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rts/chart2.xml" ContentType="application/vnd.openxmlformats-officedocument.drawingml.chart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charts/chart3.xml" ContentType="application/vnd.openxmlformats-officedocument.drawingml.chart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charts/chart4.xml" ContentType="application/vnd.openxmlformats-officedocument.drawingml.chart+xml"/>
  <Override PartName="/ppt/notesSlides/notesSlide5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notesMasterIdLst>
    <p:notesMasterId r:id="rId91"/>
  </p:notesMasterIdLst>
  <p:handoutMasterIdLst>
    <p:handoutMasterId r:id="rId92"/>
  </p:handoutMasterIdLst>
  <p:sldIdLst>
    <p:sldId id="340" r:id="rId5"/>
    <p:sldId id="722" r:id="rId6"/>
    <p:sldId id="794" r:id="rId7"/>
    <p:sldId id="789" r:id="rId8"/>
    <p:sldId id="788" r:id="rId9"/>
    <p:sldId id="360" r:id="rId10"/>
    <p:sldId id="713" r:id="rId11"/>
    <p:sldId id="397" r:id="rId12"/>
    <p:sldId id="398" r:id="rId13"/>
    <p:sldId id="399" r:id="rId14"/>
    <p:sldId id="400" r:id="rId15"/>
    <p:sldId id="714" r:id="rId16"/>
    <p:sldId id="403" r:id="rId17"/>
    <p:sldId id="570" r:id="rId18"/>
    <p:sldId id="410" r:id="rId19"/>
    <p:sldId id="422" r:id="rId20"/>
    <p:sldId id="425" r:id="rId21"/>
    <p:sldId id="427" r:id="rId22"/>
    <p:sldId id="429" r:id="rId23"/>
    <p:sldId id="432" r:id="rId24"/>
    <p:sldId id="636" r:id="rId25"/>
    <p:sldId id="638" r:id="rId26"/>
    <p:sldId id="416" r:id="rId27"/>
    <p:sldId id="443" r:id="rId28"/>
    <p:sldId id="445" r:id="rId29"/>
    <p:sldId id="448" r:id="rId30"/>
    <p:sldId id="453" r:id="rId31"/>
    <p:sldId id="718" r:id="rId32"/>
    <p:sldId id="625" r:id="rId33"/>
    <p:sldId id="454" r:id="rId34"/>
    <p:sldId id="456" r:id="rId35"/>
    <p:sldId id="464" r:id="rId36"/>
    <p:sldId id="466" r:id="rId37"/>
    <p:sldId id="721" r:id="rId38"/>
    <p:sldId id="468" r:id="rId39"/>
    <p:sldId id="470" r:id="rId40"/>
    <p:sldId id="485" r:id="rId41"/>
    <p:sldId id="486" r:id="rId42"/>
    <p:sldId id="487" r:id="rId43"/>
    <p:sldId id="488" r:id="rId44"/>
    <p:sldId id="479" r:id="rId45"/>
    <p:sldId id="626" r:id="rId46"/>
    <p:sldId id="483" r:id="rId47"/>
    <p:sldId id="493" r:id="rId48"/>
    <p:sldId id="505" r:id="rId49"/>
    <p:sldId id="506" r:id="rId50"/>
    <p:sldId id="507" r:id="rId51"/>
    <p:sldId id="508" r:id="rId52"/>
    <p:sldId id="627" r:id="rId53"/>
    <p:sldId id="494" r:id="rId54"/>
    <p:sldId id="628" r:id="rId55"/>
    <p:sldId id="764" r:id="rId56"/>
    <p:sldId id="765" r:id="rId57"/>
    <p:sldId id="766" r:id="rId58"/>
    <p:sldId id="767" r:id="rId59"/>
    <p:sldId id="771" r:id="rId60"/>
    <p:sldId id="769" r:id="rId61"/>
    <p:sldId id="770" r:id="rId62"/>
    <p:sldId id="526" r:id="rId63"/>
    <p:sldId id="509" r:id="rId64"/>
    <p:sldId id="762" r:id="rId65"/>
    <p:sldId id="652" r:id="rId66"/>
    <p:sldId id="542" r:id="rId67"/>
    <p:sldId id="690" r:id="rId68"/>
    <p:sldId id="655" r:id="rId69"/>
    <p:sldId id="656" r:id="rId70"/>
    <p:sldId id="657" r:id="rId71"/>
    <p:sldId id="564" r:id="rId72"/>
    <p:sldId id="573" r:id="rId73"/>
    <p:sldId id="583" r:id="rId74"/>
    <p:sldId id="585" r:id="rId75"/>
    <p:sldId id="587" r:id="rId76"/>
    <p:sldId id="597" r:id="rId77"/>
    <p:sldId id="598" r:id="rId78"/>
    <p:sldId id="599" r:id="rId79"/>
    <p:sldId id="602" r:id="rId80"/>
    <p:sldId id="763" r:id="rId81"/>
    <p:sldId id="639" r:id="rId82"/>
    <p:sldId id="579" r:id="rId83"/>
    <p:sldId id="580" r:id="rId84"/>
    <p:sldId id="581" r:id="rId85"/>
    <p:sldId id="647" r:id="rId86"/>
    <p:sldId id="604" r:id="rId87"/>
    <p:sldId id="778" r:id="rId88"/>
    <p:sldId id="782" r:id="rId89"/>
    <p:sldId id="793" r:id="rId90"/>
  </p:sldIdLst>
  <p:sldSz cx="36576000" cy="20574000"/>
  <p:notesSz cx="6858000" cy="9144000"/>
  <p:embeddedFontLst>
    <p:embeddedFont>
      <p:font typeface="Consolas" panose="020B0609020204030204" pitchFamily="49" charset="0"/>
      <p:regular r:id="rId93"/>
      <p:bold r:id="rId94"/>
      <p:italic r:id="rId95"/>
      <p:boldItalic r:id="rId96"/>
    </p:embeddedFont>
    <p:embeddedFont>
      <p:font typeface="NVIDIA Sans" panose="020B0503020203020204" pitchFamily="34" charset="0"/>
      <p:regular r:id="rId97"/>
      <p:bold r:id="rId98"/>
      <p:italic r:id="rId99"/>
      <p:boldItalic r:id="rId100"/>
    </p:embeddedFont>
    <p:embeddedFont>
      <p:font typeface="NVIDIA Sans Medium" panose="020B0503020203020204" pitchFamily="34" charset="0"/>
      <p:regular r:id="rId101"/>
      <p:italic r:id="rId102"/>
    </p:embeddedFont>
    <p:embeddedFont>
      <p:font typeface="Roboto Mono" pitchFamily="49" charset="0"/>
      <p:regular r:id="rId103"/>
      <p:bold r:id="rId104"/>
      <p:italic r:id="rId105"/>
      <p:boldItalic r:id="rId106"/>
    </p:embeddedFont>
    <p:embeddedFont>
      <p:font typeface="Roboto Mono Medium" panose="00000009000000000000" pitchFamily="49" charset="0"/>
      <p:regular r:id="rId107"/>
      <p:italic r:id="rId10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E89EFF"/>
          </p15:clr>
        </p15:guide>
        <p15:guide id="2" pos="23040" userDrawn="1">
          <p15:clr>
            <a:srgbClr val="E89EFF"/>
          </p15:clr>
        </p15:guide>
        <p15:guide id="3" pos="576" userDrawn="1">
          <p15:clr>
            <a:srgbClr val="E89EFF"/>
          </p15:clr>
        </p15:guide>
        <p15:guide id="4" pos="22464" userDrawn="1">
          <p15:clr>
            <a:srgbClr val="E89EFF"/>
          </p15:clr>
        </p15:guide>
        <p15:guide id="5" orient="horz" userDrawn="1">
          <p15:clr>
            <a:srgbClr val="E89EFF"/>
          </p15:clr>
        </p15:guide>
        <p15:guide id="6" orient="horz" pos="12960" userDrawn="1">
          <p15:clr>
            <a:srgbClr val="E89EFF"/>
          </p15:clr>
        </p15:guide>
        <p15:guide id="7" orient="horz" pos="576" userDrawn="1">
          <p15:clr>
            <a:srgbClr val="E89EFF"/>
          </p15:clr>
        </p15:guide>
        <p15:guide id="8" orient="horz" pos="12384" userDrawn="1">
          <p15:clr>
            <a:srgbClr val="E89EFF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DFCC83-3E81-21FA-A956-02F202B4A25D}" name="Ashley Piersons" initials="AP" userId="S::apiersons@nvidia.com::ed6063d9-7721-4b59-a04e-d5ea60483c4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CC84"/>
    <a:srgbClr val="68A300"/>
    <a:srgbClr val="08080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8D230F3-CF80-4859-8CE7-A43EE81993B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43" autoAdjust="0"/>
    <p:restoredTop sz="92750" autoAdjust="0"/>
  </p:normalViewPr>
  <p:slideViewPr>
    <p:cSldViewPr snapToGrid="0" showGuides="1">
      <p:cViewPr varScale="1">
        <p:scale>
          <a:sx n="39" d="100"/>
          <a:sy n="39" d="100"/>
        </p:scale>
        <p:origin x="1112" y="192"/>
      </p:cViewPr>
      <p:guideLst>
        <p:guide/>
        <p:guide pos="23040"/>
        <p:guide pos="576"/>
        <p:guide pos="22464"/>
        <p:guide orient="horz"/>
        <p:guide orient="horz" pos="12960"/>
        <p:guide orient="horz" pos="576"/>
        <p:guide orient="horz" pos="123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-8328"/>
    </p:cViewPr>
  </p:sorterViewPr>
  <p:notesViewPr>
    <p:cSldViewPr snapToGrid="0" showGuides="1">
      <p:cViewPr varScale="1">
        <p:scale>
          <a:sx n="114" d="100"/>
          <a:sy n="114" d="100"/>
        </p:scale>
        <p:origin x="250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tableStyles" Target="tableStyles.xml"/><Relationship Id="rId16" Type="http://schemas.openxmlformats.org/officeDocument/2006/relationships/slide" Target="slides/slide12.xml"/><Relationship Id="rId107" Type="http://schemas.openxmlformats.org/officeDocument/2006/relationships/font" Target="fonts/font15.fntdata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font" Target="fonts/font10.fntdata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font" Target="fonts/font3.fntdata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microsoft.com/office/2018/10/relationships/authors" Target="authors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font" Target="fonts/font11.fntdata"/><Relationship Id="rId108" Type="http://schemas.openxmlformats.org/officeDocument/2006/relationships/font" Target="fonts/font16.fntdata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notesMaster" Target="notesMasters/notesMaster1.xml"/><Relationship Id="rId96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font" Target="fonts/font14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font" Target="fonts/font2.fntdata"/><Relationship Id="rId99" Type="http://schemas.openxmlformats.org/officeDocument/2006/relationships/font" Target="fonts/font7.fntdata"/><Relationship Id="rId10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presProps" Target="presProps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font" Target="fonts/font5.fntdata"/><Relationship Id="rId104" Type="http://schemas.openxmlformats.org/officeDocument/2006/relationships/font" Target="fonts/font12.fntdata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viewProps" Target="view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font" Target="fonts/font8.fntdata"/><Relationship Id="rId105" Type="http://schemas.openxmlformats.org/officeDocument/2006/relationships/font" Target="fonts/font13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font" Target="fonts/font1.fntdata"/><Relationship Id="rId98" Type="http://schemas.openxmlformats.org/officeDocument/2006/relationships/font" Target="fonts/font6.fntdata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theme" Target="theme/them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title>
      <c:tx>
        <c:rich>
          <a:bodyPr/>
          <a:lstStyle/>
          <a:p>
            <a:pPr>
              <a:defRPr sz="3600" b="1"/>
            </a:pPr>
            <a:r>
              <a:rPr lang="en-US" sz="3600" b="1"/>
              <a:t>8192 x 8192 x 8192 Matrix Multiply, GeForce RTX 5070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Runtime</c:f>
              <c:strCache>
                <c:ptCount val="1"/>
                <c:pt idx="0">
                  <c:v>Runtime (ms)</c:v>
                </c:pt>
              </c:strCache>
            </c:strRef>
          </c:tx>
          <c:invertIfNegative val="1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7BBA-C648-8B24-1604A957367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7BBA-C648-8B24-1604A9573675}"/>
              </c:ext>
            </c:extLst>
          </c:dPt>
          <c:dLbls>
            <c:numFmt formatCode="0.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34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2"/>
              <c:pt idx="0">
                <c:v>Naive SIMT</c:v>
              </c:pt>
              <c:pt idx="1">
                <c:v>cuBLAS</c:v>
              </c:pt>
            </c:strLit>
          </c:cat>
          <c:val>
            <c:numLit>
              <c:formatCode>0.0</c:formatCode>
              <c:ptCount val="2"/>
              <c:pt idx="0">
                <c:v>548.1</c:v>
              </c:pt>
              <c:pt idx="1">
                <c:v>8.9</c:v>
              </c:pt>
            </c:numLit>
          </c:val>
          <c:extLst>
            <c:ext xmlns:c16="http://schemas.microsoft.com/office/drawing/2014/chart" uri="{C3380CC4-5D6E-409C-BE32-E72D297353CC}">
              <c16:uniqueId val="{00000000-B5F4-E64A-9AAC-FD154B1407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axId val="111"/>
        <c:axId val="222"/>
      </c:barChart>
      <c:catAx>
        <c:axId val="11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3400" b="1"/>
            </a:pPr>
            <a:endParaRPr lang="en-US"/>
          </a:p>
        </c:txPr>
        <c:crossAx val="222"/>
        <c:crosses val="autoZero"/>
        <c:auto val="1"/>
        <c:lblAlgn val="ctr"/>
        <c:lblOffset val="100"/>
        <c:noMultiLvlLbl val="1"/>
      </c:catAx>
      <c:valAx>
        <c:axId val="22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3000"/>
                </a:pPr>
                <a:r>
                  <a:rPr lang="en-US" sz="3000"/>
                  <a:t>milliseconds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3000"/>
            </a:pPr>
            <a:endParaRPr lang="en-US"/>
          </a:p>
        </c:txPr>
        <c:crossAx val="111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3000"/>
          </a:pPr>
          <a:endParaRPr lang="en-US"/>
        </a:p>
      </c:txPr>
    </c:legend>
    <c:plotVisOnly val="1"/>
    <c:dispBlanksAs val="zero"/>
    <c:showDLblsOverMax val="1"/>
  </c:char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title>
      <c:tx>
        <c:rich>
          <a:bodyPr/>
          <a:lstStyle/>
          <a:p>
            <a:pPr>
              <a:defRPr sz="3600" b="1"/>
            </a:pPr>
            <a:r>
              <a:rPr lang="en-US" sz="3600" b="1"/>
              <a:t>8192 x 8192 x 8192 Matrix Multiply, GeForce RTX 5070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Runtime</c:f>
              <c:strCache>
                <c:ptCount val="1"/>
                <c:pt idx="0">
                  <c:v>Runtime (ms)</c:v>
                </c:pt>
              </c:strCache>
            </c:strRef>
          </c:tx>
          <c:invertIfNegative val="1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39C2-814A-9159-E95508735F1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39C2-814A-9159-E95508735F1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39C2-814A-9159-E95508735F1B}"/>
              </c:ext>
            </c:extLst>
          </c:dPt>
          <c:dLbls>
            <c:numFmt formatCode="0.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34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Naive SIMT</c:v>
              </c:pt>
              <c:pt idx="1">
                <c:v>Shared SIMT</c:v>
              </c:pt>
              <c:pt idx="2">
                <c:v>cuBLAS</c:v>
              </c:pt>
            </c:strLit>
          </c:cat>
          <c:val>
            <c:numLit>
              <c:formatCode>0.0</c:formatCode>
              <c:ptCount val="3"/>
              <c:pt idx="0">
                <c:v>548.1</c:v>
              </c:pt>
              <c:pt idx="1">
                <c:v>378.3</c:v>
              </c:pt>
              <c:pt idx="2">
                <c:v>8.9</c:v>
              </c:pt>
            </c:numLit>
          </c:val>
          <c:extLst>
            <c:ext xmlns:c16="http://schemas.microsoft.com/office/drawing/2014/chart" uri="{C3380CC4-5D6E-409C-BE32-E72D297353CC}">
              <c16:uniqueId val="{00000000-B5F4-E64A-9AAC-FD154B1407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axId val="111"/>
        <c:axId val="222"/>
      </c:barChart>
      <c:catAx>
        <c:axId val="11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3400" b="1"/>
            </a:pPr>
            <a:endParaRPr lang="en-US"/>
          </a:p>
        </c:txPr>
        <c:crossAx val="222"/>
        <c:crosses val="autoZero"/>
        <c:auto val="1"/>
        <c:lblAlgn val="ctr"/>
        <c:lblOffset val="100"/>
        <c:noMultiLvlLbl val="1"/>
      </c:catAx>
      <c:valAx>
        <c:axId val="22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3000"/>
                </a:pPr>
                <a:r>
                  <a:rPr lang="en-US" sz="3000"/>
                  <a:t>milliseconds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3000"/>
            </a:pPr>
            <a:endParaRPr lang="en-US"/>
          </a:p>
        </c:txPr>
        <c:crossAx val="111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3000"/>
          </a:pPr>
          <a:endParaRPr lang="en-US"/>
        </a:p>
      </c:txPr>
    </c:legend>
    <c:plotVisOnly val="1"/>
    <c:dispBlanksAs val="zero"/>
    <c:showDLblsOverMax val="1"/>
  </c:char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title>
      <c:tx>
        <c:rich>
          <a:bodyPr/>
          <a:lstStyle/>
          <a:p>
            <a:pPr>
              <a:defRPr sz="3600" b="1"/>
            </a:pPr>
            <a:r>
              <a:rPr lang="en-US" sz="3600" b="1"/>
              <a:t>8192 x 8192 x 8192 Matrix Multiply, GeForce RTX 5070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Runtime</c:f>
              <c:strCache>
                <c:ptCount val="1"/>
                <c:pt idx="0">
                  <c:v>Runtime (ms)</c:v>
                </c:pt>
              </c:strCache>
            </c:strRef>
          </c:tx>
          <c:invertIfNegative val="1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63AD-6244-ABC5-F09CED1A70A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63AD-6244-ABC5-F09CED1A70A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63AD-6244-ABC5-F09CED1A70A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63AD-6244-ABC5-F09CED1A70AC}"/>
              </c:ext>
            </c:extLst>
          </c:dPt>
          <c:dLbls>
            <c:numFmt formatCode="0.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34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4"/>
              <c:pt idx="0">
                <c:v>Naive SIMT</c:v>
              </c:pt>
              <c:pt idx="1">
                <c:v>Shared SIMT</c:v>
              </c:pt>
              <c:pt idx="2">
                <c:v>TMA/Tensor Core WS SIMT</c:v>
              </c:pt>
              <c:pt idx="3">
                <c:v>cuBLAS</c:v>
              </c:pt>
            </c:strLit>
          </c:cat>
          <c:val>
            <c:numLit>
              <c:formatCode>0.0</c:formatCode>
              <c:ptCount val="4"/>
              <c:pt idx="0">
                <c:v>548.1</c:v>
              </c:pt>
              <c:pt idx="1">
                <c:v>378.3</c:v>
              </c:pt>
              <c:pt idx="2">
                <c:v>93.9</c:v>
              </c:pt>
              <c:pt idx="3">
                <c:v>8.9</c:v>
              </c:pt>
            </c:numLit>
          </c:val>
          <c:extLst>
            <c:ext xmlns:c16="http://schemas.microsoft.com/office/drawing/2014/chart" uri="{C3380CC4-5D6E-409C-BE32-E72D297353CC}">
              <c16:uniqueId val="{00000000-B5F4-E64A-9AAC-FD154B1407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axId val="111"/>
        <c:axId val="222"/>
      </c:barChart>
      <c:catAx>
        <c:axId val="11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3400" b="1"/>
            </a:pPr>
            <a:endParaRPr lang="en-US"/>
          </a:p>
        </c:txPr>
        <c:crossAx val="222"/>
        <c:crosses val="autoZero"/>
        <c:auto val="1"/>
        <c:lblAlgn val="ctr"/>
        <c:lblOffset val="100"/>
        <c:noMultiLvlLbl val="1"/>
      </c:catAx>
      <c:valAx>
        <c:axId val="22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3000"/>
                </a:pPr>
                <a:r>
                  <a:rPr lang="en-US" sz="3000"/>
                  <a:t>milliseconds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3000"/>
            </a:pPr>
            <a:endParaRPr lang="en-US"/>
          </a:p>
        </c:txPr>
        <c:crossAx val="111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3000"/>
          </a:pPr>
          <a:endParaRPr lang="en-US"/>
        </a:p>
      </c:txPr>
    </c:legend>
    <c:plotVisOnly val="1"/>
    <c:dispBlanksAs val="zero"/>
    <c:showDLblsOverMax val="1"/>
  </c:char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title>
      <c:tx>
        <c:rich>
          <a:bodyPr/>
          <a:lstStyle/>
          <a:p>
            <a:pPr>
              <a:defRPr sz="3600" b="1"/>
            </a:pPr>
            <a:r>
              <a:rPr lang="en-US" sz="3600" b="1"/>
              <a:t>8192 x 8192 x 8192 Matrix Multiply, GeForce RTX 5070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Runtime</c:f>
              <c:strCache>
                <c:ptCount val="1"/>
                <c:pt idx="0">
                  <c:v>Runtime (ms)</c:v>
                </c:pt>
              </c:strCache>
            </c:strRef>
          </c:tx>
          <c:invertIfNegative val="1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7311-A84A-A040-53D604EFEF0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7311-A84A-A040-53D604EFEF0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7311-A84A-A040-53D604EFEF0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7311-A84A-A040-53D604EFEF0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7311-A84A-A040-53D604EFEF02}"/>
              </c:ext>
            </c:extLst>
          </c:dPt>
          <c:dLbls>
            <c:numFmt formatCode="0.0" sourceLinked="0"/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34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5"/>
              <c:pt idx="0">
                <c:v>Naive SIMT</c:v>
              </c:pt>
              <c:pt idx="1">
                <c:v>Shared SIMT</c:v>
              </c:pt>
              <c:pt idx="2">
                <c:v>TMA/Tensor Core WS SIMT</c:v>
              </c:pt>
              <c:pt idx="3">
                <c:v>Tile C++</c:v>
              </c:pt>
              <c:pt idx="4">
                <c:v>cuBLAS</c:v>
              </c:pt>
            </c:strLit>
          </c:cat>
          <c:val>
            <c:numLit>
              <c:formatCode>0.0</c:formatCode>
              <c:ptCount val="5"/>
              <c:pt idx="0">
                <c:v>548.1</c:v>
              </c:pt>
              <c:pt idx="1">
                <c:v>378.3</c:v>
              </c:pt>
              <c:pt idx="2">
                <c:v>93.9</c:v>
              </c:pt>
              <c:pt idx="3">
                <c:v>10.1</c:v>
              </c:pt>
              <c:pt idx="4">
                <c:v>8.9</c:v>
              </c:pt>
            </c:numLit>
          </c:val>
          <c:extLst>
            <c:ext xmlns:c16="http://schemas.microsoft.com/office/drawing/2014/chart" uri="{C3380CC4-5D6E-409C-BE32-E72D297353CC}">
              <c16:uniqueId val="{00000000-B5F4-E64A-9AAC-FD154B1407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axId val="111"/>
        <c:axId val="222"/>
      </c:barChart>
      <c:catAx>
        <c:axId val="11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3400" b="1"/>
            </a:pPr>
            <a:endParaRPr lang="en-US"/>
          </a:p>
        </c:txPr>
        <c:crossAx val="222"/>
        <c:crosses val="autoZero"/>
        <c:auto val="1"/>
        <c:lblAlgn val="ctr"/>
        <c:lblOffset val="100"/>
        <c:noMultiLvlLbl val="1"/>
      </c:catAx>
      <c:valAx>
        <c:axId val="22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3000"/>
                </a:pPr>
                <a:r>
                  <a:rPr lang="en-US" sz="3000"/>
                  <a:t>milliseconds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3000"/>
            </a:pPr>
            <a:endParaRPr lang="en-US"/>
          </a:p>
        </c:txPr>
        <c:crossAx val="111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3000"/>
          </a:pPr>
          <a:endParaRPr lang="en-US"/>
        </a:p>
      </c:txPr>
    </c:legend>
    <c:plotVisOnly val="1"/>
    <c:dispBlanksAs val="zero"/>
    <c:showDLblsOverMax val="1"/>
  </c:chart>
</c:chartSpace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6D52E6-A280-0EB1-7695-16D5111302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2174" y="8697011"/>
            <a:ext cx="1019352" cy="35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90324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	Second level</a:t>
            </a:r>
          </a:p>
          <a:p>
            <a:pPr lvl="0"/>
            <a:r>
              <a:rPr lang="en-US" dirty="0"/>
              <a:t>		Third level</a:t>
            </a:r>
          </a:p>
          <a:p>
            <a:pPr lvl="0"/>
            <a:r>
              <a:rPr lang="en-US" dirty="0"/>
              <a:t>			Fourth level</a:t>
            </a:r>
          </a:p>
          <a:p>
            <a:pPr lvl="0"/>
            <a:r>
              <a:rPr lang="en-US" dirty="0"/>
              <a:t>				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28458B-708F-5BA6-F1E0-71698020D5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2174" y="8697011"/>
            <a:ext cx="1019352" cy="35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714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182880" rtl="0" eaLnBrk="1" latinLnBrk="0" hangingPunct="1">
      <a:defRPr sz="1200" kern="1200">
        <a:solidFill>
          <a:schemeClr val="tx1"/>
        </a:solidFill>
        <a:latin typeface="NVIDIA Sans" panose="020B0503020203020204" pitchFamily="34" charset="0"/>
        <a:ea typeface="+mn-ea"/>
        <a:cs typeface="NVIDIA Sans" panose="020B0503020203020204" pitchFamily="34" charset="0"/>
      </a:defRPr>
    </a:lvl1pPr>
    <a:lvl2pPr marL="1371600" indent="-457200" algn="l" defTabSz="182880" rtl="0" eaLnBrk="1" latinLnBrk="0" hangingPunct="1">
      <a:defRPr sz="1200" kern="1200">
        <a:solidFill>
          <a:schemeClr val="tx1"/>
        </a:solidFill>
        <a:latin typeface="NVIDIA Sans" panose="020B0503020203020204" pitchFamily="34" charset="0"/>
        <a:ea typeface="+mn-ea"/>
        <a:cs typeface="NVIDIA Sans" panose="020B0503020203020204" pitchFamily="34" charset="0"/>
      </a:defRPr>
    </a:lvl2pPr>
    <a:lvl3pPr marL="2743200" indent="-457200" algn="l" defTabSz="182880" rtl="0" eaLnBrk="1" latinLnBrk="0" hangingPunct="1">
      <a:defRPr sz="1200" kern="1200">
        <a:solidFill>
          <a:schemeClr val="tx1"/>
        </a:solidFill>
        <a:latin typeface="NVIDIA Sans" panose="020B0503020203020204" pitchFamily="34" charset="0"/>
        <a:ea typeface="+mn-ea"/>
        <a:cs typeface="NVIDIA Sans" panose="020B0503020203020204" pitchFamily="34" charset="0"/>
      </a:defRPr>
    </a:lvl3pPr>
    <a:lvl4pPr marL="4114800" indent="-457200" algn="l" defTabSz="182880" rtl="0" eaLnBrk="1" latinLnBrk="0" hangingPunct="1">
      <a:defRPr sz="1200" kern="1200">
        <a:solidFill>
          <a:schemeClr val="tx1"/>
        </a:solidFill>
        <a:latin typeface="NVIDIA Sans" panose="020B0503020203020204" pitchFamily="34" charset="0"/>
        <a:ea typeface="+mn-ea"/>
        <a:cs typeface="NVIDIA Sans" panose="020B0503020203020204" pitchFamily="34" charset="0"/>
      </a:defRPr>
    </a:lvl4pPr>
    <a:lvl5pPr marL="5486400" indent="-457200" algn="l" defTabSz="182880" rtl="0" eaLnBrk="1" latinLnBrk="0" hangingPunct="1">
      <a:defRPr sz="1200" kern="1200">
        <a:solidFill>
          <a:schemeClr val="tx1"/>
        </a:solidFill>
        <a:latin typeface="NVIDIA Sans" panose="020B0503020203020204" pitchFamily="34" charset="0"/>
        <a:ea typeface="+mn-ea"/>
        <a:cs typeface="NVIDIA Sans" panose="020B0503020203020204" pitchFamily="34" charset="0"/>
      </a:defRPr>
    </a:lvl5pPr>
    <a:lvl6pPr marL="6858000" algn="l" defTabSz="27432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8229600" algn="l" defTabSz="27432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9601200" algn="l" defTabSz="27432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10972800" algn="l" defTabSz="27432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E69AF-7703-793D-BEE9-A49BC47FE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E01E76-0B03-D39F-4F03-95799D08A4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66A25D-3220-4556-D4BC-0C04612DF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6031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D11CB-16DE-9E65-A32D-E99186D83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D40B59-1B16-4BDC-4BFC-204A949FA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71ADAD-1CA0-86B3-9C69-92E603DE9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45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D11CB-16DE-9E65-A32D-E99186D83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D40B59-1B16-4BDC-4BFC-204A949FA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71ADAD-1CA0-86B3-9C69-92E603DE9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455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D11CB-16DE-9E65-A32D-E99186D83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D40B59-1B16-4BDC-4BFC-204A949FA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71ADAD-1CA0-86B3-9C69-92E603DE9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455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D11CB-16DE-9E65-A32D-E99186D83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D40B59-1B16-4BDC-4BFC-204A949FA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71ADAD-1CA0-86B3-9C69-92E603DE9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455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D18A0-3DDE-9BCD-F5FD-02AA38306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FBE7A7-DC34-1167-1913-9280B32DEA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40C40A-7287-2310-AF04-9F6D4BDF0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417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D11CB-16DE-9E65-A32D-E99186D83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D40B59-1B16-4BDC-4BFC-204A949FA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71ADAD-1CA0-86B3-9C69-92E603DE9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455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258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2583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258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258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1231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2583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1B38E-D93A-C93E-DC18-92B834434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6B13E8-FEB8-E4F8-5360-653B7602B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AED73F-5E1E-DEFB-BEF0-761262F8F4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9553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8B708-C53D-4B0B-855E-A7C042DA9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38D833-3066-FE54-187E-727070A4C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DA6246-0DAC-2000-9DFE-B2FF43D377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1362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A27F9-2BB9-B1EC-73AD-14441354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194DEA-B407-758B-818D-CF4ACB256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2C1AF-7334-809F-797E-48A9BC21E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848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A27F9-2BB9-B1EC-73AD-14441354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194DEA-B407-758B-818D-CF4ACB256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2C1AF-7334-809F-797E-48A9BC21E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848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A27F9-2BB9-B1EC-73AD-14441354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194DEA-B407-758B-818D-CF4ACB256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2C1AF-7334-809F-797E-48A9BC21E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848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A27F9-2BB9-B1EC-73AD-14441354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194DEA-B407-758B-818D-CF4ACB256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2C1AF-7334-809F-797E-48A9BC21E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memory access to global to shared cache. Show partial result accumulation</a:t>
            </a:r>
          </a:p>
        </p:txBody>
      </p:sp>
    </p:spTree>
    <p:extLst>
      <p:ext uri="{BB962C8B-B14F-4D97-AF65-F5344CB8AC3E}">
        <p14:creationId xmlns:p14="http://schemas.microsoft.com/office/powerpoint/2010/main" val="32312848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78E1D-46BC-B5FF-316E-DE4AD92F1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016FC3-D32A-5520-72F0-504AF6D681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1E6F69-3FCC-6E3D-D838-021EE7D8AC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4295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A27F9-2BB9-B1EC-73AD-14441354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194DEA-B407-758B-818D-CF4ACB256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2C1AF-7334-809F-797E-48A9BC21E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848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A27F9-2BB9-B1EC-73AD-14441354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194DEA-B407-758B-818D-CF4ACB256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2C1AF-7334-809F-797E-48A9BC21E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84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EE76A-CB4B-AEC8-3668-AC144A850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031BC6-144F-5652-DA96-2C619041F4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A2F0DC-A0DE-179D-42D0-70C54B2A62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5150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A27F9-2BB9-B1EC-73AD-14441354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194DEA-B407-758B-818D-CF4ACB256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2C1AF-7334-809F-797E-48A9BC21E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848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A27F9-2BB9-B1EC-73AD-14441354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194DEA-B407-758B-818D-CF4ACB256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2C1AF-7334-809F-797E-48A9BC21E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848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A27F9-2BB9-B1EC-73AD-14441354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194DEA-B407-758B-818D-CF4ACB256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2C1AF-7334-809F-797E-48A9BC21E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848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A27F9-2BB9-B1EC-73AD-14441354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194DEA-B407-758B-818D-CF4ACB2568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2C1AF-7334-809F-797E-48A9BC21E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848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B7FA3-4F97-975B-6326-C642060BF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D248E5-9E5C-CC02-D789-9053FA5507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B8A2E1-3B05-B084-D4E7-978225D491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Don’t say B_S</a:t>
            </a:r>
          </a:p>
        </p:txBody>
      </p:sp>
    </p:spTree>
    <p:extLst>
      <p:ext uri="{BB962C8B-B14F-4D97-AF65-F5344CB8AC3E}">
        <p14:creationId xmlns:p14="http://schemas.microsoft.com/office/powerpoint/2010/main" val="10491840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47941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E3DA-6B10-4415-F56B-32FB656E5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BC156F-DB7B-70E8-5EED-C106B793C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52E3F8-5D8E-D17F-A0AA-B41D0E960C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65962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41CDA-554B-A202-2F42-B0C817806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A5296B-14EE-4506-4901-7ECCD0FA2B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DD34F6-38BE-6350-04D3-51C2FA052F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352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47113-0E35-0F74-4A51-CCA09215C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78ADA3-DC2F-8381-A842-5A34081A4F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DA349C-F8B7-F63A-494D-778C686B4E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51131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Fix colors and make text horizontal</a:t>
            </a:r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47650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BCB8-1B35-1E36-0856-AFD9805EE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C57BB5-674F-6A7D-A15D-FC772EE86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264CE-AC4D-615D-5D64-419442A93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98594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3C8D6-A95A-7659-910B-60F14170E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76A444-DA7D-F3CF-C0F4-370345D742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FE2DCA-5B6F-69F3-049C-B31EBE7326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78162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23881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05931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05931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05931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824D7-2469-6862-F7A3-6BA6BDDD3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DDF810-0098-9E9E-212E-60586185B1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FB2BB0-745A-0D18-1289-21385B3D8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85672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923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777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01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F9270-678D-4DF4-8B93-0379B7087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FD738B-F664-048F-DE2A-E5BC654835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C8181F-3C7D-68BE-BD96-25741B8B9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998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D11CB-16DE-9E65-A32D-E99186D83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D40B59-1B16-4BDC-4BFC-204A949FA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71ADAD-1CA0-86B3-9C69-92E603DE9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45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V Cover">
            <a:extLst>
              <a:ext uri="{FF2B5EF4-FFF2-40B4-BE49-F238E27FC236}">
                <a16:creationId xmlns:a16="http://schemas.microsoft.com/office/drawing/2014/main" id="{1159C106-99AA-D6FE-4680-F5FA37DEFB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6576000" cy="20574000"/>
          </a:xfrm>
          <a:prstGeom prst="rect">
            <a:avLst/>
          </a:prstGeom>
        </p:spPr>
      </p:pic>
      <p:sp>
        <p:nvSpPr>
          <p:cNvPr id="6" name="Gradient">
            <a:extLst>
              <a:ext uri="{FF2B5EF4-FFF2-40B4-BE49-F238E27FC236}">
                <a16:creationId xmlns:a16="http://schemas.microsoft.com/office/drawing/2014/main" id="{AB8E17C0-2F94-AA60-3059-BB1990DAB0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9659600" cy="20574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732FCE6-27DF-71BF-764C-6A33A1DC24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28800" y="16919165"/>
            <a:ext cx="16459200" cy="1828800"/>
          </a:xfrm>
          <a:prstGeom prst="rect">
            <a:avLst/>
          </a:prstGeom>
        </p:spPr>
        <p:txBody>
          <a:bodyPr lIns="0" tIns="45720" rIns="0" bIns="4572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000" baseline="0">
                <a:latin typeface="+mn-lt"/>
              </a:defRPr>
            </a:lvl1pPr>
            <a:lvl2pPr>
              <a:buNone/>
              <a:defRPr sz="12000">
                <a:latin typeface="+mj-lt"/>
              </a:defRPr>
            </a:lvl2pPr>
            <a:lvl3pPr>
              <a:buNone/>
              <a:defRPr sz="12000">
                <a:latin typeface="+mj-lt"/>
              </a:defRPr>
            </a:lvl3pPr>
            <a:lvl4pPr>
              <a:buNone/>
              <a:defRPr sz="12000">
                <a:latin typeface="+mj-lt"/>
              </a:defRPr>
            </a:lvl4pPr>
            <a:lvl5pPr>
              <a:buNone/>
              <a:defRPr sz="12000">
                <a:latin typeface="+mj-lt"/>
              </a:defRPr>
            </a:lvl5pPr>
          </a:lstStyle>
          <a:p>
            <a:pPr lvl="0"/>
            <a:r>
              <a:rPr lang="en-US" dirty="0"/>
              <a:t>Event Details  |  Date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B6A7270C-E57A-891D-68FA-E278EDAFDF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8800" y="16002000"/>
            <a:ext cx="16459200" cy="729430"/>
          </a:xfrm>
          <a:prstGeom prst="rect">
            <a:avLst/>
          </a:prstGeom>
        </p:spPr>
        <p:txBody>
          <a:bodyPr lIns="0" tIns="45720" rIns="0" bIns="45720"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4800" baseline="0">
                <a:latin typeface="+mn-lt"/>
              </a:defRPr>
            </a:lvl1pPr>
            <a:lvl2pPr>
              <a:buNone/>
              <a:defRPr sz="12000">
                <a:latin typeface="+mj-lt"/>
              </a:defRPr>
            </a:lvl2pPr>
            <a:lvl3pPr>
              <a:buNone/>
              <a:defRPr sz="12000">
                <a:latin typeface="+mj-lt"/>
              </a:defRPr>
            </a:lvl3pPr>
            <a:lvl4pPr>
              <a:buNone/>
              <a:defRPr sz="12000">
                <a:latin typeface="+mj-lt"/>
              </a:defRPr>
            </a:lvl4pPr>
            <a:lvl5pPr>
              <a:buNone/>
              <a:defRPr sz="12000">
                <a:latin typeface="+mj-lt"/>
              </a:defRPr>
            </a:lvl5pPr>
          </a:lstStyle>
          <a:p>
            <a:pPr lvl="0"/>
            <a:r>
              <a:rPr lang="en-US" dirty="0"/>
              <a:t>Click to edit speaker name</a:t>
            </a:r>
          </a:p>
        </p:txBody>
      </p:sp>
      <p:sp>
        <p:nvSpPr>
          <p:cNvPr id="8" name="Title Placeholder">
            <a:extLst>
              <a:ext uri="{FF2B5EF4-FFF2-40B4-BE49-F238E27FC236}">
                <a16:creationId xmlns:a16="http://schemas.microsoft.com/office/drawing/2014/main" id="{1B05952E-BEBB-3131-39CE-8BE18E92B6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7360" y="6858000"/>
            <a:ext cx="16459200" cy="8402300"/>
          </a:xfrm>
          <a:prstGeom prst="rect">
            <a:avLst/>
          </a:prstGeom>
        </p:spPr>
        <p:txBody>
          <a:bodyPr lIns="0" tIns="45720" rIns="0" bIns="45720"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0" baseline="0">
                <a:latin typeface="+mj-lt"/>
              </a:defRPr>
            </a:lvl1pPr>
            <a:lvl2pPr>
              <a:buNone/>
              <a:defRPr sz="12000">
                <a:latin typeface="+mj-lt"/>
              </a:defRPr>
            </a:lvl2pPr>
            <a:lvl3pPr>
              <a:buNone/>
              <a:defRPr sz="12000">
                <a:latin typeface="+mj-lt"/>
              </a:defRPr>
            </a:lvl3pPr>
            <a:lvl4pPr>
              <a:buNone/>
              <a:defRPr sz="12000">
                <a:latin typeface="+mj-lt"/>
              </a:defRPr>
            </a:lvl4pPr>
            <a:lvl5pPr>
              <a:buNone/>
              <a:defRPr sz="12000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Logo Text">
            <a:extLst>
              <a:ext uri="{FF2B5EF4-FFF2-40B4-BE49-F238E27FC236}">
                <a16:creationId xmlns:a16="http://schemas.microsoft.com/office/drawing/2014/main" id="{EDAA1242-21FF-D853-07AB-7B5BC2BE0B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58247" y="3129472"/>
            <a:ext cx="3646099" cy="683416"/>
          </a:xfrm>
          <a:custGeom>
            <a:avLst/>
            <a:gdLst>
              <a:gd name="csX0" fmla="*/ 1516265 w 3646099"/>
              <a:gd name="csY0" fmla="*/ 925 h 683416"/>
              <a:gd name="csX1" fmla="*/ 1516333 w 3646099"/>
              <a:gd name="csY1" fmla="*/ 683417 h 683416"/>
              <a:gd name="csX2" fmla="*/ 1709085 w 3646099"/>
              <a:gd name="csY2" fmla="*/ 683417 h 683416"/>
              <a:gd name="csX3" fmla="*/ 1709085 w 3646099"/>
              <a:gd name="csY3" fmla="*/ 939 h 683416"/>
              <a:gd name="csX4" fmla="*/ 1516265 w 3646099"/>
              <a:gd name="csY4" fmla="*/ 925 h 683416"/>
              <a:gd name="csX5" fmla="*/ 0 w 3646099"/>
              <a:gd name="csY5" fmla="*/ 0 h 683416"/>
              <a:gd name="csX6" fmla="*/ 0 w 3646099"/>
              <a:gd name="csY6" fmla="*/ 683417 h 683416"/>
              <a:gd name="csX7" fmla="*/ 194448 w 3646099"/>
              <a:gd name="csY7" fmla="*/ 683417 h 683416"/>
              <a:gd name="csX8" fmla="*/ 194448 w 3646099"/>
              <a:gd name="csY8" fmla="*/ 164488 h 683416"/>
              <a:gd name="csX9" fmla="*/ 345097 w 3646099"/>
              <a:gd name="csY9" fmla="*/ 164540 h 683416"/>
              <a:gd name="csX10" fmla="*/ 454594 w 3646099"/>
              <a:gd name="csY10" fmla="*/ 202617 h 683416"/>
              <a:gd name="csX11" fmla="*/ 497534 w 3646099"/>
              <a:gd name="csY11" fmla="*/ 383324 h 683416"/>
              <a:gd name="csX12" fmla="*/ 497534 w 3646099"/>
              <a:gd name="csY12" fmla="*/ 683417 h 683416"/>
              <a:gd name="csX13" fmla="*/ 685919 w 3646099"/>
              <a:gd name="csY13" fmla="*/ 683383 h 683416"/>
              <a:gd name="csX14" fmla="*/ 685941 w 3646099"/>
              <a:gd name="csY14" fmla="*/ 305832 h 683416"/>
              <a:gd name="csX15" fmla="*/ 346115 w 3646099"/>
              <a:gd name="csY15" fmla="*/ 0 h 683416"/>
              <a:gd name="csX16" fmla="*/ 0 w 3646099"/>
              <a:gd name="csY16" fmla="*/ 0 h 683416"/>
              <a:gd name="csX17" fmla="*/ 1826613 w 3646099"/>
              <a:gd name="csY17" fmla="*/ 950 h 683416"/>
              <a:gd name="csX18" fmla="*/ 1826613 w 3646099"/>
              <a:gd name="csY18" fmla="*/ 683417 h 683416"/>
              <a:gd name="csX19" fmla="*/ 2139246 w 3646099"/>
              <a:gd name="csY19" fmla="*/ 683417 h 683416"/>
              <a:gd name="csX20" fmla="*/ 2418984 w 3646099"/>
              <a:gd name="csY20" fmla="*/ 593604 h 683416"/>
              <a:gd name="csX21" fmla="*/ 2487398 w 3646099"/>
              <a:gd name="csY21" fmla="*/ 349685 h 683416"/>
              <a:gd name="csX22" fmla="*/ 2425002 w 3646099"/>
              <a:gd name="csY22" fmla="*/ 114882 h 683416"/>
              <a:gd name="csX23" fmla="*/ 2097144 w 3646099"/>
              <a:gd name="csY23" fmla="*/ 950 h 683416"/>
              <a:gd name="csX24" fmla="*/ 1826613 w 3646099"/>
              <a:gd name="csY24" fmla="*/ 950 h 683416"/>
              <a:gd name="csX25" fmla="*/ 2017826 w 3646099"/>
              <a:gd name="csY25" fmla="*/ 149552 h 683416"/>
              <a:gd name="csX26" fmla="*/ 2100696 w 3646099"/>
              <a:gd name="csY26" fmla="*/ 149552 h 683416"/>
              <a:gd name="csX27" fmla="*/ 2298673 w 3646099"/>
              <a:gd name="csY27" fmla="*/ 343634 h 683416"/>
              <a:gd name="csX28" fmla="*/ 2100696 w 3646099"/>
              <a:gd name="csY28" fmla="*/ 537749 h 683416"/>
              <a:gd name="csX29" fmla="*/ 2017826 w 3646099"/>
              <a:gd name="csY29" fmla="*/ 537749 h 683416"/>
              <a:gd name="csX30" fmla="*/ 2017826 w 3646099"/>
              <a:gd name="csY30" fmla="*/ 149552 h 683416"/>
              <a:gd name="csX31" fmla="*/ 1238360 w 3646099"/>
              <a:gd name="csY31" fmla="*/ 950 h 683416"/>
              <a:gd name="csX32" fmla="*/ 1077507 w 3646099"/>
              <a:gd name="csY32" fmla="*/ 541844 h 683416"/>
              <a:gd name="csX33" fmla="*/ 923351 w 3646099"/>
              <a:gd name="csY33" fmla="*/ 984 h 683416"/>
              <a:gd name="csX34" fmla="*/ 715284 w 3646099"/>
              <a:gd name="csY34" fmla="*/ 950 h 683416"/>
              <a:gd name="csX35" fmla="*/ 935432 w 3646099"/>
              <a:gd name="csY35" fmla="*/ 683417 h 683416"/>
              <a:gd name="csX36" fmla="*/ 1213225 w 3646099"/>
              <a:gd name="csY36" fmla="*/ 683417 h 683416"/>
              <a:gd name="csX37" fmla="*/ 1435093 w 3646099"/>
              <a:gd name="csY37" fmla="*/ 950 h 683416"/>
              <a:gd name="csX38" fmla="*/ 1238360 w 3646099"/>
              <a:gd name="csY38" fmla="*/ 950 h 683416"/>
              <a:gd name="csX39" fmla="*/ 2577077 w 3646099"/>
              <a:gd name="csY39" fmla="*/ 683417 h 683416"/>
              <a:gd name="csX40" fmla="*/ 2769851 w 3646099"/>
              <a:gd name="csY40" fmla="*/ 683417 h 683416"/>
              <a:gd name="csX41" fmla="*/ 2769851 w 3646099"/>
              <a:gd name="csY41" fmla="*/ 984 h 683416"/>
              <a:gd name="csX42" fmla="*/ 2577031 w 3646099"/>
              <a:gd name="csY42" fmla="*/ 950 h 683416"/>
              <a:gd name="csX43" fmla="*/ 2577077 w 3646099"/>
              <a:gd name="csY43" fmla="*/ 683417 h 683416"/>
              <a:gd name="csX44" fmla="*/ 3117414 w 3646099"/>
              <a:gd name="csY44" fmla="*/ 1195 h 683416"/>
              <a:gd name="csX45" fmla="*/ 2848263 w 3646099"/>
              <a:gd name="csY45" fmla="*/ 683181 h 683416"/>
              <a:gd name="csX46" fmla="*/ 3038323 w 3646099"/>
              <a:gd name="csY46" fmla="*/ 683181 h 683416"/>
              <a:gd name="csX47" fmla="*/ 3080900 w 3646099"/>
              <a:gd name="csY47" fmla="*/ 562642 h 683416"/>
              <a:gd name="csX48" fmla="*/ 3399437 w 3646099"/>
              <a:gd name="csY48" fmla="*/ 562642 h 683416"/>
              <a:gd name="csX49" fmla="*/ 3439752 w 3646099"/>
              <a:gd name="csY49" fmla="*/ 683181 h 683416"/>
              <a:gd name="csX50" fmla="*/ 3646100 w 3646099"/>
              <a:gd name="csY50" fmla="*/ 683181 h 683416"/>
              <a:gd name="csX51" fmla="*/ 3374891 w 3646099"/>
              <a:gd name="csY51" fmla="*/ 1138 h 683416"/>
              <a:gd name="csX52" fmla="*/ 3117414 w 3646099"/>
              <a:gd name="csY52" fmla="*/ 1195 h 683416"/>
              <a:gd name="csX53" fmla="*/ 3242544 w 3646099"/>
              <a:gd name="csY53" fmla="*/ 125616 h 683416"/>
              <a:gd name="csX54" fmla="*/ 3359303 w 3646099"/>
              <a:gd name="csY54" fmla="*/ 445115 h 683416"/>
              <a:gd name="csX55" fmla="*/ 3122097 w 3646099"/>
              <a:gd name="csY55" fmla="*/ 445115 h 683416"/>
              <a:gd name="csX56" fmla="*/ 3242544 w 3646099"/>
              <a:gd name="csY56" fmla="*/ 125616 h 6834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</a:cxnLst>
            <a:rect l="l" t="t" r="r" b="b"/>
            <a:pathLst>
              <a:path w="3646099" h="683416">
                <a:moveTo>
                  <a:pt x="1516265" y="925"/>
                </a:moveTo>
                <a:lnTo>
                  <a:pt x="1516333" y="683417"/>
                </a:lnTo>
                <a:lnTo>
                  <a:pt x="1709085" y="683417"/>
                </a:lnTo>
                <a:lnTo>
                  <a:pt x="1709085" y="939"/>
                </a:lnTo>
                <a:lnTo>
                  <a:pt x="1516265" y="925"/>
                </a:lnTo>
                <a:close/>
                <a:moveTo>
                  <a:pt x="0" y="0"/>
                </a:moveTo>
                <a:lnTo>
                  <a:pt x="0" y="683417"/>
                </a:lnTo>
                <a:lnTo>
                  <a:pt x="194448" y="683417"/>
                </a:lnTo>
                <a:lnTo>
                  <a:pt x="194448" y="164488"/>
                </a:lnTo>
                <a:lnTo>
                  <a:pt x="345097" y="164540"/>
                </a:lnTo>
                <a:cubicBezTo>
                  <a:pt x="395005" y="164540"/>
                  <a:pt x="430546" y="176958"/>
                  <a:pt x="454594" y="202617"/>
                </a:cubicBezTo>
                <a:cubicBezTo>
                  <a:pt x="485091" y="235107"/>
                  <a:pt x="497534" y="287478"/>
                  <a:pt x="497534" y="383324"/>
                </a:cubicBezTo>
                <a:lnTo>
                  <a:pt x="497534" y="683417"/>
                </a:lnTo>
                <a:lnTo>
                  <a:pt x="685919" y="683383"/>
                </a:lnTo>
                <a:lnTo>
                  <a:pt x="685941" y="305832"/>
                </a:lnTo>
                <a:cubicBezTo>
                  <a:pt x="685941" y="36340"/>
                  <a:pt x="514162" y="0"/>
                  <a:pt x="346115" y="0"/>
                </a:cubicBezTo>
                <a:lnTo>
                  <a:pt x="0" y="0"/>
                </a:lnTo>
                <a:moveTo>
                  <a:pt x="1826613" y="950"/>
                </a:moveTo>
                <a:lnTo>
                  <a:pt x="1826613" y="683417"/>
                </a:lnTo>
                <a:lnTo>
                  <a:pt x="2139246" y="683417"/>
                </a:lnTo>
                <a:cubicBezTo>
                  <a:pt x="2305822" y="683417"/>
                  <a:pt x="2360186" y="655714"/>
                  <a:pt x="2418984" y="593604"/>
                </a:cubicBezTo>
                <a:cubicBezTo>
                  <a:pt x="2460543" y="550002"/>
                  <a:pt x="2487398" y="454287"/>
                  <a:pt x="2487398" y="349685"/>
                </a:cubicBezTo>
                <a:cubicBezTo>
                  <a:pt x="2487398" y="253758"/>
                  <a:pt x="2464661" y="168176"/>
                  <a:pt x="2425002" y="114882"/>
                </a:cubicBezTo>
                <a:cubicBezTo>
                  <a:pt x="2353603" y="19578"/>
                  <a:pt x="2250711" y="950"/>
                  <a:pt x="2097144" y="950"/>
                </a:cubicBezTo>
                <a:lnTo>
                  <a:pt x="1826613" y="950"/>
                </a:lnTo>
                <a:close/>
                <a:moveTo>
                  <a:pt x="2017826" y="149552"/>
                </a:moveTo>
                <a:lnTo>
                  <a:pt x="2100696" y="149552"/>
                </a:lnTo>
                <a:cubicBezTo>
                  <a:pt x="2220916" y="149552"/>
                  <a:pt x="2298673" y="203545"/>
                  <a:pt x="2298673" y="343634"/>
                </a:cubicBezTo>
                <a:cubicBezTo>
                  <a:pt x="2298673" y="483758"/>
                  <a:pt x="2220916" y="537749"/>
                  <a:pt x="2100696" y="537749"/>
                </a:cubicBezTo>
                <a:lnTo>
                  <a:pt x="2017826" y="537749"/>
                </a:lnTo>
                <a:lnTo>
                  <a:pt x="2017826" y="149552"/>
                </a:lnTo>
                <a:close/>
                <a:moveTo>
                  <a:pt x="1238360" y="950"/>
                </a:moveTo>
                <a:lnTo>
                  <a:pt x="1077507" y="541844"/>
                </a:lnTo>
                <a:lnTo>
                  <a:pt x="923351" y="984"/>
                </a:lnTo>
                <a:lnTo>
                  <a:pt x="715284" y="950"/>
                </a:lnTo>
                <a:lnTo>
                  <a:pt x="935432" y="683417"/>
                </a:lnTo>
                <a:lnTo>
                  <a:pt x="1213225" y="683417"/>
                </a:lnTo>
                <a:lnTo>
                  <a:pt x="1435093" y="950"/>
                </a:lnTo>
                <a:lnTo>
                  <a:pt x="1238360" y="950"/>
                </a:lnTo>
                <a:close/>
                <a:moveTo>
                  <a:pt x="2577077" y="683417"/>
                </a:moveTo>
                <a:lnTo>
                  <a:pt x="2769851" y="683417"/>
                </a:lnTo>
                <a:lnTo>
                  <a:pt x="2769851" y="984"/>
                </a:lnTo>
                <a:lnTo>
                  <a:pt x="2577031" y="950"/>
                </a:lnTo>
                <a:lnTo>
                  <a:pt x="2577077" y="683417"/>
                </a:lnTo>
                <a:close/>
                <a:moveTo>
                  <a:pt x="3117414" y="1195"/>
                </a:moveTo>
                <a:lnTo>
                  <a:pt x="2848263" y="683181"/>
                </a:lnTo>
                <a:lnTo>
                  <a:pt x="3038323" y="683181"/>
                </a:lnTo>
                <a:lnTo>
                  <a:pt x="3080900" y="562642"/>
                </a:lnTo>
                <a:lnTo>
                  <a:pt x="3399437" y="562642"/>
                </a:lnTo>
                <a:lnTo>
                  <a:pt x="3439752" y="683181"/>
                </a:lnTo>
                <a:lnTo>
                  <a:pt x="3646100" y="683181"/>
                </a:lnTo>
                <a:lnTo>
                  <a:pt x="3374891" y="1138"/>
                </a:lnTo>
                <a:lnTo>
                  <a:pt x="3117414" y="1195"/>
                </a:lnTo>
                <a:close/>
                <a:moveTo>
                  <a:pt x="3242544" y="125616"/>
                </a:moveTo>
                <a:lnTo>
                  <a:pt x="3359303" y="445115"/>
                </a:lnTo>
                <a:lnTo>
                  <a:pt x="3122097" y="445115"/>
                </a:lnTo>
                <a:lnTo>
                  <a:pt x="3242544" y="125616"/>
                </a:lnTo>
                <a:close/>
              </a:path>
            </a:pathLst>
          </a:custGeom>
          <a:solidFill>
            <a:schemeClr val="tx1"/>
          </a:solidFill>
          <a:ln w="2259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6" name="Logo Eye">
            <a:extLst>
              <a:ext uri="{FF2B5EF4-FFF2-40B4-BE49-F238E27FC236}">
                <a16:creationId xmlns:a16="http://schemas.microsoft.com/office/drawing/2014/main" id="{7397046C-7F78-E4D8-0656-B1D73F72DF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28916" y="2933922"/>
            <a:ext cx="1571299" cy="1039766"/>
          </a:xfrm>
          <a:custGeom>
            <a:avLst/>
            <a:gdLst>
              <a:gd name="csX0" fmla="*/ 586272 w 1571299"/>
              <a:gd name="csY0" fmla="*/ 310255 h 1039766"/>
              <a:gd name="csX1" fmla="*/ 586272 w 1571299"/>
              <a:gd name="csY1" fmla="*/ 216336 h 1039766"/>
              <a:gd name="csX2" fmla="*/ 613986 w 1571299"/>
              <a:gd name="csY2" fmla="*/ 214906 h 1039766"/>
              <a:gd name="csX3" fmla="*/ 1039387 w 1571299"/>
              <a:gd name="csY3" fmla="*/ 435625 h 1039766"/>
              <a:gd name="csX4" fmla="*/ 662214 w 1571299"/>
              <a:gd name="csY4" fmla="*/ 688437 h 1039766"/>
              <a:gd name="csX5" fmla="*/ 586272 w 1571299"/>
              <a:gd name="csY5" fmla="*/ 676295 h 1039766"/>
              <a:gd name="csX6" fmla="*/ 586272 w 1571299"/>
              <a:gd name="csY6" fmla="*/ 391493 h 1039766"/>
              <a:gd name="csX7" fmla="*/ 766519 w 1571299"/>
              <a:gd name="csY7" fmla="*/ 547959 h 1039766"/>
              <a:gd name="csX8" fmla="*/ 900233 w 1571299"/>
              <a:gd name="csY8" fmla="*/ 435218 h 1039766"/>
              <a:gd name="csX9" fmla="*/ 638088 w 1571299"/>
              <a:gd name="csY9" fmla="*/ 307199 h 1039766"/>
              <a:gd name="csX10" fmla="*/ 586272 w 1571299"/>
              <a:gd name="csY10" fmla="*/ 310255 h 1039766"/>
              <a:gd name="csX11" fmla="*/ 586272 w 1571299"/>
              <a:gd name="csY11" fmla="*/ 0 h 1039766"/>
              <a:gd name="csX12" fmla="*/ 586272 w 1571299"/>
              <a:gd name="csY12" fmla="*/ 140292 h 1039766"/>
              <a:gd name="csX13" fmla="*/ 613986 w 1571299"/>
              <a:gd name="csY13" fmla="*/ 138641 h 1039766"/>
              <a:gd name="csX14" fmla="*/ 1203938 w 1571299"/>
              <a:gd name="csY14" fmla="*/ 431607 h 1039766"/>
              <a:gd name="csX15" fmla="*/ 658135 w 1571299"/>
              <a:gd name="csY15" fmla="*/ 756667 h 1039766"/>
              <a:gd name="csX16" fmla="*/ 586272 w 1571299"/>
              <a:gd name="csY16" fmla="*/ 750337 h 1039766"/>
              <a:gd name="csX17" fmla="*/ 586272 w 1571299"/>
              <a:gd name="csY17" fmla="*/ 837054 h 1039766"/>
              <a:gd name="csX18" fmla="*/ 646115 w 1571299"/>
              <a:gd name="csY18" fmla="*/ 840930 h 1039766"/>
              <a:gd name="csX19" fmla="*/ 1274186 w 1571299"/>
              <a:gd name="csY19" fmla="*/ 551943 h 1039766"/>
              <a:gd name="csX20" fmla="*/ 1452784 w 1571299"/>
              <a:gd name="csY20" fmla="*/ 660332 h 1039766"/>
              <a:gd name="csX21" fmla="*/ 650099 w 1571299"/>
              <a:gd name="csY21" fmla="*/ 921211 h 1039766"/>
              <a:gd name="csX22" fmla="*/ 586272 w 1571299"/>
              <a:gd name="csY22" fmla="*/ 917897 h 1039766"/>
              <a:gd name="csX23" fmla="*/ 586272 w 1571299"/>
              <a:gd name="csY23" fmla="*/ 1039767 h 1039766"/>
              <a:gd name="csX24" fmla="*/ 1571299 w 1571299"/>
              <a:gd name="csY24" fmla="*/ 1039767 h 1039766"/>
              <a:gd name="csX25" fmla="*/ 1571299 w 1571299"/>
              <a:gd name="csY25" fmla="*/ 0 h 1039766"/>
              <a:gd name="csX26" fmla="*/ 586272 w 1571299"/>
              <a:gd name="csY26" fmla="*/ 0 h 1039766"/>
              <a:gd name="csX27" fmla="*/ 586272 w 1571299"/>
              <a:gd name="csY27" fmla="*/ 676295 h 1039766"/>
              <a:gd name="csX28" fmla="*/ 586272 w 1571299"/>
              <a:gd name="csY28" fmla="*/ 750337 h 1039766"/>
              <a:gd name="csX29" fmla="*/ 280044 w 1571299"/>
              <a:gd name="csY29" fmla="*/ 458434 h 1039766"/>
              <a:gd name="csX30" fmla="*/ 586272 w 1571299"/>
              <a:gd name="csY30" fmla="*/ 310255 h 1039766"/>
              <a:gd name="csX31" fmla="*/ 586272 w 1571299"/>
              <a:gd name="csY31" fmla="*/ 391493 h 1039766"/>
              <a:gd name="csX32" fmla="*/ 585899 w 1571299"/>
              <a:gd name="csY32" fmla="*/ 391453 h 1039766"/>
              <a:gd name="csX33" fmla="*/ 407228 w 1571299"/>
              <a:gd name="csY33" fmla="*/ 473125 h 1039766"/>
              <a:gd name="csX34" fmla="*/ 586272 w 1571299"/>
              <a:gd name="csY34" fmla="*/ 676295 h 1039766"/>
              <a:gd name="csX35" fmla="*/ 160540 w 1571299"/>
              <a:gd name="csY35" fmla="*/ 447638 h 1039766"/>
              <a:gd name="csX36" fmla="*/ 586272 w 1571299"/>
              <a:gd name="csY36" fmla="*/ 216336 h 1039766"/>
              <a:gd name="csX37" fmla="*/ 586272 w 1571299"/>
              <a:gd name="csY37" fmla="*/ 140292 h 1039766"/>
              <a:gd name="csX38" fmla="*/ 0 w 1571299"/>
              <a:gd name="csY38" fmla="*/ 431607 h 1039766"/>
              <a:gd name="csX39" fmla="*/ 586272 w 1571299"/>
              <a:gd name="csY39" fmla="*/ 917897 h 1039766"/>
              <a:gd name="csX40" fmla="*/ 586272 w 1571299"/>
              <a:gd name="csY40" fmla="*/ 837054 h 1039766"/>
              <a:gd name="csX41" fmla="*/ 160540 w 1571299"/>
              <a:gd name="csY41" fmla="*/ 447638 h 1039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1571299" h="1039766">
                <a:moveTo>
                  <a:pt x="586272" y="310255"/>
                </a:moveTo>
                <a:lnTo>
                  <a:pt x="586272" y="216336"/>
                </a:lnTo>
                <a:cubicBezTo>
                  <a:pt x="595389" y="215685"/>
                  <a:pt x="604599" y="215201"/>
                  <a:pt x="613986" y="214906"/>
                </a:cubicBezTo>
                <a:cubicBezTo>
                  <a:pt x="870863" y="206832"/>
                  <a:pt x="1039387" y="435625"/>
                  <a:pt x="1039387" y="435625"/>
                </a:cubicBezTo>
                <a:cubicBezTo>
                  <a:pt x="1039387" y="435625"/>
                  <a:pt x="857373" y="688437"/>
                  <a:pt x="662214" y="688437"/>
                </a:cubicBezTo>
                <a:cubicBezTo>
                  <a:pt x="634105" y="688437"/>
                  <a:pt x="608950" y="683905"/>
                  <a:pt x="586272" y="676295"/>
                </a:cubicBezTo>
                <a:lnTo>
                  <a:pt x="586272" y="391493"/>
                </a:lnTo>
                <a:cubicBezTo>
                  <a:pt x="686276" y="403572"/>
                  <a:pt x="706379" y="447744"/>
                  <a:pt x="766519" y="547959"/>
                </a:cubicBezTo>
                <a:lnTo>
                  <a:pt x="900233" y="435218"/>
                </a:lnTo>
                <a:cubicBezTo>
                  <a:pt x="900233" y="435218"/>
                  <a:pt x="802628" y="307199"/>
                  <a:pt x="638088" y="307199"/>
                </a:cubicBezTo>
                <a:cubicBezTo>
                  <a:pt x="620182" y="307199"/>
                  <a:pt x="603074" y="308466"/>
                  <a:pt x="586272" y="310255"/>
                </a:cubicBezTo>
                <a:moveTo>
                  <a:pt x="586272" y="0"/>
                </a:moveTo>
                <a:lnTo>
                  <a:pt x="586272" y="140292"/>
                </a:lnTo>
                <a:cubicBezTo>
                  <a:pt x="595491" y="139562"/>
                  <a:pt x="604724" y="138976"/>
                  <a:pt x="613986" y="138641"/>
                </a:cubicBezTo>
                <a:cubicBezTo>
                  <a:pt x="971213" y="126607"/>
                  <a:pt x="1203938" y="431607"/>
                  <a:pt x="1203938" y="431607"/>
                </a:cubicBezTo>
                <a:cubicBezTo>
                  <a:pt x="1203938" y="431607"/>
                  <a:pt x="936618" y="756667"/>
                  <a:pt x="658135" y="756667"/>
                </a:cubicBezTo>
                <a:cubicBezTo>
                  <a:pt x="632618" y="756667"/>
                  <a:pt x="608723" y="754309"/>
                  <a:pt x="586272" y="750337"/>
                </a:cubicBezTo>
                <a:lnTo>
                  <a:pt x="586272" y="837054"/>
                </a:lnTo>
                <a:cubicBezTo>
                  <a:pt x="605475" y="839496"/>
                  <a:pt x="625358" y="840930"/>
                  <a:pt x="646115" y="840930"/>
                </a:cubicBezTo>
                <a:cubicBezTo>
                  <a:pt x="905284" y="840930"/>
                  <a:pt x="1092697" y="708590"/>
                  <a:pt x="1274186" y="551943"/>
                </a:cubicBezTo>
                <a:cubicBezTo>
                  <a:pt x="1304255" y="576035"/>
                  <a:pt x="1427451" y="634643"/>
                  <a:pt x="1452784" y="660332"/>
                </a:cubicBezTo>
                <a:cubicBezTo>
                  <a:pt x="1280215" y="804782"/>
                  <a:pt x="878080" y="921211"/>
                  <a:pt x="650099" y="921211"/>
                </a:cubicBezTo>
                <a:cubicBezTo>
                  <a:pt x="628132" y="921211"/>
                  <a:pt x="607002" y="919883"/>
                  <a:pt x="586272" y="917897"/>
                </a:cubicBezTo>
                <a:lnTo>
                  <a:pt x="586272" y="1039767"/>
                </a:lnTo>
                <a:lnTo>
                  <a:pt x="1571299" y="1039767"/>
                </a:lnTo>
                <a:lnTo>
                  <a:pt x="1571299" y="0"/>
                </a:lnTo>
                <a:lnTo>
                  <a:pt x="586272" y="0"/>
                </a:lnTo>
                <a:close/>
                <a:moveTo>
                  <a:pt x="586272" y="676295"/>
                </a:moveTo>
                <a:lnTo>
                  <a:pt x="586272" y="750337"/>
                </a:lnTo>
                <a:cubicBezTo>
                  <a:pt x="346575" y="707601"/>
                  <a:pt x="280044" y="458434"/>
                  <a:pt x="280044" y="458434"/>
                </a:cubicBezTo>
                <a:cubicBezTo>
                  <a:pt x="280044" y="458434"/>
                  <a:pt x="395129" y="330919"/>
                  <a:pt x="586272" y="310255"/>
                </a:cubicBezTo>
                <a:lnTo>
                  <a:pt x="586272" y="391493"/>
                </a:lnTo>
                <a:cubicBezTo>
                  <a:pt x="586125" y="391493"/>
                  <a:pt x="586027" y="391453"/>
                  <a:pt x="585899" y="391453"/>
                </a:cubicBezTo>
                <a:cubicBezTo>
                  <a:pt x="485598" y="379406"/>
                  <a:pt x="407228" y="473125"/>
                  <a:pt x="407228" y="473125"/>
                </a:cubicBezTo>
                <a:cubicBezTo>
                  <a:pt x="407228" y="473125"/>
                  <a:pt x="451133" y="630890"/>
                  <a:pt x="586272" y="676295"/>
                </a:cubicBezTo>
                <a:moveTo>
                  <a:pt x="160540" y="447638"/>
                </a:moveTo>
                <a:cubicBezTo>
                  <a:pt x="160540" y="447638"/>
                  <a:pt x="302606" y="238009"/>
                  <a:pt x="586272" y="216336"/>
                </a:cubicBezTo>
                <a:lnTo>
                  <a:pt x="586272" y="140292"/>
                </a:lnTo>
                <a:cubicBezTo>
                  <a:pt x="272083" y="165508"/>
                  <a:pt x="0" y="431607"/>
                  <a:pt x="0" y="431607"/>
                </a:cubicBezTo>
                <a:cubicBezTo>
                  <a:pt x="0" y="431607"/>
                  <a:pt x="154093" y="877109"/>
                  <a:pt x="586272" y="917897"/>
                </a:cubicBezTo>
                <a:lnTo>
                  <a:pt x="586272" y="837054"/>
                </a:lnTo>
                <a:cubicBezTo>
                  <a:pt x="269128" y="797154"/>
                  <a:pt x="160540" y="447638"/>
                  <a:pt x="160540" y="447638"/>
                </a:cubicBezTo>
                <a:close/>
              </a:path>
            </a:pathLst>
          </a:custGeom>
          <a:solidFill>
            <a:schemeClr val="accent1"/>
          </a:solidFill>
          <a:ln w="2259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57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8B06A4EB-9D74-56F2-6D42-35250B0A9A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DA3A2352-21AA-F0B1-22A8-49DDF807B9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28800" y="5943600"/>
            <a:ext cx="32918399" cy="128016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3B45C0D2-6FE6-F83E-3070-A6038340FD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4E0AD47A-D8EB-F7A4-1A0C-9EBD23C77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</p:spTree>
    <p:extLst>
      <p:ext uri="{BB962C8B-B14F-4D97-AF65-F5344CB8AC3E}">
        <p14:creationId xmlns:p14="http://schemas.microsoft.com/office/powerpoint/2010/main" val="7716954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663AA810-376A-2B32-E021-D6793220544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A63C3F9-10F6-FB3C-63A1-FB218F33FC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202400" y="5943600"/>
            <a:ext cx="15544800" cy="128016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87D5860D-3075-A83E-2DFD-54EE7058E5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28800" y="5943600"/>
            <a:ext cx="15544800" cy="128016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3B45C0D2-6FE6-F83E-3070-A6038340FD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4E0AD47A-D8EB-F7A4-1A0C-9EBD23C77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</p:spTree>
    <p:extLst>
      <p:ext uri="{BB962C8B-B14F-4D97-AF65-F5344CB8AC3E}">
        <p14:creationId xmlns:p14="http://schemas.microsoft.com/office/powerpoint/2010/main" val="5967413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ING_Title, Subtitle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BA5C1DDE-90E4-324D-81E3-E1F31AD59F7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DA3A2352-21AA-F0B1-22A8-49DDF807B9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28800" y="5943600"/>
            <a:ext cx="32918399" cy="128016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buNone/>
              <a:defRPr sz="4000">
                <a:latin typeface="Roboto Mono" panose="00000009000000000000" pitchFamily="49" charset="0"/>
                <a:ea typeface="Roboto Mono" panose="00000009000000000000" pitchFamily="49" charset="0"/>
              </a:defRPr>
            </a:lvl1pPr>
            <a:lvl2pPr>
              <a:defRPr>
                <a:latin typeface="Roboto Mono" panose="00000009000000000000" pitchFamily="49" charset="0"/>
                <a:ea typeface="Roboto Mono" panose="00000009000000000000" pitchFamily="49" charset="0"/>
              </a:defRPr>
            </a:lvl2pPr>
            <a:lvl3pPr>
              <a:defRPr>
                <a:latin typeface="Roboto Mono" panose="00000009000000000000" pitchFamily="49" charset="0"/>
                <a:ea typeface="Roboto Mono" panose="00000009000000000000" pitchFamily="49" charset="0"/>
              </a:defRPr>
            </a:lvl3pPr>
            <a:lvl4pPr>
              <a:defRPr>
                <a:latin typeface="Roboto Mono" panose="00000009000000000000" pitchFamily="49" charset="0"/>
                <a:ea typeface="Roboto Mono" panose="00000009000000000000" pitchFamily="49" charset="0"/>
              </a:defRPr>
            </a:lvl4pPr>
            <a:lvl5pPr>
              <a:defRPr>
                <a:latin typeface="Roboto Mono" panose="00000009000000000000" pitchFamily="49" charset="0"/>
                <a:ea typeface="Roboto Mono" panose="00000009000000000000" pitchFamily="49" charset="0"/>
              </a:defRPr>
            </a:lvl5pPr>
          </a:lstStyle>
          <a:p>
            <a:pPr lvl="0"/>
            <a:r>
              <a:rPr lang="en-US" dirty="0"/>
              <a:t>Click to edit paragraph text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3B45C0D2-6FE6-F83E-3070-A6038340FD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Roboto Mono" panose="00000009000000000000" pitchFamily="49" charset="0"/>
                <a:ea typeface="Roboto Mono" panose="00000009000000000000" pitchFamily="49" charset="0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4E0AD47A-D8EB-F7A4-1A0C-9EBD23C77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Roboto Mono Medium" panose="00000009000000000000" pitchFamily="49" charset="0"/>
                <a:ea typeface="Roboto Mono Medium" panose="00000009000000000000" pitchFamily="49" charset="0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</p:spTree>
    <p:extLst>
      <p:ext uri="{BB962C8B-B14F-4D97-AF65-F5344CB8AC3E}">
        <p14:creationId xmlns:p14="http://schemas.microsoft.com/office/powerpoint/2010/main" val="13871955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90B3C34B-D852-977A-37E2-E62EC4EB65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">
            <a:extLst>
              <a:ext uri="{FF2B5EF4-FFF2-40B4-BE49-F238E27FC236}">
                <a16:creationId xmlns:a16="http://schemas.microsoft.com/office/drawing/2014/main" id="{6B8F3605-9756-DE2F-6DD3-5A49DF2C66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288000" y="2971800"/>
            <a:ext cx="16459199" cy="14630400"/>
          </a:xfrm>
        </p:spPr>
        <p:txBody>
          <a:bodyPr anchor="ctr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58374994-33E4-154B-0566-4E52822D0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9052560"/>
            <a:ext cx="13716000" cy="2468880"/>
          </a:xfrm>
        </p:spPr>
        <p:txBody>
          <a:bodyPr anchor="ctr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</p:spTree>
    <p:extLst>
      <p:ext uri="{BB962C8B-B14F-4D97-AF65-F5344CB8AC3E}">
        <p14:creationId xmlns:p14="http://schemas.microsoft.com/office/powerpoint/2010/main" val="14368332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254672F0-4512-6FA1-6D35-6858289285E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">
            <a:extLst>
              <a:ext uri="{FF2B5EF4-FFF2-40B4-BE49-F238E27FC236}">
                <a16:creationId xmlns:a16="http://schemas.microsoft.com/office/drawing/2014/main" id="{6B8F3605-9756-DE2F-6DD3-5A49DF2C66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288000" y="2971800"/>
            <a:ext cx="16459199" cy="14630400"/>
          </a:xfrm>
        </p:spPr>
        <p:txBody>
          <a:bodyPr anchor="ctr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ubtitle">
            <a:extLst>
              <a:ext uri="{FF2B5EF4-FFF2-40B4-BE49-F238E27FC236}">
                <a16:creationId xmlns:a16="http://schemas.microsoft.com/office/drawing/2014/main" id="{E60537D8-7FD4-1602-41AB-02F2465E34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10652760"/>
            <a:ext cx="13716000" cy="1508760"/>
          </a:xfrm>
        </p:spPr>
        <p:txBody>
          <a:bodyPr tIns="91440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58374994-33E4-154B-0566-4E52822D0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8183880"/>
            <a:ext cx="13716000" cy="246888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</p:spTree>
    <p:extLst>
      <p:ext uri="{BB962C8B-B14F-4D97-AF65-F5344CB8AC3E}">
        <p14:creationId xmlns:p14="http://schemas.microsoft.com/office/powerpoint/2010/main" val="3507749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 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157ECE47-239F-9043-F44A-45C6E5E1E41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5" name="Picture Placeholder">
            <a:extLst>
              <a:ext uri="{FF2B5EF4-FFF2-40B4-BE49-F238E27FC236}">
                <a16:creationId xmlns:a16="http://schemas.microsoft.com/office/drawing/2014/main" id="{6310BC71-DCA8-9CA8-DE44-1F98FCBE3423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17145000" y="1828800"/>
            <a:ext cx="17602200" cy="169164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60" name="Text Placeholder">
            <a:extLst>
              <a:ext uri="{FF2B5EF4-FFF2-40B4-BE49-F238E27FC236}">
                <a16:creationId xmlns:a16="http://schemas.microsoft.com/office/drawing/2014/main" id="{6833AC61-E20E-97B9-03B7-59761B154F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28800" y="11109960"/>
            <a:ext cx="13716000" cy="763524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758F76B7-AB11-4A28-11A1-32B4E453D6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5685246"/>
            <a:ext cx="13716000" cy="4967514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40" name="Logo Placeholder">
            <a:extLst>
              <a:ext uri="{FF2B5EF4-FFF2-40B4-BE49-F238E27FC236}">
                <a16:creationId xmlns:a16="http://schemas.microsoft.com/office/drawing/2014/main" id="{38FD308E-A1B1-F84B-1B5D-9DD25CF03911}"/>
              </a:ext>
            </a:extLst>
          </p:cNvPr>
          <p:cNvSpPr>
            <a:spLocks noGrp="1"/>
          </p:cNvSpPr>
          <p:nvPr userDrawn="1">
            <p:ph type="pic" sz="quarter" idx="12"/>
          </p:nvPr>
        </p:nvSpPr>
        <p:spPr>
          <a:xfrm>
            <a:off x="7182681" y="2933923"/>
            <a:ext cx="3840480" cy="73152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35" name="Divider Line">
            <a:extLst>
              <a:ext uri="{FF2B5EF4-FFF2-40B4-BE49-F238E27FC236}">
                <a16:creationId xmlns:a16="http://schemas.microsoft.com/office/drawing/2014/main" id="{07A22438-1615-4D9D-035B-BD830FCDDDEE}"/>
              </a:ext>
            </a:extLst>
          </p:cNvPr>
          <p:cNvCxnSpPr>
            <a:cxnSpLocks/>
          </p:cNvCxnSpPr>
          <p:nvPr userDrawn="1"/>
        </p:nvCxnSpPr>
        <p:spPr>
          <a:xfrm>
            <a:off x="6424897" y="2453110"/>
            <a:ext cx="0" cy="1693145"/>
          </a:xfrm>
          <a:prstGeom prst="line">
            <a:avLst/>
          </a:prstGeom>
          <a:ln w="38100">
            <a:solidFill>
              <a:schemeClr val="tx2"/>
            </a:solidFill>
            <a:headEnd w="lg" len="lg"/>
            <a:tailEnd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Logo Text">
            <a:extLst>
              <a:ext uri="{FF2B5EF4-FFF2-40B4-BE49-F238E27FC236}">
                <a16:creationId xmlns:a16="http://schemas.microsoft.com/office/drawing/2014/main" id="{7181261B-26AC-4005-DDC1-BC3536B314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115929" y="3071500"/>
            <a:ext cx="2565187" cy="480812"/>
          </a:xfrm>
          <a:custGeom>
            <a:avLst/>
            <a:gdLst>
              <a:gd name="csX0" fmla="*/ 1516265 w 3646099"/>
              <a:gd name="csY0" fmla="*/ 925 h 683416"/>
              <a:gd name="csX1" fmla="*/ 1516333 w 3646099"/>
              <a:gd name="csY1" fmla="*/ 683417 h 683416"/>
              <a:gd name="csX2" fmla="*/ 1709085 w 3646099"/>
              <a:gd name="csY2" fmla="*/ 683417 h 683416"/>
              <a:gd name="csX3" fmla="*/ 1709085 w 3646099"/>
              <a:gd name="csY3" fmla="*/ 939 h 683416"/>
              <a:gd name="csX4" fmla="*/ 1516265 w 3646099"/>
              <a:gd name="csY4" fmla="*/ 925 h 683416"/>
              <a:gd name="csX5" fmla="*/ 0 w 3646099"/>
              <a:gd name="csY5" fmla="*/ 0 h 683416"/>
              <a:gd name="csX6" fmla="*/ 0 w 3646099"/>
              <a:gd name="csY6" fmla="*/ 683417 h 683416"/>
              <a:gd name="csX7" fmla="*/ 194448 w 3646099"/>
              <a:gd name="csY7" fmla="*/ 683417 h 683416"/>
              <a:gd name="csX8" fmla="*/ 194448 w 3646099"/>
              <a:gd name="csY8" fmla="*/ 164488 h 683416"/>
              <a:gd name="csX9" fmla="*/ 345097 w 3646099"/>
              <a:gd name="csY9" fmla="*/ 164540 h 683416"/>
              <a:gd name="csX10" fmla="*/ 454594 w 3646099"/>
              <a:gd name="csY10" fmla="*/ 202617 h 683416"/>
              <a:gd name="csX11" fmla="*/ 497534 w 3646099"/>
              <a:gd name="csY11" fmla="*/ 383324 h 683416"/>
              <a:gd name="csX12" fmla="*/ 497534 w 3646099"/>
              <a:gd name="csY12" fmla="*/ 683417 h 683416"/>
              <a:gd name="csX13" fmla="*/ 685919 w 3646099"/>
              <a:gd name="csY13" fmla="*/ 683383 h 683416"/>
              <a:gd name="csX14" fmla="*/ 685941 w 3646099"/>
              <a:gd name="csY14" fmla="*/ 305832 h 683416"/>
              <a:gd name="csX15" fmla="*/ 346115 w 3646099"/>
              <a:gd name="csY15" fmla="*/ 0 h 683416"/>
              <a:gd name="csX16" fmla="*/ 0 w 3646099"/>
              <a:gd name="csY16" fmla="*/ 0 h 683416"/>
              <a:gd name="csX17" fmla="*/ 1826613 w 3646099"/>
              <a:gd name="csY17" fmla="*/ 950 h 683416"/>
              <a:gd name="csX18" fmla="*/ 1826613 w 3646099"/>
              <a:gd name="csY18" fmla="*/ 683417 h 683416"/>
              <a:gd name="csX19" fmla="*/ 2139246 w 3646099"/>
              <a:gd name="csY19" fmla="*/ 683417 h 683416"/>
              <a:gd name="csX20" fmla="*/ 2418984 w 3646099"/>
              <a:gd name="csY20" fmla="*/ 593604 h 683416"/>
              <a:gd name="csX21" fmla="*/ 2487398 w 3646099"/>
              <a:gd name="csY21" fmla="*/ 349685 h 683416"/>
              <a:gd name="csX22" fmla="*/ 2425002 w 3646099"/>
              <a:gd name="csY22" fmla="*/ 114882 h 683416"/>
              <a:gd name="csX23" fmla="*/ 2097144 w 3646099"/>
              <a:gd name="csY23" fmla="*/ 950 h 683416"/>
              <a:gd name="csX24" fmla="*/ 1826613 w 3646099"/>
              <a:gd name="csY24" fmla="*/ 950 h 683416"/>
              <a:gd name="csX25" fmla="*/ 2017826 w 3646099"/>
              <a:gd name="csY25" fmla="*/ 149552 h 683416"/>
              <a:gd name="csX26" fmla="*/ 2100696 w 3646099"/>
              <a:gd name="csY26" fmla="*/ 149552 h 683416"/>
              <a:gd name="csX27" fmla="*/ 2298673 w 3646099"/>
              <a:gd name="csY27" fmla="*/ 343634 h 683416"/>
              <a:gd name="csX28" fmla="*/ 2100696 w 3646099"/>
              <a:gd name="csY28" fmla="*/ 537749 h 683416"/>
              <a:gd name="csX29" fmla="*/ 2017826 w 3646099"/>
              <a:gd name="csY29" fmla="*/ 537749 h 683416"/>
              <a:gd name="csX30" fmla="*/ 2017826 w 3646099"/>
              <a:gd name="csY30" fmla="*/ 149552 h 683416"/>
              <a:gd name="csX31" fmla="*/ 1238360 w 3646099"/>
              <a:gd name="csY31" fmla="*/ 950 h 683416"/>
              <a:gd name="csX32" fmla="*/ 1077507 w 3646099"/>
              <a:gd name="csY32" fmla="*/ 541844 h 683416"/>
              <a:gd name="csX33" fmla="*/ 923351 w 3646099"/>
              <a:gd name="csY33" fmla="*/ 984 h 683416"/>
              <a:gd name="csX34" fmla="*/ 715284 w 3646099"/>
              <a:gd name="csY34" fmla="*/ 950 h 683416"/>
              <a:gd name="csX35" fmla="*/ 935432 w 3646099"/>
              <a:gd name="csY35" fmla="*/ 683417 h 683416"/>
              <a:gd name="csX36" fmla="*/ 1213225 w 3646099"/>
              <a:gd name="csY36" fmla="*/ 683417 h 683416"/>
              <a:gd name="csX37" fmla="*/ 1435093 w 3646099"/>
              <a:gd name="csY37" fmla="*/ 950 h 683416"/>
              <a:gd name="csX38" fmla="*/ 1238360 w 3646099"/>
              <a:gd name="csY38" fmla="*/ 950 h 683416"/>
              <a:gd name="csX39" fmla="*/ 2577077 w 3646099"/>
              <a:gd name="csY39" fmla="*/ 683417 h 683416"/>
              <a:gd name="csX40" fmla="*/ 2769851 w 3646099"/>
              <a:gd name="csY40" fmla="*/ 683417 h 683416"/>
              <a:gd name="csX41" fmla="*/ 2769851 w 3646099"/>
              <a:gd name="csY41" fmla="*/ 984 h 683416"/>
              <a:gd name="csX42" fmla="*/ 2577031 w 3646099"/>
              <a:gd name="csY42" fmla="*/ 950 h 683416"/>
              <a:gd name="csX43" fmla="*/ 2577077 w 3646099"/>
              <a:gd name="csY43" fmla="*/ 683417 h 683416"/>
              <a:gd name="csX44" fmla="*/ 3117414 w 3646099"/>
              <a:gd name="csY44" fmla="*/ 1195 h 683416"/>
              <a:gd name="csX45" fmla="*/ 2848263 w 3646099"/>
              <a:gd name="csY45" fmla="*/ 683181 h 683416"/>
              <a:gd name="csX46" fmla="*/ 3038323 w 3646099"/>
              <a:gd name="csY46" fmla="*/ 683181 h 683416"/>
              <a:gd name="csX47" fmla="*/ 3080900 w 3646099"/>
              <a:gd name="csY47" fmla="*/ 562642 h 683416"/>
              <a:gd name="csX48" fmla="*/ 3399437 w 3646099"/>
              <a:gd name="csY48" fmla="*/ 562642 h 683416"/>
              <a:gd name="csX49" fmla="*/ 3439752 w 3646099"/>
              <a:gd name="csY49" fmla="*/ 683181 h 683416"/>
              <a:gd name="csX50" fmla="*/ 3646100 w 3646099"/>
              <a:gd name="csY50" fmla="*/ 683181 h 683416"/>
              <a:gd name="csX51" fmla="*/ 3374891 w 3646099"/>
              <a:gd name="csY51" fmla="*/ 1138 h 683416"/>
              <a:gd name="csX52" fmla="*/ 3117414 w 3646099"/>
              <a:gd name="csY52" fmla="*/ 1195 h 683416"/>
              <a:gd name="csX53" fmla="*/ 3242544 w 3646099"/>
              <a:gd name="csY53" fmla="*/ 125616 h 683416"/>
              <a:gd name="csX54" fmla="*/ 3359303 w 3646099"/>
              <a:gd name="csY54" fmla="*/ 445115 h 683416"/>
              <a:gd name="csX55" fmla="*/ 3122097 w 3646099"/>
              <a:gd name="csY55" fmla="*/ 445115 h 683416"/>
              <a:gd name="csX56" fmla="*/ 3242544 w 3646099"/>
              <a:gd name="csY56" fmla="*/ 125616 h 6834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</a:cxnLst>
            <a:rect l="l" t="t" r="r" b="b"/>
            <a:pathLst>
              <a:path w="3646099" h="683416">
                <a:moveTo>
                  <a:pt x="1516265" y="925"/>
                </a:moveTo>
                <a:lnTo>
                  <a:pt x="1516333" y="683417"/>
                </a:lnTo>
                <a:lnTo>
                  <a:pt x="1709085" y="683417"/>
                </a:lnTo>
                <a:lnTo>
                  <a:pt x="1709085" y="939"/>
                </a:lnTo>
                <a:lnTo>
                  <a:pt x="1516265" y="925"/>
                </a:lnTo>
                <a:close/>
                <a:moveTo>
                  <a:pt x="0" y="0"/>
                </a:moveTo>
                <a:lnTo>
                  <a:pt x="0" y="683417"/>
                </a:lnTo>
                <a:lnTo>
                  <a:pt x="194448" y="683417"/>
                </a:lnTo>
                <a:lnTo>
                  <a:pt x="194448" y="164488"/>
                </a:lnTo>
                <a:lnTo>
                  <a:pt x="345097" y="164540"/>
                </a:lnTo>
                <a:cubicBezTo>
                  <a:pt x="395005" y="164540"/>
                  <a:pt x="430546" y="176958"/>
                  <a:pt x="454594" y="202617"/>
                </a:cubicBezTo>
                <a:cubicBezTo>
                  <a:pt x="485091" y="235107"/>
                  <a:pt x="497534" y="287478"/>
                  <a:pt x="497534" y="383324"/>
                </a:cubicBezTo>
                <a:lnTo>
                  <a:pt x="497534" y="683417"/>
                </a:lnTo>
                <a:lnTo>
                  <a:pt x="685919" y="683383"/>
                </a:lnTo>
                <a:lnTo>
                  <a:pt x="685941" y="305832"/>
                </a:lnTo>
                <a:cubicBezTo>
                  <a:pt x="685941" y="36340"/>
                  <a:pt x="514162" y="0"/>
                  <a:pt x="346115" y="0"/>
                </a:cubicBezTo>
                <a:lnTo>
                  <a:pt x="0" y="0"/>
                </a:lnTo>
                <a:moveTo>
                  <a:pt x="1826613" y="950"/>
                </a:moveTo>
                <a:lnTo>
                  <a:pt x="1826613" y="683417"/>
                </a:lnTo>
                <a:lnTo>
                  <a:pt x="2139246" y="683417"/>
                </a:lnTo>
                <a:cubicBezTo>
                  <a:pt x="2305822" y="683417"/>
                  <a:pt x="2360186" y="655714"/>
                  <a:pt x="2418984" y="593604"/>
                </a:cubicBezTo>
                <a:cubicBezTo>
                  <a:pt x="2460543" y="550002"/>
                  <a:pt x="2487398" y="454287"/>
                  <a:pt x="2487398" y="349685"/>
                </a:cubicBezTo>
                <a:cubicBezTo>
                  <a:pt x="2487398" y="253758"/>
                  <a:pt x="2464661" y="168176"/>
                  <a:pt x="2425002" y="114882"/>
                </a:cubicBezTo>
                <a:cubicBezTo>
                  <a:pt x="2353603" y="19578"/>
                  <a:pt x="2250711" y="950"/>
                  <a:pt x="2097144" y="950"/>
                </a:cubicBezTo>
                <a:lnTo>
                  <a:pt x="1826613" y="950"/>
                </a:lnTo>
                <a:close/>
                <a:moveTo>
                  <a:pt x="2017826" y="149552"/>
                </a:moveTo>
                <a:lnTo>
                  <a:pt x="2100696" y="149552"/>
                </a:lnTo>
                <a:cubicBezTo>
                  <a:pt x="2220916" y="149552"/>
                  <a:pt x="2298673" y="203545"/>
                  <a:pt x="2298673" y="343634"/>
                </a:cubicBezTo>
                <a:cubicBezTo>
                  <a:pt x="2298673" y="483758"/>
                  <a:pt x="2220916" y="537749"/>
                  <a:pt x="2100696" y="537749"/>
                </a:cubicBezTo>
                <a:lnTo>
                  <a:pt x="2017826" y="537749"/>
                </a:lnTo>
                <a:lnTo>
                  <a:pt x="2017826" y="149552"/>
                </a:lnTo>
                <a:close/>
                <a:moveTo>
                  <a:pt x="1238360" y="950"/>
                </a:moveTo>
                <a:lnTo>
                  <a:pt x="1077507" y="541844"/>
                </a:lnTo>
                <a:lnTo>
                  <a:pt x="923351" y="984"/>
                </a:lnTo>
                <a:lnTo>
                  <a:pt x="715284" y="950"/>
                </a:lnTo>
                <a:lnTo>
                  <a:pt x="935432" y="683417"/>
                </a:lnTo>
                <a:lnTo>
                  <a:pt x="1213225" y="683417"/>
                </a:lnTo>
                <a:lnTo>
                  <a:pt x="1435093" y="950"/>
                </a:lnTo>
                <a:lnTo>
                  <a:pt x="1238360" y="950"/>
                </a:lnTo>
                <a:close/>
                <a:moveTo>
                  <a:pt x="2577077" y="683417"/>
                </a:moveTo>
                <a:lnTo>
                  <a:pt x="2769851" y="683417"/>
                </a:lnTo>
                <a:lnTo>
                  <a:pt x="2769851" y="984"/>
                </a:lnTo>
                <a:lnTo>
                  <a:pt x="2577031" y="950"/>
                </a:lnTo>
                <a:lnTo>
                  <a:pt x="2577077" y="683417"/>
                </a:lnTo>
                <a:close/>
                <a:moveTo>
                  <a:pt x="3117414" y="1195"/>
                </a:moveTo>
                <a:lnTo>
                  <a:pt x="2848263" y="683181"/>
                </a:lnTo>
                <a:lnTo>
                  <a:pt x="3038323" y="683181"/>
                </a:lnTo>
                <a:lnTo>
                  <a:pt x="3080900" y="562642"/>
                </a:lnTo>
                <a:lnTo>
                  <a:pt x="3399437" y="562642"/>
                </a:lnTo>
                <a:lnTo>
                  <a:pt x="3439752" y="683181"/>
                </a:lnTo>
                <a:lnTo>
                  <a:pt x="3646100" y="683181"/>
                </a:lnTo>
                <a:lnTo>
                  <a:pt x="3374891" y="1138"/>
                </a:lnTo>
                <a:lnTo>
                  <a:pt x="3117414" y="1195"/>
                </a:lnTo>
                <a:close/>
                <a:moveTo>
                  <a:pt x="3242544" y="125616"/>
                </a:moveTo>
                <a:lnTo>
                  <a:pt x="3359303" y="445115"/>
                </a:lnTo>
                <a:lnTo>
                  <a:pt x="3122097" y="445115"/>
                </a:lnTo>
                <a:lnTo>
                  <a:pt x="3242544" y="125616"/>
                </a:lnTo>
                <a:close/>
              </a:path>
            </a:pathLst>
          </a:custGeom>
          <a:solidFill>
            <a:schemeClr val="tx1"/>
          </a:solidFill>
          <a:ln w="2259" cap="flat">
            <a:noFill/>
            <a:prstDash val="solid"/>
            <a:miter/>
          </a:ln>
        </p:spPr>
        <p:txBody>
          <a:bodyPr/>
          <a:lstStyle/>
          <a:p>
            <a:endParaRPr lang="en-US" dirty="0"/>
          </a:p>
        </p:txBody>
      </p:sp>
      <p:sp>
        <p:nvSpPr>
          <p:cNvPr id="27" name="Logo Eye">
            <a:extLst>
              <a:ext uri="{FF2B5EF4-FFF2-40B4-BE49-F238E27FC236}">
                <a16:creationId xmlns:a16="http://schemas.microsoft.com/office/drawing/2014/main" id="{9BF956D7-DF9A-8474-03DC-1D535E1AF1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28916" y="2933922"/>
            <a:ext cx="1105476" cy="731520"/>
          </a:xfrm>
          <a:custGeom>
            <a:avLst/>
            <a:gdLst>
              <a:gd name="csX0" fmla="*/ 586272 w 1571299"/>
              <a:gd name="csY0" fmla="*/ 310255 h 1039766"/>
              <a:gd name="csX1" fmla="*/ 586272 w 1571299"/>
              <a:gd name="csY1" fmla="*/ 216336 h 1039766"/>
              <a:gd name="csX2" fmla="*/ 613986 w 1571299"/>
              <a:gd name="csY2" fmla="*/ 214906 h 1039766"/>
              <a:gd name="csX3" fmla="*/ 1039387 w 1571299"/>
              <a:gd name="csY3" fmla="*/ 435625 h 1039766"/>
              <a:gd name="csX4" fmla="*/ 662214 w 1571299"/>
              <a:gd name="csY4" fmla="*/ 688437 h 1039766"/>
              <a:gd name="csX5" fmla="*/ 586272 w 1571299"/>
              <a:gd name="csY5" fmla="*/ 676295 h 1039766"/>
              <a:gd name="csX6" fmla="*/ 586272 w 1571299"/>
              <a:gd name="csY6" fmla="*/ 391493 h 1039766"/>
              <a:gd name="csX7" fmla="*/ 766519 w 1571299"/>
              <a:gd name="csY7" fmla="*/ 547959 h 1039766"/>
              <a:gd name="csX8" fmla="*/ 900233 w 1571299"/>
              <a:gd name="csY8" fmla="*/ 435218 h 1039766"/>
              <a:gd name="csX9" fmla="*/ 638088 w 1571299"/>
              <a:gd name="csY9" fmla="*/ 307199 h 1039766"/>
              <a:gd name="csX10" fmla="*/ 586272 w 1571299"/>
              <a:gd name="csY10" fmla="*/ 310255 h 1039766"/>
              <a:gd name="csX11" fmla="*/ 586272 w 1571299"/>
              <a:gd name="csY11" fmla="*/ 0 h 1039766"/>
              <a:gd name="csX12" fmla="*/ 586272 w 1571299"/>
              <a:gd name="csY12" fmla="*/ 140292 h 1039766"/>
              <a:gd name="csX13" fmla="*/ 613986 w 1571299"/>
              <a:gd name="csY13" fmla="*/ 138641 h 1039766"/>
              <a:gd name="csX14" fmla="*/ 1203938 w 1571299"/>
              <a:gd name="csY14" fmla="*/ 431607 h 1039766"/>
              <a:gd name="csX15" fmla="*/ 658135 w 1571299"/>
              <a:gd name="csY15" fmla="*/ 756667 h 1039766"/>
              <a:gd name="csX16" fmla="*/ 586272 w 1571299"/>
              <a:gd name="csY16" fmla="*/ 750337 h 1039766"/>
              <a:gd name="csX17" fmla="*/ 586272 w 1571299"/>
              <a:gd name="csY17" fmla="*/ 837054 h 1039766"/>
              <a:gd name="csX18" fmla="*/ 646115 w 1571299"/>
              <a:gd name="csY18" fmla="*/ 840930 h 1039766"/>
              <a:gd name="csX19" fmla="*/ 1274186 w 1571299"/>
              <a:gd name="csY19" fmla="*/ 551943 h 1039766"/>
              <a:gd name="csX20" fmla="*/ 1452784 w 1571299"/>
              <a:gd name="csY20" fmla="*/ 660332 h 1039766"/>
              <a:gd name="csX21" fmla="*/ 650099 w 1571299"/>
              <a:gd name="csY21" fmla="*/ 921211 h 1039766"/>
              <a:gd name="csX22" fmla="*/ 586272 w 1571299"/>
              <a:gd name="csY22" fmla="*/ 917897 h 1039766"/>
              <a:gd name="csX23" fmla="*/ 586272 w 1571299"/>
              <a:gd name="csY23" fmla="*/ 1039767 h 1039766"/>
              <a:gd name="csX24" fmla="*/ 1571299 w 1571299"/>
              <a:gd name="csY24" fmla="*/ 1039767 h 1039766"/>
              <a:gd name="csX25" fmla="*/ 1571299 w 1571299"/>
              <a:gd name="csY25" fmla="*/ 0 h 1039766"/>
              <a:gd name="csX26" fmla="*/ 586272 w 1571299"/>
              <a:gd name="csY26" fmla="*/ 0 h 1039766"/>
              <a:gd name="csX27" fmla="*/ 586272 w 1571299"/>
              <a:gd name="csY27" fmla="*/ 676295 h 1039766"/>
              <a:gd name="csX28" fmla="*/ 586272 w 1571299"/>
              <a:gd name="csY28" fmla="*/ 750337 h 1039766"/>
              <a:gd name="csX29" fmla="*/ 280044 w 1571299"/>
              <a:gd name="csY29" fmla="*/ 458434 h 1039766"/>
              <a:gd name="csX30" fmla="*/ 586272 w 1571299"/>
              <a:gd name="csY30" fmla="*/ 310255 h 1039766"/>
              <a:gd name="csX31" fmla="*/ 586272 w 1571299"/>
              <a:gd name="csY31" fmla="*/ 391493 h 1039766"/>
              <a:gd name="csX32" fmla="*/ 585899 w 1571299"/>
              <a:gd name="csY32" fmla="*/ 391453 h 1039766"/>
              <a:gd name="csX33" fmla="*/ 407228 w 1571299"/>
              <a:gd name="csY33" fmla="*/ 473125 h 1039766"/>
              <a:gd name="csX34" fmla="*/ 586272 w 1571299"/>
              <a:gd name="csY34" fmla="*/ 676295 h 1039766"/>
              <a:gd name="csX35" fmla="*/ 160540 w 1571299"/>
              <a:gd name="csY35" fmla="*/ 447638 h 1039766"/>
              <a:gd name="csX36" fmla="*/ 586272 w 1571299"/>
              <a:gd name="csY36" fmla="*/ 216336 h 1039766"/>
              <a:gd name="csX37" fmla="*/ 586272 w 1571299"/>
              <a:gd name="csY37" fmla="*/ 140292 h 1039766"/>
              <a:gd name="csX38" fmla="*/ 0 w 1571299"/>
              <a:gd name="csY38" fmla="*/ 431607 h 1039766"/>
              <a:gd name="csX39" fmla="*/ 586272 w 1571299"/>
              <a:gd name="csY39" fmla="*/ 917897 h 1039766"/>
              <a:gd name="csX40" fmla="*/ 586272 w 1571299"/>
              <a:gd name="csY40" fmla="*/ 837054 h 1039766"/>
              <a:gd name="csX41" fmla="*/ 160540 w 1571299"/>
              <a:gd name="csY41" fmla="*/ 447638 h 1039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1571299" h="1039766">
                <a:moveTo>
                  <a:pt x="586272" y="310255"/>
                </a:moveTo>
                <a:lnTo>
                  <a:pt x="586272" y="216336"/>
                </a:lnTo>
                <a:cubicBezTo>
                  <a:pt x="595389" y="215685"/>
                  <a:pt x="604599" y="215201"/>
                  <a:pt x="613986" y="214906"/>
                </a:cubicBezTo>
                <a:cubicBezTo>
                  <a:pt x="870863" y="206832"/>
                  <a:pt x="1039387" y="435625"/>
                  <a:pt x="1039387" y="435625"/>
                </a:cubicBezTo>
                <a:cubicBezTo>
                  <a:pt x="1039387" y="435625"/>
                  <a:pt x="857373" y="688437"/>
                  <a:pt x="662214" y="688437"/>
                </a:cubicBezTo>
                <a:cubicBezTo>
                  <a:pt x="634105" y="688437"/>
                  <a:pt x="608950" y="683905"/>
                  <a:pt x="586272" y="676295"/>
                </a:cubicBezTo>
                <a:lnTo>
                  <a:pt x="586272" y="391493"/>
                </a:lnTo>
                <a:cubicBezTo>
                  <a:pt x="686276" y="403572"/>
                  <a:pt x="706379" y="447744"/>
                  <a:pt x="766519" y="547959"/>
                </a:cubicBezTo>
                <a:lnTo>
                  <a:pt x="900233" y="435218"/>
                </a:lnTo>
                <a:cubicBezTo>
                  <a:pt x="900233" y="435218"/>
                  <a:pt x="802628" y="307199"/>
                  <a:pt x="638088" y="307199"/>
                </a:cubicBezTo>
                <a:cubicBezTo>
                  <a:pt x="620182" y="307199"/>
                  <a:pt x="603074" y="308466"/>
                  <a:pt x="586272" y="310255"/>
                </a:cubicBezTo>
                <a:moveTo>
                  <a:pt x="586272" y="0"/>
                </a:moveTo>
                <a:lnTo>
                  <a:pt x="586272" y="140292"/>
                </a:lnTo>
                <a:cubicBezTo>
                  <a:pt x="595491" y="139562"/>
                  <a:pt x="604724" y="138976"/>
                  <a:pt x="613986" y="138641"/>
                </a:cubicBezTo>
                <a:cubicBezTo>
                  <a:pt x="971213" y="126607"/>
                  <a:pt x="1203938" y="431607"/>
                  <a:pt x="1203938" y="431607"/>
                </a:cubicBezTo>
                <a:cubicBezTo>
                  <a:pt x="1203938" y="431607"/>
                  <a:pt x="936618" y="756667"/>
                  <a:pt x="658135" y="756667"/>
                </a:cubicBezTo>
                <a:cubicBezTo>
                  <a:pt x="632618" y="756667"/>
                  <a:pt x="608723" y="754309"/>
                  <a:pt x="586272" y="750337"/>
                </a:cubicBezTo>
                <a:lnTo>
                  <a:pt x="586272" y="837054"/>
                </a:lnTo>
                <a:cubicBezTo>
                  <a:pt x="605475" y="839496"/>
                  <a:pt x="625358" y="840930"/>
                  <a:pt x="646115" y="840930"/>
                </a:cubicBezTo>
                <a:cubicBezTo>
                  <a:pt x="905284" y="840930"/>
                  <a:pt x="1092697" y="708590"/>
                  <a:pt x="1274186" y="551943"/>
                </a:cubicBezTo>
                <a:cubicBezTo>
                  <a:pt x="1304255" y="576035"/>
                  <a:pt x="1427451" y="634643"/>
                  <a:pt x="1452784" y="660332"/>
                </a:cubicBezTo>
                <a:cubicBezTo>
                  <a:pt x="1280215" y="804782"/>
                  <a:pt x="878080" y="921211"/>
                  <a:pt x="650099" y="921211"/>
                </a:cubicBezTo>
                <a:cubicBezTo>
                  <a:pt x="628132" y="921211"/>
                  <a:pt x="607002" y="919883"/>
                  <a:pt x="586272" y="917897"/>
                </a:cubicBezTo>
                <a:lnTo>
                  <a:pt x="586272" y="1039767"/>
                </a:lnTo>
                <a:lnTo>
                  <a:pt x="1571299" y="1039767"/>
                </a:lnTo>
                <a:lnTo>
                  <a:pt x="1571299" y="0"/>
                </a:lnTo>
                <a:lnTo>
                  <a:pt x="586272" y="0"/>
                </a:lnTo>
                <a:close/>
                <a:moveTo>
                  <a:pt x="586272" y="676295"/>
                </a:moveTo>
                <a:lnTo>
                  <a:pt x="586272" y="750337"/>
                </a:lnTo>
                <a:cubicBezTo>
                  <a:pt x="346575" y="707601"/>
                  <a:pt x="280044" y="458434"/>
                  <a:pt x="280044" y="458434"/>
                </a:cubicBezTo>
                <a:cubicBezTo>
                  <a:pt x="280044" y="458434"/>
                  <a:pt x="395129" y="330919"/>
                  <a:pt x="586272" y="310255"/>
                </a:cubicBezTo>
                <a:lnTo>
                  <a:pt x="586272" y="391493"/>
                </a:lnTo>
                <a:cubicBezTo>
                  <a:pt x="586125" y="391493"/>
                  <a:pt x="586027" y="391453"/>
                  <a:pt x="585899" y="391453"/>
                </a:cubicBezTo>
                <a:cubicBezTo>
                  <a:pt x="485598" y="379406"/>
                  <a:pt x="407228" y="473125"/>
                  <a:pt x="407228" y="473125"/>
                </a:cubicBezTo>
                <a:cubicBezTo>
                  <a:pt x="407228" y="473125"/>
                  <a:pt x="451133" y="630890"/>
                  <a:pt x="586272" y="676295"/>
                </a:cubicBezTo>
                <a:moveTo>
                  <a:pt x="160540" y="447638"/>
                </a:moveTo>
                <a:cubicBezTo>
                  <a:pt x="160540" y="447638"/>
                  <a:pt x="302606" y="238009"/>
                  <a:pt x="586272" y="216336"/>
                </a:cubicBezTo>
                <a:lnTo>
                  <a:pt x="586272" y="140292"/>
                </a:lnTo>
                <a:cubicBezTo>
                  <a:pt x="272083" y="165508"/>
                  <a:pt x="0" y="431607"/>
                  <a:pt x="0" y="431607"/>
                </a:cubicBezTo>
                <a:cubicBezTo>
                  <a:pt x="0" y="431607"/>
                  <a:pt x="154093" y="877109"/>
                  <a:pt x="586272" y="917897"/>
                </a:cubicBezTo>
                <a:lnTo>
                  <a:pt x="586272" y="837054"/>
                </a:lnTo>
                <a:cubicBezTo>
                  <a:pt x="269128" y="797154"/>
                  <a:pt x="160540" y="447638"/>
                  <a:pt x="160540" y="447638"/>
                </a:cubicBezTo>
                <a:close/>
              </a:path>
            </a:pathLst>
          </a:custGeom>
          <a:solidFill>
            <a:schemeClr val="accent1"/>
          </a:solidFill>
          <a:ln w="2259" cap="flat">
            <a:noFill/>
            <a:prstDash val="solid"/>
            <a:miter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9505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16: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2E9C3B1-E578-9546-78AF-A91BCF2187F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8CA48B7B-5A22-B5DB-CF09-43E03E4D8D9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575DDCC-41E9-0736-E879-D2C1C2462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213AE71-E7B2-BD08-3B6A-5C40837578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C66CDA03-9F6B-B45E-4491-BEA246B29A9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31200" y="17866936"/>
            <a:ext cx="19913600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55D3AFFC-2277-939B-5E7E-1C91C2E44E0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31200" y="17241080"/>
            <a:ext cx="19913600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F9432913-9912-7965-4991-AF53AA33AF98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8331200" y="5806441"/>
            <a:ext cx="19913600" cy="112014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1521419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2AF26A46-42AB-DF4F-23C8-722587870AE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1" name="Slide Number Placeholder">
            <a:extLst>
              <a:ext uri="{FF2B5EF4-FFF2-40B4-BE49-F238E27FC236}">
                <a16:creationId xmlns:a16="http://schemas.microsoft.com/office/drawing/2014/main" id="{79F6F523-D18E-7B85-4402-5643E55B3A3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">
            <a:extLst>
              <a:ext uri="{FF2B5EF4-FFF2-40B4-BE49-F238E27FC236}">
                <a16:creationId xmlns:a16="http://schemas.microsoft.com/office/drawing/2014/main" id="{E60537D8-7FD4-1602-41AB-02F2465E34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10652760"/>
            <a:ext cx="13716000" cy="150876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58374994-33E4-154B-0566-4E52822D0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8183880"/>
            <a:ext cx="13716000" cy="246888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A489FF99-1831-0DF9-96D8-11325791CEA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9552660" y="17866936"/>
            <a:ext cx="15194539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7" name="Image Text Placeholder 1">
            <a:extLst>
              <a:ext uri="{FF2B5EF4-FFF2-40B4-BE49-F238E27FC236}">
                <a16:creationId xmlns:a16="http://schemas.microsoft.com/office/drawing/2014/main" id="{A3F58F9F-B870-3263-F3DA-BE2292FA36E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552660" y="17241080"/>
            <a:ext cx="15194539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0" name="Picture Placeholder 1">
            <a:extLst>
              <a:ext uri="{FF2B5EF4-FFF2-40B4-BE49-F238E27FC236}">
                <a16:creationId xmlns:a16="http://schemas.microsoft.com/office/drawing/2014/main" id="{57BC260F-02B3-8D2B-42BC-6A5E50478042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19552659" y="1828799"/>
            <a:ext cx="15194539" cy="15179041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2322090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w/ tex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0E4A60D0-5397-ABC9-FE03-087E7A6EB45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1" name="Slide Number Placeholder">
            <a:extLst>
              <a:ext uri="{FF2B5EF4-FFF2-40B4-BE49-F238E27FC236}">
                <a16:creationId xmlns:a16="http://schemas.microsoft.com/office/drawing/2014/main" id="{26B4341D-16B7-2959-D364-4D9AA46989A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">
            <a:extLst>
              <a:ext uri="{FF2B5EF4-FFF2-40B4-BE49-F238E27FC236}">
                <a16:creationId xmlns:a16="http://schemas.microsoft.com/office/drawing/2014/main" id="{0D6BCA0B-3199-C486-B37E-4B93FF7624D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28800" y="9966960"/>
            <a:ext cx="13716000" cy="877824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ubtitle">
            <a:extLst>
              <a:ext uri="{FF2B5EF4-FFF2-40B4-BE49-F238E27FC236}">
                <a16:creationId xmlns:a16="http://schemas.microsoft.com/office/drawing/2014/main" id="{E60537D8-7FD4-1602-41AB-02F2465E34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7955280"/>
            <a:ext cx="13716000" cy="150876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58374994-33E4-154B-0566-4E52822D0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4114800"/>
            <a:ext cx="13716000" cy="384048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78A3DE93-2758-FED4-5A4D-0F3E593B509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9552660" y="17866936"/>
            <a:ext cx="15194539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7" name="Image Text Placeholder 1">
            <a:extLst>
              <a:ext uri="{FF2B5EF4-FFF2-40B4-BE49-F238E27FC236}">
                <a16:creationId xmlns:a16="http://schemas.microsoft.com/office/drawing/2014/main" id="{B9398613-710D-4865-371A-946865EB5A7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552660" y="17241080"/>
            <a:ext cx="15194539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0" name="Picture Placeholder 1">
            <a:extLst>
              <a:ext uri="{FF2B5EF4-FFF2-40B4-BE49-F238E27FC236}">
                <a16:creationId xmlns:a16="http://schemas.microsoft.com/office/drawing/2014/main" id="{49C45D48-BD52-B9A0-732B-FA64DCFE4D4D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19552659" y="1828799"/>
            <a:ext cx="15194539" cy="15179041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5558830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w/ heavy text 4: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(Source) Placeholder">
            <a:extLst>
              <a:ext uri="{FF2B5EF4-FFF2-40B4-BE49-F238E27FC236}">
                <a16:creationId xmlns:a16="http://schemas.microsoft.com/office/drawing/2014/main" id="{0E4A60D0-5397-ABC9-FE03-087E7A6EB45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6B4341D-16B7-2959-D364-4D9AA46989A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Picture Placeholder">
            <a:extLst>
              <a:ext uri="{FF2B5EF4-FFF2-40B4-BE49-F238E27FC236}">
                <a16:creationId xmlns:a16="http://schemas.microsoft.com/office/drawing/2014/main" id="{DDD634F0-995B-6ADD-C541-C4E58AC01BA0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1202180" y="1828800"/>
            <a:ext cx="13545020" cy="16916399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17" name="Text Placeholder">
            <a:extLst>
              <a:ext uri="{FF2B5EF4-FFF2-40B4-BE49-F238E27FC236}">
                <a16:creationId xmlns:a16="http://schemas.microsoft.com/office/drawing/2014/main" id="{0D6BCA0B-3199-C486-B37E-4B93FF7624D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28800" y="5943600"/>
            <a:ext cx="16459200" cy="128016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FA26421D-9787-61F2-FBDF-8D6244254A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28800" y="3383280"/>
            <a:ext cx="16459200" cy="914400"/>
          </a:xfrm>
        </p:spPr>
        <p:txBody>
          <a:bodyPr tIns="91440">
            <a:noAutofit/>
          </a:bodyPr>
          <a:lstStyle>
            <a:lvl1pPr algn="l"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74582820-14A4-7D67-5C91-23BC79A323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914400"/>
            <a:ext cx="16459200" cy="2468880"/>
          </a:xfrm>
        </p:spPr>
        <p:txBody>
          <a:bodyPr/>
          <a:lstStyle>
            <a:lvl1pPr algn="l"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</p:spTree>
    <p:extLst>
      <p:ext uri="{BB962C8B-B14F-4D97-AF65-F5344CB8AC3E}">
        <p14:creationId xmlns:p14="http://schemas.microsoft.com/office/powerpoint/2010/main" val="31681451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V Agenda">
            <a:extLst>
              <a:ext uri="{FF2B5EF4-FFF2-40B4-BE49-F238E27FC236}">
                <a16:creationId xmlns:a16="http://schemas.microsoft.com/office/drawing/2014/main" id="{286A11D6-2655-138C-4E2C-CC95BD1E31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6576000" cy="20574000"/>
          </a:xfrm>
          <a:prstGeom prst="rect">
            <a:avLst/>
          </a:prstGeom>
        </p:spPr>
      </p:pic>
      <p:sp>
        <p:nvSpPr>
          <p:cNvPr id="2" name="Gradient">
            <a:extLst>
              <a:ext uri="{FF2B5EF4-FFF2-40B4-BE49-F238E27FC236}">
                <a16:creationId xmlns:a16="http://schemas.microsoft.com/office/drawing/2014/main" id="{BCF38184-F10E-5413-DFC7-636D799CF9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26365200" cy="20574000"/>
          </a:xfrm>
          <a:prstGeom prst="rect">
            <a:avLst/>
          </a:prstGeom>
          <a:gradFill flip="none" rotWithShape="1">
            <a:gsLst>
              <a:gs pos="50000">
                <a:srgbClr val="FFFFFF">
                  <a:alpha val="75000"/>
                </a:srgbClr>
              </a:gs>
              <a:gs pos="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Text Placeholder">
            <a:extLst>
              <a:ext uri="{FF2B5EF4-FFF2-40B4-BE49-F238E27FC236}">
                <a16:creationId xmlns:a16="http://schemas.microsoft.com/office/drawing/2014/main" id="{D5E6BF86-B8AE-0D7A-9EED-4667F43D1A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4000" y="3200400"/>
            <a:ext cx="14173200" cy="14173200"/>
          </a:xfrm>
          <a:prstGeom prst="rect">
            <a:avLst/>
          </a:prstGeom>
        </p:spPr>
        <p:txBody>
          <a:bodyPr lIns="0" tIns="45720" rIns="0" bIns="45720" anchor="ctr">
            <a:noAutofit/>
          </a:bodyPr>
          <a:lstStyle>
            <a:lvl1pPr marL="0" indent="0">
              <a:lnSpc>
                <a:spcPct val="90000"/>
              </a:lnSpc>
              <a:spcBef>
                <a:spcPts val="3000"/>
              </a:spcBef>
              <a:spcAft>
                <a:spcPts val="3000"/>
              </a:spcAft>
              <a:buNone/>
              <a:defRPr sz="5400" kern="100" baseline="0">
                <a:latin typeface="+mn-lt"/>
              </a:defRPr>
            </a:lvl1pPr>
            <a:lvl2pPr>
              <a:buNone/>
              <a:defRPr sz="12000">
                <a:latin typeface="+mj-lt"/>
              </a:defRPr>
            </a:lvl2pPr>
            <a:lvl3pPr>
              <a:buNone/>
              <a:defRPr sz="12000">
                <a:latin typeface="+mj-lt"/>
              </a:defRPr>
            </a:lvl3pPr>
            <a:lvl4pPr>
              <a:buNone/>
              <a:defRPr sz="12000">
                <a:latin typeface="+mj-lt"/>
              </a:defRPr>
            </a:lvl4pPr>
            <a:lvl5pPr>
              <a:buNone/>
              <a:defRPr sz="12000">
                <a:latin typeface="+mj-lt"/>
              </a:defRPr>
            </a:lvl5pPr>
          </a:lstStyle>
          <a:p>
            <a:pPr lvl="0"/>
            <a:r>
              <a:rPr lang="en-US" dirty="0"/>
              <a:t>Text goes here</a:t>
            </a:r>
          </a:p>
          <a:p>
            <a:pPr lvl="0"/>
            <a:r>
              <a:rPr lang="en-US" dirty="0"/>
              <a:t>Text goes here</a:t>
            </a:r>
          </a:p>
          <a:p>
            <a:pPr lvl="0"/>
            <a:r>
              <a:rPr lang="en-US" dirty="0"/>
              <a:t>Text goes here</a:t>
            </a:r>
          </a:p>
          <a:p>
            <a:pPr lvl="0"/>
            <a:r>
              <a:rPr lang="en-US" dirty="0"/>
              <a:t>Text goes here</a:t>
            </a:r>
          </a:p>
          <a:p>
            <a:pPr lvl="0"/>
            <a:r>
              <a:rPr lang="en-US" dirty="0"/>
              <a:t>Text goes here</a:t>
            </a:r>
          </a:p>
        </p:txBody>
      </p:sp>
      <p:sp>
        <p:nvSpPr>
          <p:cNvPr id="7" name="Agenda Title">
            <a:extLst>
              <a:ext uri="{FF2B5EF4-FFF2-40B4-BE49-F238E27FC236}">
                <a16:creationId xmlns:a16="http://schemas.microsoft.com/office/drawing/2014/main" id="{28EF0C95-765E-4725-72B9-B01FAF7A27C6}"/>
              </a:ext>
            </a:extLst>
          </p:cNvPr>
          <p:cNvSpPr txBox="1"/>
          <p:nvPr userDrawn="1"/>
        </p:nvSpPr>
        <p:spPr>
          <a:xfrm>
            <a:off x="1828800" y="9355604"/>
            <a:ext cx="5732660" cy="1938992"/>
          </a:xfrm>
          <a:prstGeom prst="rect">
            <a:avLst/>
          </a:prstGeom>
          <a:noFill/>
        </p:spPr>
        <p:txBody>
          <a:bodyPr wrap="none" lIns="0" rIns="0" rtlCol="0" anchor="ctr">
            <a:noAutofit/>
          </a:bodyPr>
          <a:lstStyle/>
          <a:p>
            <a:r>
              <a:rPr lang="en-US" sz="12000" kern="100" baseline="0" dirty="0">
                <a:latin typeface="+mj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724371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stitial Single Image w/ QR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ogo Text">
            <a:extLst>
              <a:ext uri="{FF2B5EF4-FFF2-40B4-BE49-F238E27FC236}">
                <a16:creationId xmlns:a16="http://schemas.microsoft.com/office/drawing/2014/main" id="{9D6F27D6-4614-ED9E-5693-91C78E06D5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4543020" y="19448330"/>
            <a:ext cx="1119785" cy="209889"/>
          </a:xfrm>
          <a:custGeom>
            <a:avLst/>
            <a:gdLst>
              <a:gd name="csX0" fmla="*/ 465673 w 1119785"/>
              <a:gd name="csY0" fmla="*/ 284 h 209889"/>
              <a:gd name="csX1" fmla="*/ 465694 w 1119785"/>
              <a:gd name="csY1" fmla="*/ 209890 h 209889"/>
              <a:gd name="csX2" fmla="*/ 524892 w 1119785"/>
              <a:gd name="csY2" fmla="*/ 209890 h 209889"/>
              <a:gd name="csX3" fmla="*/ 524892 w 1119785"/>
              <a:gd name="csY3" fmla="*/ 288 h 209889"/>
              <a:gd name="csX4" fmla="*/ 465673 w 1119785"/>
              <a:gd name="csY4" fmla="*/ 284 h 209889"/>
              <a:gd name="csX5" fmla="*/ 0 w 1119785"/>
              <a:gd name="csY5" fmla="*/ 0 h 209889"/>
              <a:gd name="csX6" fmla="*/ 0 w 1119785"/>
              <a:gd name="csY6" fmla="*/ 209890 h 209889"/>
              <a:gd name="csX7" fmla="*/ 59719 w 1119785"/>
              <a:gd name="csY7" fmla="*/ 209890 h 209889"/>
              <a:gd name="csX8" fmla="*/ 59719 w 1119785"/>
              <a:gd name="csY8" fmla="*/ 50517 h 209889"/>
              <a:gd name="csX9" fmla="*/ 105986 w 1119785"/>
              <a:gd name="csY9" fmla="*/ 50533 h 209889"/>
              <a:gd name="csX10" fmla="*/ 139614 w 1119785"/>
              <a:gd name="csY10" fmla="*/ 62228 h 209889"/>
              <a:gd name="csX11" fmla="*/ 152802 w 1119785"/>
              <a:gd name="csY11" fmla="*/ 117726 h 209889"/>
              <a:gd name="csX12" fmla="*/ 152802 w 1119785"/>
              <a:gd name="csY12" fmla="*/ 209890 h 209889"/>
              <a:gd name="csX13" fmla="*/ 210658 w 1119785"/>
              <a:gd name="csY13" fmla="*/ 209880 h 209889"/>
              <a:gd name="csX14" fmla="*/ 210665 w 1119785"/>
              <a:gd name="csY14" fmla="*/ 93927 h 209889"/>
              <a:gd name="csX15" fmla="*/ 106298 w 1119785"/>
              <a:gd name="csY15" fmla="*/ 0 h 209889"/>
              <a:gd name="csX16" fmla="*/ 0 w 1119785"/>
              <a:gd name="csY16" fmla="*/ 0 h 209889"/>
              <a:gd name="csX17" fmla="*/ 560987 w 1119785"/>
              <a:gd name="csY17" fmla="*/ 292 h 209889"/>
              <a:gd name="csX18" fmla="*/ 560987 w 1119785"/>
              <a:gd name="csY18" fmla="*/ 209890 h 209889"/>
              <a:gd name="csX19" fmla="*/ 657002 w 1119785"/>
              <a:gd name="csY19" fmla="*/ 209890 h 209889"/>
              <a:gd name="csX20" fmla="*/ 742915 w 1119785"/>
              <a:gd name="csY20" fmla="*/ 182307 h 209889"/>
              <a:gd name="csX21" fmla="*/ 763926 w 1119785"/>
              <a:gd name="csY21" fmla="*/ 107395 h 209889"/>
              <a:gd name="csX22" fmla="*/ 744763 w 1119785"/>
              <a:gd name="csY22" fmla="*/ 35282 h 209889"/>
              <a:gd name="csX23" fmla="*/ 644072 w 1119785"/>
              <a:gd name="csY23" fmla="*/ 292 h 209889"/>
              <a:gd name="csX24" fmla="*/ 560987 w 1119785"/>
              <a:gd name="csY24" fmla="*/ 292 h 209889"/>
              <a:gd name="csX25" fmla="*/ 619712 w 1119785"/>
              <a:gd name="csY25" fmla="*/ 45930 h 209889"/>
              <a:gd name="csX26" fmla="*/ 645163 w 1119785"/>
              <a:gd name="csY26" fmla="*/ 45930 h 209889"/>
              <a:gd name="csX27" fmla="*/ 705965 w 1119785"/>
              <a:gd name="csY27" fmla="*/ 105536 h 209889"/>
              <a:gd name="csX28" fmla="*/ 645163 w 1119785"/>
              <a:gd name="csY28" fmla="*/ 165153 h 209889"/>
              <a:gd name="csX29" fmla="*/ 619712 w 1119785"/>
              <a:gd name="csY29" fmla="*/ 165153 h 209889"/>
              <a:gd name="csX30" fmla="*/ 619712 w 1119785"/>
              <a:gd name="csY30" fmla="*/ 45930 h 209889"/>
              <a:gd name="csX31" fmla="*/ 380323 w 1119785"/>
              <a:gd name="csY31" fmla="*/ 292 h 209889"/>
              <a:gd name="csX32" fmla="*/ 330923 w 1119785"/>
              <a:gd name="csY32" fmla="*/ 166410 h 209889"/>
              <a:gd name="csX33" fmla="*/ 283578 w 1119785"/>
              <a:gd name="csY33" fmla="*/ 302 h 209889"/>
              <a:gd name="csX34" fmla="*/ 219677 w 1119785"/>
              <a:gd name="csY34" fmla="*/ 292 h 209889"/>
              <a:gd name="csX35" fmla="*/ 287289 w 1119785"/>
              <a:gd name="csY35" fmla="*/ 209890 h 209889"/>
              <a:gd name="csX36" fmla="*/ 372604 w 1119785"/>
              <a:gd name="csY36" fmla="*/ 209890 h 209889"/>
              <a:gd name="csX37" fmla="*/ 440744 w 1119785"/>
              <a:gd name="csY37" fmla="*/ 292 h 209889"/>
              <a:gd name="csX38" fmla="*/ 380323 w 1119785"/>
              <a:gd name="csY38" fmla="*/ 292 h 209889"/>
              <a:gd name="csX39" fmla="*/ 791468 w 1119785"/>
              <a:gd name="csY39" fmla="*/ 209890 h 209889"/>
              <a:gd name="csX40" fmla="*/ 850673 w 1119785"/>
              <a:gd name="csY40" fmla="*/ 209890 h 209889"/>
              <a:gd name="csX41" fmla="*/ 850673 w 1119785"/>
              <a:gd name="csY41" fmla="*/ 302 h 209889"/>
              <a:gd name="csX42" fmla="*/ 791454 w 1119785"/>
              <a:gd name="csY42" fmla="*/ 292 h 209889"/>
              <a:gd name="csX43" fmla="*/ 791468 w 1119785"/>
              <a:gd name="csY43" fmla="*/ 209890 h 209889"/>
              <a:gd name="csX44" fmla="*/ 957416 w 1119785"/>
              <a:gd name="csY44" fmla="*/ 367 h 209889"/>
              <a:gd name="csX45" fmla="*/ 874755 w 1119785"/>
              <a:gd name="csY45" fmla="*/ 209818 h 209889"/>
              <a:gd name="csX46" fmla="*/ 933125 w 1119785"/>
              <a:gd name="csY46" fmla="*/ 209818 h 209889"/>
              <a:gd name="csX47" fmla="*/ 946202 w 1119785"/>
              <a:gd name="csY47" fmla="*/ 172798 h 209889"/>
              <a:gd name="csX48" fmla="*/ 1044030 w 1119785"/>
              <a:gd name="csY48" fmla="*/ 172798 h 209889"/>
              <a:gd name="csX49" fmla="*/ 1056412 w 1119785"/>
              <a:gd name="csY49" fmla="*/ 209818 h 209889"/>
              <a:gd name="csX50" fmla="*/ 1119785 w 1119785"/>
              <a:gd name="csY50" fmla="*/ 209818 h 209889"/>
              <a:gd name="csX51" fmla="*/ 1036492 w 1119785"/>
              <a:gd name="csY51" fmla="*/ 349 h 209889"/>
              <a:gd name="csX52" fmla="*/ 957416 w 1119785"/>
              <a:gd name="csY52" fmla="*/ 367 h 209889"/>
              <a:gd name="csX53" fmla="*/ 995846 w 1119785"/>
              <a:gd name="csY53" fmla="*/ 38579 h 209889"/>
              <a:gd name="csX54" fmla="*/ 1031705 w 1119785"/>
              <a:gd name="csY54" fmla="*/ 136703 h 209889"/>
              <a:gd name="csX55" fmla="*/ 958854 w 1119785"/>
              <a:gd name="csY55" fmla="*/ 136703 h 209889"/>
              <a:gd name="csX56" fmla="*/ 995846 w 1119785"/>
              <a:gd name="csY56" fmla="*/ 38579 h 2098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</a:cxnLst>
            <a:rect l="l" t="t" r="r" b="b"/>
            <a:pathLst>
              <a:path w="1119785" h="209889">
                <a:moveTo>
                  <a:pt x="465673" y="284"/>
                </a:moveTo>
                <a:lnTo>
                  <a:pt x="465694" y="209890"/>
                </a:lnTo>
                <a:lnTo>
                  <a:pt x="524892" y="209890"/>
                </a:lnTo>
                <a:lnTo>
                  <a:pt x="524892" y="288"/>
                </a:lnTo>
                <a:lnTo>
                  <a:pt x="465673" y="284"/>
                </a:lnTo>
                <a:close/>
                <a:moveTo>
                  <a:pt x="0" y="0"/>
                </a:moveTo>
                <a:lnTo>
                  <a:pt x="0" y="209890"/>
                </a:lnTo>
                <a:lnTo>
                  <a:pt x="59719" y="209890"/>
                </a:lnTo>
                <a:lnTo>
                  <a:pt x="59719" y="50517"/>
                </a:lnTo>
                <a:lnTo>
                  <a:pt x="105986" y="50533"/>
                </a:lnTo>
                <a:cubicBezTo>
                  <a:pt x="121313" y="50533"/>
                  <a:pt x="132229" y="54347"/>
                  <a:pt x="139614" y="62228"/>
                </a:cubicBezTo>
                <a:cubicBezTo>
                  <a:pt x="148980" y="72206"/>
                  <a:pt x="152802" y="88290"/>
                  <a:pt x="152802" y="117726"/>
                </a:cubicBezTo>
                <a:lnTo>
                  <a:pt x="152802" y="209890"/>
                </a:lnTo>
                <a:lnTo>
                  <a:pt x="210658" y="209880"/>
                </a:lnTo>
                <a:lnTo>
                  <a:pt x="210665" y="93927"/>
                </a:lnTo>
                <a:cubicBezTo>
                  <a:pt x="210665" y="11161"/>
                  <a:pt x="157909" y="0"/>
                  <a:pt x="106298" y="0"/>
                </a:cubicBezTo>
                <a:lnTo>
                  <a:pt x="0" y="0"/>
                </a:lnTo>
                <a:moveTo>
                  <a:pt x="560987" y="292"/>
                </a:moveTo>
                <a:lnTo>
                  <a:pt x="560987" y="209890"/>
                </a:lnTo>
                <a:lnTo>
                  <a:pt x="657002" y="209890"/>
                </a:lnTo>
                <a:cubicBezTo>
                  <a:pt x="708161" y="209890"/>
                  <a:pt x="724857" y="201382"/>
                  <a:pt x="742915" y="182307"/>
                </a:cubicBezTo>
                <a:cubicBezTo>
                  <a:pt x="755679" y="168916"/>
                  <a:pt x="763926" y="139520"/>
                  <a:pt x="763926" y="107395"/>
                </a:cubicBezTo>
                <a:cubicBezTo>
                  <a:pt x="763926" y="77934"/>
                  <a:pt x="756943" y="51650"/>
                  <a:pt x="744763" y="35282"/>
                </a:cubicBezTo>
                <a:cubicBezTo>
                  <a:pt x="722835" y="6013"/>
                  <a:pt x="691235" y="292"/>
                  <a:pt x="644072" y="292"/>
                </a:cubicBezTo>
                <a:lnTo>
                  <a:pt x="560987" y="292"/>
                </a:lnTo>
                <a:close/>
                <a:moveTo>
                  <a:pt x="619712" y="45930"/>
                </a:moveTo>
                <a:lnTo>
                  <a:pt x="645163" y="45930"/>
                </a:lnTo>
                <a:cubicBezTo>
                  <a:pt x="682085" y="45930"/>
                  <a:pt x="705965" y="62512"/>
                  <a:pt x="705965" y="105536"/>
                </a:cubicBezTo>
                <a:cubicBezTo>
                  <a:pt x="705965" y="148571"/>
                  <a:pt x="682085" y="165153"/>
                  <a:pt x="645163" y="165153"/>
                </a:cubicBezTo>
                <a:lnTo>
                  <a:pt x="619712" y="165153"/>
                </a:lnTo>
                <a:lnTo>
                  <a:pt x="619712" y="45930"/>
                </a:lnTo>
                <a:close/>
                <a:moveTo>
                  <a:pt x="380323" y="292"/>
                </a:moveTo>
                <a:lnTo>
                  <a:pt x="330923" y="166410"/>
                </a:lnTo>
                <a:lnTo>
                  <a:pt x="283578" y="302"/>
                </a:lnTo>
                <a:lnTo>
                  <a:pt x="219677" y="292"/>
                </a:lnTo>
                <a:lnTo>
                  <a:pt x="287289" y="209890"/>
                </a:lnTo>
                <a:lnTo>
                  <a:pt x="372604" y="209890"/>
                </a:lnTo>
                <a:lnTo>
                  <a:pt x="440744" y="292"/>
                </a:lnTo>
                <a:lnTo>
                  <a:pt x="380323" y="292"/>
                </a:lnTo>
                <a:close/>
                <a:moveTo>
                  <a:pt x="791468" y="209890"/>
                </a:moveTo>
                <a:lnTo>
                  <a:pt x="850673" y="209890"/>
                </a:lnTo>
                <a:lnTo>
                  <a:pt x="850673" y="302"/>
                </a:lnTo>
                <a:lnTo>
                  <a:pt x="791454" y="292"/>
                </a:lnTo>
                <a:lnTo>
                  <a:pt x="791468" y="209890"/>
                </a:lnTo>
                <a:close/>
                <a:moveTo>
                  <a:pt x="957416" y="367"/>
                </a:moveTo>
                <a:lnTo>
                  <a:pt x="874755" y="209818"/>
                </a:lnTo>
                <a:lnTo>
                  <a:pt x="933125" y="209818"/>
                </a:lnTo>
                <a:lnTo>
                  <a:pt x="946202" y="172798"/>
                </a:lnTo>
                <a:lnTo>
                  <a:pt x="1044030" y="172798"/>
                </a:lnTo>
                <a:lnTo>
                  <a:pt x="1056412" y="209818"/>
                </a:lnTo>
                <a:lnTo>
                  <a:pt x="1119785" y="209818"/>
                </a:lnTo>
                <a:lnTo>
                  <a:pt x="1036492" y="349"/>
                </a:lnTo>
                <a:lnTo>
                  <a:pt x="957416" y="367"/>
                </a:lnTo>
                <a:close/>
                <a:moveTo>
                  <a:pt x="995846" y="38579"/>
                </a:moveTo>
                <a:lnTo>
                  <a:pt x="1031705" y="136703"/>
                </a:lnTo>
                <a:lnTo>
                  <a:pt x="958854" y="136703"/>
                </a:lnTo>
                <a:lnTo>
                  <a:pt x="995846" y="38579"/>
                </a:lnTo>
                <a:close/>
              </a:path>
            </a:pathLst>
          </a:custGeom>
          <a:solidFill>
            <a:schemeClr val="tx1"/>
          </a:solidFill>
          <a:ln w="69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Logo Eye">
            <a:extLst>
              <a:ext uri="{FF2B5EF4-FFF2-40B4-BE49-F238E27FC236}">
                <a16:creationId xmlns:a16="http://schemas.microsoft.com/office/drawing/2014/main" id="{985EF0C2-DA2E-AAEA-FFD4-BAAA50EFB8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3981198" y="19388273"/>
            <a:ext cx="482575" cy="319331"/>
          </a:xfrm>
          <a:custGeom>
            <a:avLst/>
            <a:gdLst>
              <a:gd name="csX0" fmla="*/ 180055 w 482575"/>
              <a:gd name="csY0" fmla="*/ 95285 h 319331"/>
              <a:gd name="csX1" fmla="*/ 180055 w 482575"/>
              <a:gd name="csY1" fmla="*/ 66441 h 319331"/>
              <a:gd name="csX2" fmla="*/ 188566 w 482575"/>
              <a:gd name="csY2" fmla="*/ 66002 h 319331"/>
              <a:gd name="csX3" fmla="*/ 319215 w 482575"/>
              <a:gd name="csY3" fmla="*/ 133789 h 319331"/>
              <a:gd name="csX4" fmla="*/ 203378 w 482575"/>
              <a:gd name="csY4" fmla="*/ 211432 h 319331"/>
              <a:gd name="csX5" fmla="*/ 180055 w 482575"/>
              <a:gd name="csY5" fmla="*/ 207703 h 319331"/>
              <a:gd name="csX6" fmla="*/ 180055 w 482575"/>
              <a:gd name="csY6" fmla="*/ 120235 h 319331"/>
              <a:gd name="csX7" fmla="*/ 235412 w 482575"/>
              <a:gd name="csY7" fmla="*/ 168288 h 319331"/>
              <a:gd name="csX8" fmla="*/ 276478 w 482575"/>
              <a:gd name="csY8" fmla="*/ 133663 h 319331"/>
              <a:gd name="csX9" fmla="*/ 195969 w 482575"/>
              <a:gd name="csY9" fmla="*/ 94346 h 319331"/>
              <a:gd name="csX10" fmla="*/ 180055 w 482575"/>
              <a:gd name="csY10" fmla="*/ 95285 h 319331"/>
              <a:gd name="csX11" fmla="*/ 180055 w 482575"/>
              <a:gd name="csY11" fmla="*/ 0 h 319331"/>
              <a:gd name="csX12" fmla="*/ 180055 w 482575"/>
              <a:gd name="csY12" fmla="*/ 43086 h 319331"/>
              <a:gd name="csX13" fmla="*/ 188566 w 482575"/>
              <a:gd name="csY13" fmla="*/ 42579 h 319331"/>
              <a:gd name="csX14" fmla="*/ 369752 w 482575"/>
              <a:gd name="csY14" fmla="*/ 132555 h 319331"/>
              <a:gd name="csX15" fmla="*/ 202126 w 482575"/>
              <a:gd name="csY15" fmla="*/ 232386 h 319331"/>
              <a:gd name="csX16" fmla="*/ 180055 w 482575"/>
              <a:gd name="csY16" fmla="*/ 230442 h 319331"/>
              <a:gd name="csX17" fmla="*/ 180055 w 482575"/>
              <a:gd name="csY17" fmla="*/ 257075 h 319331"/>
              <a:gd name="csX18" fmla="*/ 198434 w 482575"/>
              <a:gd name="csY18" fmla="*/ 258265 h 319331"/>
              <a:gd name="csX19" fmla="*/ 391326 w 482575"/>
              <a:gd name="csY19" fmla="*/ 169512 h 319331"/>
              <a:gd name="csX20" fmla="*/ 446177 w 482575"/>
              <a:gd name="csY20" fmla="*/ 202800 h 319331"/>
              <a:gd name="csX21" fmla="*/ 199658 w 482575"/>
              <a:gd name="csY21" fmla="*/ 282921 h 319331"/>
              <a:gd name="csX22" fmla="*/ 180055 w 482575"/>
              <a:gd name="csY22" fmla="*/ 281903 h 319331"/>
              <a:gd name="csX23" fmla="*/ 180055 w 482575"/>
              <a:gd name="csY23" fmla="*/ 319332 h 319331"/>
              <a:gd name="csX24" fmla="*/ 482575 w 482575"/>
              <a:gd name="csY24" fmla="*/ 319332 h 319331"/>
              <a:gd name="csX25" fmla="*/ 482575 w 482575"/>
              <a:gd name="csY25" fmla="*/ 0 h 319331"/>
              <a:gd name="csX26" fmla="*/ 180055 w 482575"/>
              <a:gd name="csY26" fmla="*/ 0 h 319331"/>
              <a:gd name="csX27" fmla="*/ 180055 w 482575"/>
              <a:gd name="csY27" fmla="*/ 207703 h 319331"/>
              <a:gd name="csX28" fmla="*/ 180055 w 482575"/>
              <a:gd name="csY28" fmla="*/ 230442 h 319331"/>
              <a:gd name="csX29" fmla="*/ 86007 w 482575"/>
              <a:gd name="csY29" fmla="*/ 140794 h 319331"/>
              <a:gd name="csX30" fmla="*/ 180055 w 482575"/>
              <a:gd name="csY30" fmla="*/ 95285 h 319331"/>
              <a:gd name="csX31" fmla="*/ 180055 w 482575"/>
              <a:gd name="csY31" fmla="*/ 120235 h 319331"/>
              <a:gd name="csX32" fmla="*/ 179940 w 482575"/>
              <a:gd name="csY32" fmla="*/ 120222 h 319331"/>
              <a:gd name="csX33" fmla="*/ 125067 w 482575"/>
              <a:gd name="csY33" fmla="*/ 145306 h 319331"/>
              <a:gd name="csX34" fmla="*/ 180055 w 482575"/>
              <a:gd name="csY34" fmla="*/ 207703 h 319331"/>
              <a:gd name="csX35" fmla="*/ 49305 w 482575"/>
              <a:gd name="csY35" fmla="*/ 137478 h 319331"/>
              <a:gd name="csX36" fmla="*/ 180055 w 482575"/>
              <a:gd name="csY36" fmla="*/ 66441 h 319331"/>
              <a:gd name="csX37" fmla="*/ 180055 w 482575"/>
              <a:gd name="csY37" fmla="*/ 43086 h 319331"/>
              <a:gd name="csX38" fmla="*/ 0 w 482575"/>
              <a:gd name="csY38" fmla="*/ 132555 h 319331"/>
              <a:gd name="csX39" fmla="*/ 180055 w 482575"/>
              <a:gd name="csY39" fmla="*/ 281903 h 319331"/>
              <a:gd name="csX40" fmla="*/ 180055 w 482575"/>
              <a:gd name="csY40" fmla="*/ 257075 h 319331"/>
              <a:gd name="csX41" fmla="*/ 49305 w 482575"/>
              <a:gd name="csY41" fmla="*/ 137478 h 3193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482575" h="319331">
                <a:moveTo>
                  <a:pt x="180055" y="95285"/>
                </a:moveTo>
                <a:lnTo>
                  <a:pt x="180055" y="66441"/>
                </a:lnTo>
                <a:cubicBezTo>
                  <a:pt x="182855" y="66241"/>
                  <a:pt x="185684" y="66092"/>
                  <a:pt x="188566" y="66002"/>
                </a:cubicBezTo>
                <a:cubicBezTo>
                  <a:pt x="267458" y="63522"/>
                  <a:pt x="319215" y="133789"/>
                  <a:pt x="319215" y="133789"/>
                </a:cubicBezTo>
                <a:cubicBezTo>
                  <a:pt x="319215" y="133789"/>
                  <a:pt x="263315" y="211432"/>
                  <a:pt x="203378" y="211432"/>
                </a:cubicBezTo>
                <a:cubicBezTo>
                  <a:pt x="194745" y="211432"/>
                  <a:pt x="187020" y="210040"/>
                  <a:pt x="180055" y="207703"/>
                </a:cubicBezTo>
                <a:lnTo>
                  <a:pt x="180055" y="120235"/>
                </a:lnTo>
                <a:cubicBezTo>
                  <a:pt x="210768" y="123945"/>
                  <a:pt x="216942" y="137511"/>
                  <a:pt x="235412" y="168288"/>
                </a:cubicBezTo>
                <a:lnTo>
                  <a:pt x="276478" y="133663"/>
                </a:lnTo>
                <a:cubicBezTo>
                  <a:pt x="276478" y="133663"/>
                  <a:pt x="246502" y="94346"/>
                  <a:pt x="195969" y="94346"/>
                </a:cubicBezTo>
                <a:cubicBezTo>
                  <a:pt x="190469" y="94346"/>
                  <a:pt x="185215" y="94736"/>
                  <a:pt x="180055" y="95285"/>
                </a:cubicBezTo>
                <a:moveTo>
                  <a:pt x="180055" y="0"/>
                </a:moveTo>
                <a:lnTo>
                  <a:pt x="180055" y="43086"/>
                </a:lnTo>
                <a:cubicBezTo>
                  <a:pt x="182886" y="42862"/>
                  <a:pt x="185722" y="42682"/>
                  <a:pt x="188566" y="42579"/>
                </a:cubicBezTo>
                <a:cubicBezTo>
                  <a:pt x="298278" y="38883"/>
                  <a:pt x="369752" y="132555"/>
                  <a:pt x="369752" y="132555"/>
                </a:cubicBezTo>
                <a:cubicBezTo>
                  <a:pt x="369752" y="132555"/>
                  <a:pt x="287653" y="232386"/>
                  <a:pt x="202126" y="232386"/>
                </a:cubicBezTo>
                <a:cubicBezTo>
                  <a:pt x="194289" y="232386"/>
                  <a:pt x="186950" y="231662"/>
                  <a:pt x="180055" y="230442"/>
                </a:cubicBezTo>
                <a:lnTo>
                  <a:pt x="180055" y="257075"/>
                </a:lnTo>
                <a:cubicBezTo>
                  <a:pt x="185953" y="257825"/>
                  <a:pt x="192059" y="258265"/>
                  <a:pt x="198434" y="258265"/>
                </a:cubicBezTo>
                <a:cubicBezTo>
                  <a:pt x="278030" y="258265"/>
                  <a:pt x="335587" y="217621"/>
                  <a:pt x="391326" y="169512"/>
                </a:cubicBezTo>
                <a:cubicBezTo>
                  <a:pt x="400561" y="176911"/>
                  <a:pt x="438397" y="194911"/>
                  <a:pt x="446177" y="202800"/>
                </a:cubicBezTo>
                <a:cubicBezTo>
                  <a:pt x="393178" y="247164"/>
                  <a:pt x="269675" y="282921"/>
                  <a:pt x="199658" y="282921"/>
                </a:cubicBezTo>
                <a:cubicBezTo>
                  <a:pt x="192911" y="282921"/>
                  <a:pt x="186422" y="282513"/>
                  <a:pt x="180055" y="281903"/>
                </a:cubicBezTo>
                <a:lnTo>
                  <a:pt x="180055" y="319332"/>
                </a:lnTo>
                <a:lnTo>
                  <a:pt x="482575" y="319332"/>
                </a:lnTo>
                <a:lnTo>
                  <a:pt x="482575" y="0"/>
                </a:lnTo>
                <a:lnTo>
                  <a:pt x="180055" y="0"/>
                </a:lnTo>
                <a:close/>
                <a:moveTo>
                  <a:pt x="180055" y="207703"/>
                </a:moveTo>
                <a:lnTo>
                  <a:pt x="180055" y="230442"/>
                </a:lnTo>
                <a:cubicBezTo>
                  <a:pt x="106440" y="217317"/>
                  <a:pt x="86007" y="140794"/>
                  <a:pt x="86007" y="140794"/>
                </a:cubicBezTo>
                <a:cubicBezTo>
                  <a:pt x="86007" y="140794"/>
                  <a:pt x="121351" y="101631"/>
                  <a:pt x="180055" y="95285"/>
                </a:cubicBezTo>
                <a:lnTo>
                  <a:pt x="180055" y="120235"/>
                </a:lnTo>
                <a:cubicBezTo>
                  <a:pt x="180010" y="120235"/>
                  <a:pt x="179980" y="120222"/>
                  <a:pt x="179940" y="120222"/>
                </a:cubicBezTo>
                <a:cubicBezTo>
                  <a:pt x="149136" y="116523"/>
                  <a:pt x="125067" y="145306"/>
                  <a:pt x="125067" y="145306"/>
                </a:cubicBezTo>
                <a:cubicBezTo>
                  <a:pt x="125067" y="145306"/>
                  <a:pt x="138551" y="193758"/>
                  <a:pt x="180055" y="207703"/>
                </a:cubicBezTo>
                <a:moveTo>
                  <a:pt x="49305" y="137478"/>
                </a:moveTo>
                <a:cubicBezTo>
                  <a:pt x="49305" y="137478"/>
                  <a:pt x="92936" y="73097"/>
                  <a:pt x="180055" y="66441"/>
                </a:cubicBezTo>
                <a:lnTo>
                  <a:pt x="180055" y="43086"/>
                </a:lnTo>
                <a:cubicBezTo>
                  <a:pt x="83562" y="50831"/>
                  <a:pt x="0" y="132555"/>
                  <a:pt x="0" y="132555"/>
                </a:cubicBezTo>
                <a:cubicBezTo>
                  <a:pt x="0" y="132555"/>
                  <a:pt x="47325" y="269377"/>
                  <a:pt x="180055" y="281903"/>
                </a:cubicBezTo>
                <a:lnTo>
                  <a:pt x="180055" y="257075"/>
                </a:lnTo>
                <a:cubicBezTo>
                  <a:pt x="82654" y="244821"/>
                  <a:pt x="49305" y="137478"/>
                  <a:pt x="49305" y="137478"/>
                </a:cubicBezTo>
                <a:close/>
              </a:path>
            </a:pathLst>
          </a:custGeom>
          <a:solidFill>
            <a:schemeClr val="accent1"/>
          </a:solidFill>
          <a:ln w="69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6B4341D-16B7-2959-D364-4D9AA46989A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Picture Placeholder">
            <a:extLst>
              <a:ext uri="{FF2B5EF4-FFF2-40B4-BE49-F238E27FC236}">
                <a16:creationId xmlns:a16="http://schemas.microsoft.com/office/drawing/2014/main" id="{DDD634F0-995B-6ADD-C541-C4E58AC01BA0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1202180" y="1828800"/>
            <a:ext cx="13545020" cy="16916399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9" name="URL Placeholder">
            <a:extLst>
              <a:ext uri="{FF2B5EF4-FFF2-40B4-BE49-F238E27FC236}">
                <a16:creationId xmlns:a16="http://schemas.microsoft.com/office/drawing/2014/main" id="{5226E1C4-07C1-2954-049D-77E09DA1342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16651" y="16323353"/>
            <a:ext cx="4572000" cy="701731"/>
          </a:xfrm>
        </p:spPr>
        <p:txBody>
          <a:bodyPr wrap="square" anchor="ctr">
            <a:noAutofit/>
          </a:bodyPr>
          <a:lstStyle>
            <a:lvl1pPr>
              <a:buNone/>
              <a:defRPr lang="en-US" sz="4400" b="1" u="sng" kern="100" baseline="0" dirty="0" smtClean="0">
                <a:solidFill>
                  <a:schemeClr val="tx1"/>
                </a:solidFill>
                <a:uFill>
                  <a:solidFill>
                    <a:schemeClr val="accent1"/>
                  </a:solidFill>
                </a:uFill>
                <a:latin typeface="NVIDIA Sans" panose="020B0503020203020204" pitchFamily="34" charset="0"/>
                <a:ea typeface="+mn-ea"/>
                <a:cs typeface="NVIDIA Sans" panose="020B0503020203020204" pitchFamily="34" charset="0"/>
              </a:defRPr>
            </a:lvl1pPr>
            <a:lvl2pPr>
              <a:defRPr lang="en-US" sz="4400" b="1" u="sng" kern="1200" dirty="0" smtClean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NVIDIA Sans" panose="020B0503020203020204" pitchFamily="34" charset="0"/>
                <a:ea typeface="+mn-ea"/>
                <a:cs typeface="NVIDIA Sans" panose="020B0503020203020204" pitchFamily="34" charset="0"/>
              </a:defRPr>
            </a:lvl2pPr>
            <a:lvl3pPr>
              <a:defRPr lang="en-US" sz="4400" b="1" u="sng" kern="1200" dirty="0" smtClean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NVIDIA Sans" panose="020B0503020203020204" pitchFamily="34" charset="0"/>
                <a:ea typeface="+mn-ea"/>
                <a:cs typeface="NVIDIA Sans" panose="020B0503020203020204" pitchFamily="34" charset="0"/>
              </a:defRPr>
            </a:lvl3pPr>
            <a:lvl4pPr>
              <a:defRPr lang="en-US" sz="4400" b="1" u="sng" kern="1200" dirty="0" smtClean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NVIDIA Sans" panose="020B0503020203020204" pitchFamily="34" charset="0"/>
                <a:ea typeface="+mn-ea"/>
                <a:cs typeface="NVIDIA Sans" panose="020B0503020203020204" pitchFamily="34" charset="0"/>
              </a:defRPr>
            </a:lvl4pPr>
            <a:lvl5pPr>
              <a:defRPr lang="en-US" sz="4400" b="1" u="sng" kern="1200" dirty="0">
                <a:solidFill>
                  <a:schemeClr val="tx1"/>
                </a:solidFill>
                <a:uFill>
                  <a:solidFill>
                    <a:schemeClr val="tx2"/>
                  </a:solidFill>
                </a:uFill>
                <a:latin typeface="NVIDIA Sans" panose="020B0503020203020204" pitchFamily="34" charset="0"/>
                <a:ea typeface="+mn-ea"/>
                <a:cs typeface="NVIDIA Sans" panose="020B0503020203020204" pitchFamily="34" charset="0"/>
              </a:defRPr>
            </a:lvl5pPr>
          </a:lstStyle>
          <a:p>
            <a:pPr lvl="0"/>
            <a:r>
              <a:rPr lang="en-US" dirty="0"/>
              <a:t>URL text</a:t>
            </a:r>
          </a:p>
        </p:txBody>
      </p:sp>
      <p:sp>
        <p:nvSpPr>
          <p:cNvPr id="2" name="QR Placeholder">
            <a:extLst>
              <a:ext uri="{FF2B5EF4-FFF2-40B4-BE49-F238E27FC236}">
                <a16:creationId xmlns:a16="http://schemas.microsoft.com/office/drawing/2014/main" id="{047A5165-7513-5095-7248-ADE53DEB1B99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1426464" y="14392656"/>
            <a:ext cx="4572000" cy="4572000"/>
          </a:xfrm>
          <a:noFill/>
          <a:ln>
            <a:noFill/>
          </a:ln>
        </p:spPr>
        <p:txBody>
          <a:bodyPr vert="horz" lIns="0" tIns="0" rIns="0" bIns="210312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17" name="Text Placeholder">
            <a:extLst>
              <a:ext uri="{FF2B5EF4-FFF2-40B4-BE49-F238E27FC236}">
                <a16:creationId xmlns:a16="http://schemas.microsoft.com/office/drawing/2014/main" id="{0D6BCA0B-3199-C486-B37E-4B93FF7624D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28800" y="5943600"/>
            <a:ext cx="16459200" cy="82296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FA26421D-9787-61F2-FBDF-8D6244254A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28800" y="3383280"/>
            <a:ext cx="16459200" cy="914400"/>
          </a:xfrm>
        </p:spPr>
        <p:txBody>
          <a:bodyPr tIns="91440">
            <a:noAutofit/>
          </a:bodyPr>
          <a:lstStyle>
            <a:lvl1pPr algn="l"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74582820-14A4-7D67-5C91-23BC79A323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914400"/>
            <a:ext cx="16459200" cy="2468880"/>
          </a:xfrm>
        </p:spPr>
        <p:txBody>
          <a:bodyPr/>
          <a:lstStyle>
            <a:lvl1pPr algn="l"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</p:spTree>
    <p:extLst>
      <p:ext uri="{BB962C8B-B14F-4D97-AF65-F5344CB8AC3E}">
        <p14:creationId xmlns:p14="http://schemas.microsoft.com/office/powerpoint/2010/main" val="42660784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up Image 16: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76A1F60C-3CCE-DF11-DC3E-EF0687B9E5D5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49004407-D31C-D373-A3F5-01540EF7DD23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575DDCC-41E9-0736-E879-D2C1C2462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213AE71-E7B2-BD08-3B6A-5C40837578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D6BC34D6-8DA8-62F3-C4A5-0A0FEC0CDE9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828799" y="16510766"/>
            <a:ext cx="16114094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D177DC77-7F2C-E8FC-2CDE-5AAC4F8253D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828799" y="15884910"/>
            <a:ext cx="16114094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E753BC23-DCCB-C3D7-C895-2D393A014C60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1828799" y="6583679"/>
            <a:ext cx="16114094" cy="9067992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2435354-F5C5-05C1-E1C7-7E065BFD8E8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8633106" y="16510766"/>
            <a:ext cx="16114093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0" name="Image Text Placeholder 2">
            <a:extLst>
              <a:ext uri="{FF2B5EF4-FFF2-40B4-BE49-F238E27FC236}">
                <a16:creationId xmlns:a16="http://schemas.microsoft.com/office/drawing/2014/main" id="{0F8ACF7E-0030-50A0-D85A-4EE4E128618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8633106" y="15884910"/>
            <a:ext cx="16114093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0F7F8E4-D9D6-AE31-E63B-120BB0545306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8633106" y="6583679"/>
            <a:ext cx="16114094" cy="9067992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1149391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up Image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">
            <a:extLst>
              <a:ext uri="{FF2B5EF4-FFF2-40B4-BE49-F238E27FC236}">
                <a16:creationId xmlns:a16="http://schemas.microsoft.com/office/drawing/2014/main" id="{8310A183-293A-11AA-3184-B8D45B728B68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1" name="Slide Number Placeholder">
            <a:extLst>
              <a:ext uri="{FF2B5EF4-FFF2-40B4-BE49-F238E27FC236}">
                <a16:creationId xmlns:a16="http://schemas.microsoft.com/office/drawing/2014/main" id="{0088ADE0-25BE-3E24-0D45-E13A54AA61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575DDCC-41E9-0736-E879-D2C1C2462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213AE71-E7B2-BD08-3B6A-5C40837578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4316FE9-EFB5-B502-D80B-58C700B9A37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741493" y="17866936"/>
            <a:ext cx="11201400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15648AF9-5D21-C55C-50D0-96E31ACF3A7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741493" y="17241080"/>
            <a:ext cx="11201400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76125F03-AC1F-128A-BA68-7071018BEC79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6741493" y="5806441"/>
            <a:ext cx="11201400" cy="112014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9DD0CA-6122-E4E8-7442-680BF49033F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8633107" y="17866936"/>
            <a:ext cx="11201400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2" name="Image Text Placeholder 2">
            <a:extLst>
              <a:ext uri="{FF2B5EF4-FFF2-40B4-BE49-F238E27FC236}">
                <a16:creationId xmlns:a16="http://schemas.microsoft.com/office/drawing/2014/main" id="{3A83E94B-F03A-A8F4-B0FE-74E5234C8B2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8633107" y="17241080"/>
            <a:ext cx="11201400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B6BA6D6-DE4B-9D43-AB0B-4FC40D8CC866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8633107" y="5806441"/>
            <a:ext cx="11201400" cy="112014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17652204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up Image 16: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C2D0C93E-4F1F-5DAD-D5EF-B0685542FDE8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02D0AFCD-8D50-99AE-D7F0-FCC4A5EBD23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575DDCC-41E9-0736-E879-D2C1C2462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213AE71-E7B2-BD08-3B6A-5C40837578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11B44D39-6100-C773-3F91-47C5994A926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825680" y="14455080"/>
            <a:ext cx="10514306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5EC83629-467F-BCD7-68B9-3BAC22BB0C4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825680" y="13829224"/>
            <a:ext cx="10514306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D19E092C-D874-79CA-ABAB-947657DFB00A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1824386" y="7681205"/>
            <a:ext cx="10515600" cy="591478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798EC41-5120-B538-7AC3-88E72857542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3030847" y="14455080"/>
            <a:ext cx="10514306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3" name="Image Text Placeholder 2">
            <a:extLst>
              <a:ext uri="{FF2B5EF4-FFF2-40B4-BE49-F238E27FC236}">
                <a16:creationId xmlns:a16="http://schemas.microsoft.com/office/drawing/2014/main" id="{2C5A1394-8081-7AD2-5890-4DDDBE4D2A4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3030847" y="13829224"/>
            <a:ext cx="10514306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5F7F591-C716-E009-C823-90D5057809DE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3030200" y="7681205"/>
            <a:ext cx="10515600" cy="591478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51DB240-39A0-04BE-1CDD-E6EEE91AC77B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4231601" y="14455080"/>
            <a:ext cx="10515600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6" name="Image Text Placeholder 3">
            <a:extLst>
              <a:ext uri="{FF2B5EF4-FFF2-40B4-BE49-F238E27FC236}">
                <a16:creationId xmlns:a16="http://schemas.microsoft.com/office/drawing/2014/main" id="{0034F399-18E8-4520-3F5F-0B6DBB8B679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4231601" y="13829224"/>
            <a:ext cx="10515600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48EC521D-B4C2-799A-C6A3-69D700BE76C1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24231600" y="7681205"/>
            <a:ext cx="10515600" cy="591478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1625094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up Image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">
            <a:extLst>
              <a:ext uri="{FF2B5EF4-FFF2-40B4-BE49-F238E27FC236}">
                <a16:creationId xmlns:a16="http://schemas.microsoft.com/office/drawing/2014/main" id="{85FB1E77-1D8B-DB8A-F0B4-5CF69DFA1FBF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6FE65824-D718-233E-6C82-1A23D1968239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575DDCC-41E9-0736-E879-D2C1C2462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213AE71-E7B2-BD08-3B6A-5C40837578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E989AB6-3F8A-A6ED-AEAA-3F4507FAE2A9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825679" y="17181135"/>
            <a:ext cx="10514306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729B0D1C-E74A-6F76-763E-92270DC8521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825679" y="16555279"/>
            <a:ext cx="10514306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3654486B-3E43-161E-6F9D-7970C825ED51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1824385" y="5806440"/>
            <a:ext cx="10515600" cy="105156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3C0214F-858F-1E84-7ED0-A95E5B48C9E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3030846" y="17181135"/>
            <a:ext cx="10514306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3" name="Image Text Placeholder 2">
            <a:extLst>
              <a:ext uri="{FF2B5EF4-FFF2-40B4-BE49-F238E27FC236}">
                <a16:creationId xmlns:a16="http://schemas.microsoft.com/office/drawing/2014/main" id="{74E97535-A80D-5E31-72B1-DEDF80DC12A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3030846" y="16555279"/>
            <a:ext cx="10514306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676709D-CEED-E005-62E2-4CCF531B5FF4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3030199" y="5806440"/>
            <a:ext cx="10515600" cy="105156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02BC77D-45BF-7FDA-7EE9-8D65EF1E8E2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4231600" y="17181135"/>
            <a:ext cx="10515600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6" name="Image Text Placeholder 3">
            <a:extLst>
              <a:ext uri="{FF2B5EF4-FFF2-40B4-BE49-F238E27FC236}">
                <a16:creationId xmlns:a16="http://schemas.microsoft.com/office/drawing/2014/main" id="{6C79E746-D7C4-814F-EBF8-ABC47AE2B43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4231600" y="16555279"/>
            <a:ext cx="10515600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C065D92D-38E1-039A-DFD5-9DC9C8B2918B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24231599" y="5806440"/>
            <a:ext cx="10515600" cy="105156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18386015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Image 16: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8CC0E6E6-0FA6-353D-0B63-3616975CAB4C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9D469060-A1A3-4959-883E-BB99F7B74C39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575DDCC-41E9-0736-E879-D2C1C2462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213AE71-E7B2-BD08-3B6A-5C40837578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CEA58440-CE73-CF57-A5D3-F04B9BC8C4F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825021" y="13658409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D65692E4-AE1D-AF93-35F5-37E53D0E10E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825021" y="13032553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D482BED8-85E9-155E-CAB6-03B9511045E9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1824386" y="8458200"/>
            <a:ext cx="7717856" cy="434111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0B187E3-3ED9-A3C3-676A-A55F0061F8A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228359" y="13658409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3" name="Image Text Placeholder 2">
            <a:extLst>
              <a:ext uri="{FF2B5EF4-FFF2-40B4-BE49-F238E27FC236}">
                <a16:creationId xmlns:a16="http://schemas.microsoft.com/office/drawing/2014/main" id="{2B3E8CC9-E7D8-3011-48CE-2439EF0A4EB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228359" y="13032553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F431FA93-762C-283A-FBA5-617E6FBED603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0226090" y="8458200"/>
            <a:ext cx="7717856" cy="434111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E88DE121-B036-8DB7-1405-0F594E0DE4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8630426" y="13658409"/>
            <a:ext cx="771817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9" name="Image Text Placeholder 3">
            <a:extLst>
              <a:ext uri="{FF2B5EF4-FFF2-40B4-BE49-F238E27FC236}">
                <a16:creationId xmlns:a16="http://schemas.microsoft.com/office/drawing/2014/main" id="{874E24E6-0D3F-F95F-BF6A-AF4A6AE3E83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8630426" y="13032553"/>
            <a:ext cx="771817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736223F6-ED4F-5EB7-24DB-8928CCD0CAB7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18627794" y="8458200"/>
            <a:ext cx="7717856" cy="434111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131287F0-44BE-1A7C-7C97-7CB8156721DD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7029184" y="13658409"/>
            <a:ext cx="7718170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2" name="Image Text Placeholder 4">
            <a:extLst>
              <a:ext uri="{FF2B5EF4-FFF2-40B4-BE49-F238E27FC236}">
                <a16:creationId xmlns:a16="http://schemas.microsoft.com/office/drawing/2014/main" id="{A3604A9E-3F18-C956-DBA1-BAF9223D669F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7029184" y="13032553"/>
            <a:ext cx="7718170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D49BD1B3-F0BB-0985-BCDE-55C4D1B7A116}"/>
              </a:ext>
            </a:extLst>
          </p:cNvPr>
          <p:cNvSpPr>
            <a:spLocks noGrp="1" noChangeAspect="1"/>
          </p:cNvSpPr>
          <p:nvPr>
            <p:ph type="pic" sz="quarter" idx="68" hasCustomPrompt="1"/>
          </p:nvPr>
        </p:nvSpPr>
        <p:spPr>
          <a:xfrm>
            <a:off x="27029498" y="8458200"/>
            <a:ext cx="7717856" cy="434111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19621524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Image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">
            <a:extLst>
              <a:ext uri="{FF2B5EF4-FFF2-40B4-BE49-F238E27FC236}">
                <a16:creationId xmlns:a16="http://schemas.microsoft.com/office/drawing/2014/main" id="{E22162D2-27B1-6EF8-EC6D-3B5993A84E3B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588EFE2A-60CE-8999-2B97-A707CAAB6F7C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575DDCC-41E9-0736-E879-D2C1C2462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213AE71-E7B2-BD08-3B6A-5C40837578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02EF665F-9D0A-0403-3D51-144BAE4168D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825021" y="15754671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C443B728-38A9-6A14-7F65-ADDB3F8A36A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825021" y="15128815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9F2D3DCE-C6B1-3A69-F3C0-56DC23888CF5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1824386" y="7178040"/>
            <a:ext cx="7717856" cy="7717536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5905AF9-2F65-7BF7-FC63-55E2A9CD41D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228359" y="15754671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4" name="Image Text Placeholder 2">
            <a:extLst>
              <a:ext uri="{FF2B5EF4-FFF2-40B4-BE49-F238E27FC236}">
                <a16:creationId xmlns:a16="http://schemas.microsoft.com/office/drawing/2014/main" id="{AE1C74E4-2132-AD47-ED08-2369DE447A5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228359" y="15128815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035698C-1109-8300-B0FB-A35C03D3D74E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0226090" y="7178040"/>
            <a:ext cx="7717856" cy="7717536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95DFBE2B-369F-F09A-65BC-FF0DBB72C152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8630426" y="15754671"/>
            <a:ext cx="771817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9" name="Image Text Placeholder 3">
            <a:extLst>
              <a:ext uri="{FF2B5EF4-FFF2-40B4-BE49-F238E27FC236}">
                <a16:creationId xmlns:a16="http://schemas.microsoft.com/office/drawing/2014/main" id="{357DC4B3-E29C-793D-AEB4-BBA50DFB2BC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8630426" y="15128815"/>
            <a:ext cx="771817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F10DEB43-363E-B53B-77E4-9F82FC85D2AC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18627794" y="7178040"/>
            <a:ext cx="7717856" cy="7717536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FA9041DC-1795-EED4-DDFE-D3AD657A98FF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7029184" y="15754671"/>
            <a:ext cx="7718170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2" name="Image Text Placeholder 4">
            <a:extLst>
              <a:ext uri="{FF2B5EF4-FFF2-40B4-BE49-F238E27FC236}">
                <a16:creationId xmlns:a16="http://schemas.microsoft.com/office/drawing/2014/main" id="{5561A87B-4FBB-4FC4-8C9B-B8680657BFB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7029184" y="15128815"/>
            <a:ext cx="7718170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2C37A541-A293-8F4C-0BF2-0D815710DE2F}"/>
              </a:ext>
            </a:extLst>
          </p:cNvPr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27029498" y="7178040"/>
            <a:ext cx="7717856" cy="7717536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15648187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Image Alt. 16: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">
            <a:extLst>
              <a:ext uri="{FF2B5EF4-FFF2-40B4-BE49-F238E27FC236}">
                <a16:creationId xmlns:a16="http://schemas.microsoft.com/office/drawing/2014/main" id="{E5BC1D6A-70F5-168E-30D3-7A25C6F23B3B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F6783655-2C3A-8997-8FD4-699FDCE78F2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">
            <a:extLst>
              <a:ext uri="{FF2B5EF4-FFF2-40B4-BE49-F238E27FC236}">
                <a16:creationId xmlns:a16="http://schemas.microsoft.com/office/drawing/2014/main" id="{E60537D8-7FD4-1602-41AB-02F2465E34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10652760"/>
            <a:ext cx="13716000" cy="150876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58374994-33E4-154B-0566-4E52822D02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8183880"/>
            <a:ext cx="13716000" cy="246888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F61E79C4-9B0C-46C7-60B4-6967DE29993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8626963" y="10125477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3E06B777-E79F-FFC8-EF9B-CDE4545CCE2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8626963" y="9499621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8C8B3A7F-5AE2-F8E5-87CC-20365DF66F42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18626328" y="4925269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8DBBE60-4AF1-670D-E84D-BABD51D4E26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7030301" y="10125477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2" name="Image Text Placeholder 2">
            <a:extLst>
              <a:ext uri="{FF2B5EF4-FFF2-40B4-BE49-F238E27FC236}">
                <a16:creationId xmlns:a16="http://schemas.microsoft.com/office/drawing/2014/main" id="{E39037D6-9F9D-5080-0BAE-F8A253C9F89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7030301" y="9499621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69F8812A-C8DB-AC9E-EBA1-083A2F95F6A8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27029506" y="4925269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5315ECD-854E-8EF0-38DF-8D5CCC50960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8626013" y="16468722"/>
            <a:ext cx="771817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5" name="Image Text Placeholder 3">
            <a:extLst>
              <a:ext uri="{FF2B5EF4-FFF2-40B4-BE49-F238E27FC236}">
                <a16:creationId xmlns:a16="http://schemas.microsoft.com/office/drawing/2014/main" id="{5ECD1294-0328-1129-68E8-AAE34DBFC92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8626013" y="15842866"/>
            <a:ext cx="771817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353AA046-BEA5-C6DF-0D01-1143CD367C23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18626328" y="11268514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DDB95454-AD37-062B-F77D-DF4B010799D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7029352" y="16468722"/>
            <a:ext cx="7718170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8" name="Image Text Placeholder 4">
            <a:extLst>
              <a:ext uri="{FF2B5EF4-FFF2-40B4-BE49-F238E27FC236}">
                <a16:creationId xmlns:a16="http://schemas.microsoft.com/office/drawing/2014/main" id="{F3412B85-B6C4-A7D9-058F-3589C209799E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7029352" y="15842866"/>
            <a:ext cx="7718170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065589F0-4249-3363-1606-46E3EB63CB68}"/>
              </a:ext>
            </a:extLst>
          </p:cNvPr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27029666" y="11268514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13054923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Image Alt. w/ text 16: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A2A64D7E-BC82-4FB8-514C-DDFA40A50EF9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22" name="Slide Number Placeholder">
            <a:extLst>
              <a:ext uri="{FF2B5EF4-FFF2-40B4-BE49-F238E27FC236}">
                <a16:creationId xmlns:a16="http://schemas.microsoft.com/office/drawing/2014/main" id="{15F1B169-6F46-A072-DF80-3E0E2F54BE51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">
            <a:extLst>
              <a:ext uri="{FF2B5EF4-FFF2-40B4-BE49-F238E27FC236}">
                <a16:creationId xmlns:a16="http://schemas.microsoft.com/office/drawing/2014/main" id="{6E5CC214-A7D0-91DF-4B31-5CB895D819E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28800" y="9966960"/>
            <a:ext cx="13716000" cy="877824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66D807F3-F817-1D7D-5A63-52E37E677E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7955280"/>
            <a:ext cx="13716000" cy="150876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CBFD7689-EE78-2757-7F54-D84D241EF0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4114800"/>
            <a:ext cx="13716000" cy="384048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4C779D-1289-7F23-4E19-51847B7A15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8626963" y="10125477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3" name="Image Text Placeholder 1">
            <a:extLst>
              <a:ext uri="{FF2B5EF4-FFF2-40B4-BE49-F238E27FC236}">
                <a16:creationId xmlns:a16="http://schemas.microsoft.com/office/drawing/2014/main" id="{F76961B5-F844-4038-F188-A49A39698E0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8626963" y="9499621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36C120A5-07CB-24F7-DEC3-1A083DB8BBC3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18626328" y="4925269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3797122-CD5F-BC47-54A7-CDDE8ED1FE9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7030301" y="10125477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3" name="Image Text Placeholder 2">
            <a:extLst>
              <a:ext uri="{FF2B5EF4-FFF2-40B4-BE49-F238E27FC236}">
                <a16:creationId xmlns:a16="http://schemas.microsoft.com/office/drawing/2014/main" id="{DA1BC0F2-421E-35D2-6412-53FE2276AAE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7030301" y="9499621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DA93A493-6E6A-9DF1-33B6-08C4085805AB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27029506" y="4925269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2FC3CCE9-700E-9738-BC0E-BA6F9152235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8626013" y="16468722"/>
            <a:ext cx="771817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6" name="Image Text Placeholder 3">
            <a:extLst>
              <a:ext uri="{FF2B5EF4-FFF2-40B4-BE49-F238E27FC236}">
                <a16:creationId xmlns:a16="http://schemas.microsoft.com/office/drawing/2014/main" id="{D8679204-EF4D-054E-A2BC-86DA76EA0E2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8626013" y="15842866"/>
            <a:ext cx="771817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29E129EE-2038-7A83-2F5C-CBEB36A7D937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18626328" y="11268514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9BB27D65-9EE9-7CEE-0656-743DCE5A356B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7029352" y="16468722"/>
            <a:ext cx="7718170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9" name="Image Text Placeholder 4">
            <a:extLst>
              <a:ext uri="{FF2B5EF4-FFF2-40B4-BE49-F238E27FC236}">
                <a16:creationId xmlns:a16="http://schemas.microsoft.com/office/drawing/2014/main" id="{510D12E5-14C8-9A05-8C28-162A2A62092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7029352" y="15842866"/>
            <a:ext cx="7718170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AE316532-0119-5CFD-ED05-9D2A2CFCB85B}"/>
              </a:ext>
            </a:extLst>
          </p:cNvPr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27029666" y="11268514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19100554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u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C019A8FC-131A-A19C-6416-BED69D99B546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7F58BA19-A429-4685-28B0-D483FC5B599C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575DDCC-41E9-0736-E879-D2C1C2462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213AE71-E7B2-BD08-3B6A-5C40837578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F6AAB18B-9133-491C-1E1C-6BD5DB04A14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026529" y="11006648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DF593F3D-53E7-743F-A7AB-FD173EC6B9DF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26529" y="10381469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58ABA80F-3B27-63BC-0780-B8706E846457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6025894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94612C4-2B22-1A13-9F38-A6071B7679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4429867" y="11006648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3" name="Image Text Placeholder 2">
            <a:extLst>
              <a:ext uri="{FF2B5EF4-FFF2-40B4-BE49-F238E27FC236}">
                <a16:creationId xmlns:a16="http://schemas.microsoft.com/office/drawing/2014/main" id="{890A0AB1-58E8-9767-0FFD-53160155C9A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4429867" y="10381469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D03A865E-9B3C-F764-75DD-CA2578A664FA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4429072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9D0EEA9-9F7A-BC6A-58B0-47F71162388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2831934" y="11006648"/>
            <a:ext cx="771817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9" name="Image Text Placeholder 3">
            <a:extLst>
              <a:ext uri="{FF2B5EF4-FFF2-40B4-BE49-F238E27FC236}">
                <a16:creationId xmlns:a16="http://schemas.microsoft.com/office/drawing/2014/main" id="{6358D607-A7E9-759C-60F6-E7FC907EC92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2831934" y="10381469"/>
            <a:ext cx="771817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335E8AE4-9A02-9810-1E15-BCA5A0C1536F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22832249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A9D0247F-FA89-44E4-1CA1-1F5AEE78752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227169" y="17349893"/>
            <a:ext cx="7718170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5" name="Image Text Placeholder 4">
            <a:extLst>
              <a:ext uri="{FF2B5EF4-FFF2-40B4-BE49-F238E27FC236}">
                <a16:creationId xmlns:a16="http://schemas.microsoft.com/office/drawing/2014/main" id="{448E8154-F1A2-E4A4-85EE-DCD89AFA221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227169" y="16724037"/>
            <a:ext cx="7718170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8958483D-099B-4C62-19C9-2B85FC8AC7D2}"/>
              </a:ext>
            </a:extLst>
          </p:cNvPr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10227483" y="12149685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EBD74182-8588-BED7-CB44-072C8348CA9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8630661" y="17350073"/>
            <a:ext cx="7717856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8" name="Image Text Placeholder 5">
            <a:extLst>
              <a:ext uri="{FF2B5EF4-FFF2-40B4-BE49-F238E27FC236}">
                <a16:creationId xmlns:a16="http://schemas.microsoft.com/office/drawing/2014/main" id="{9944992B-DC18-0E0F-439B-CF5C3C53DFF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8630661" y="16724037"/>
            <a:ext cx="7717856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660631FB-B5DA-07AA-ABD5-3A8EC0F4C822}"/>
              </a:ext>
            </a:extLst>
          </p:cNvPr>
          <p:cNvSpPr>
            <a:spLocks noGrp="1" noChangeAspect="1"/>
          </p:cNvSpPr>
          <p:nvPr>
            <p:ph type="pic" sz="quarter" idx="65" hasCustomPrompt="1"/>
          </p:nvPr>
        </p:nvSpPr>
        <p:spPr>
          <a:xfrm>
            <a:off x="18630661" y="12149685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2589373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V Transition">
            <a:extLst>
              <a:ext uri="{FF2B5EF4-FFF2-40B4-BE49-F238E27FC236}">
                <a16:creationId xmlns:a16="http://schemas.microsoft.com/office/drawing/2014/main" id="{F0FDF11B-123E-E679-C0FA-F41F44F136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6576000" cy="20574000"/>
          </a:xfrm>
          <a:prstGeom prst="rect">
            <a:avLst/>
          </a:prstGeom>
        </p:spPr>
      </p:pic>
      <p:sp>
        <p:nvSpPr>
          <p:cNvPr id="5" name="Text Placeholder">
            <a:extLst>
              <a:ext uri="{FF2B5EF4-FFF2-40B4-BE49-F238E27FC236}">
                <a16:creationId xmlns:a16="http://schemas.microsoft.com/office/drawing/2014/main" id="{AE985F00-3D1C-4B62-A80F-86E9A2D772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059400" y="2470666"/>
            <a:ext cx="16687800" cy="3416320"/>
          </a:xfrm>
        </p:spPr>
        <p:txBody>
          <a:bodyPr anchor="ctr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None/>
              <a:defRPr sz="120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Transition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22730569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u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">
            <a:extLst>
              <a:ext uri="{FF2B5EF4-FFF2-40B4-BE49-F238E27FC236}">
                <a16:creationId xmlns:a16="http://schemas.microsoft.com/office/drawing/2014/main" id="{4FF9D0C9-ABFF-CDF9-8A1A-45D588F3425A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8" name="Slide Number Placeholder">
            <a:extLst>
              <a:ext uri="{FF2B5EF4-FFF2-40B4-BE49-F238E27FC236}">
                <a16:creationId xmlns:a16="http://schemas.microsoft.com/office/drawing/2014/main" id="{33ACBAC0-D6B3-5128-F31B-B91DBBE43558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575DDCC-41E9-0736-E879-D2C1C2462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213AE71-E7B2-BD08-3B6A-5C40837578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13D154E7-1249-288A-E918-3888EF51EA1F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026529" y="11006648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A6414C37-B65D-7CFA-A936-13DD6985E4B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26529" y="10381469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A30AF97F-0DF5-2039-130A-AFA6905358C9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6025894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D628B38-5048-7037-2221-587E87B736B2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4429867" y="11006648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9" name="Image Text Placeholder 2">
            <a:extLst>
              <a:ext uri="{FF2B5EF4-FFF2-40B4-BE49-F238E27FC236}">
                <a16:creationId xmlns:a16="http://schemas.microsoft.com/office/drawing/2014/main" id="{1559EC85-71F8-78BA-14E5-E387758E373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4429867" y="10381469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1B7CBA0B-C380-3AC2-AC3D-1A857EAD6A58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4429232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E3AE4FC-B0E7-62F1-6FD6-0A1971A66E1E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2831934" y="11006648"/>
            <a:ext cx="771817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5" name="Image Text Placeholder 3">
            <a:extLst>
              <a:ext uri="{FF2B5EF4-FFF2-40B4-BE49-F238E27FC236}">
                <a16:creationId xmlns:a16="http://schemas.microsoft.com/office/drawing/2014/main" id="{6D6580E3-F809-71DE-F83B-A584CBC85B9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2831934" y="10381469"/>
            <a:ext cx="771817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9A4FA4A2-4CAA-6FA7-31D5-D43DEBDB5A75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22832249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79AD7B08-053C-9190-0D12-F1BAB2E286B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025581" y="17349893"/>
            <a:ext cx="7718170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8" name="Image Text Placeholder 4">
            <a:extLst>
              <a:ext uri="{FF2B5EF4-FFF2-40B4-BE49-F238E27FC236}">
                <a16:creationId xmlns:a16="http://schemas.microsoft.com/office/drawing/2014/main" id="{4FA4ED94-57E4-AE6B-B890-F274DC4FC0DE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025581" y="16724037"/>
            <a:ext cx="7718170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9E19E24C-979D-3C9A-9C76-CB5B03D44096}"/>
              </a:ext>
            </a:extLst>
          </p:cNvPr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6025894" y="12149685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06964C24-EB2D-973F-CAEE-52230749F92F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4429072" y="17350073"/>
            <a:ext cx="7717856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31" name="Image Text Placeholder 5">
            <a:extLst>
              <a:ext uri="{FF2B5EF4-FFF2-40B4-BE49-F238E27FC236}">
                <a16:creationId xmlns:a16="http://schemas.microsoft.com/office/drawing/2014/main" id="{ED4E3AFB-8939-61FB-5FF0-F1534EC387E1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4429072" y="16724037"/>
            <a:ext cx="7717856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32" name="Picture Placeholder 5">
            <a:extLst>
              <a:ext uri="{FF2B5EF4-FFF2-40B4-BE49-F238E27FC236}">
                <a16:creationId xmlns:a16="http://schemas.microsoft.com/office/drawing/2014/main" id="{A1B13653-F43D-0A5E-38A6-CB5001465815}"/>
              </a:ext>
            </a:extLst>
          </p:cNvPr>
          <p:cNvSpPr>
            <a:spLocks noGrp="1" noChangeAspect="1"/>
          </p:cNvSpPr>
          <p:nvPr>
            <p:ph type="pic" sz="quarter" idx="65" hasCustomPrompt="1"/>
          </p:nvPr>
        </p:nvSpPr>
        <p:spPr>
          <a:xfrm>
            <a:off x="14429232" y="12149685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E5FC1EDC-3D2A-65A9-871F-F197CDBEA69B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2832249" y="17350073"/>
            <a:ext cx="7717856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34" name="Image Text Placeholder 6">
            <a:extLst>
              <a:ext uri="{FF2B5EF4-FFF2-40B4-BE49-F238E27FC236}">
                <a16:creationId xmlns:a16="http://schemas.microsoft.com/office/drawing/2014/main" id="{44682B27-3A3D-0B94-5ECC-DDBB5EF455C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22832249" y="16724037"/>
            <a:ext cx="7717856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35" name="Picture Placeholder 6">
            <a:extLst>
              <a:ext uri="{FF2B5EF4-FFF2-40B4-BE49-F238E27FC236}">
                <a16:creationId xmlns:a16="http://schemas.microsoft.com/office/drawing/2014/main" id="{128F8CF0-9FA1-4567-B0F3-85953E786502}"/>
              </a:ext>
            </a:extLst>
          </p:cNvPr>
          <p:cNvSpPr>
            <a:spLocks noGrp="1" noChangeAspect="1"/>
          </p:cNvSpPr>
          <p:nvPr>
            <p:ph type="pic" sz="quarter" idx="68" hasCustomPrompt="1"/>
          </p:nvPr>
        </p:nvSpPr>
        <p:spPr>
          <a:xfrm>
            <a:off x="22832249" y="12149685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2089732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-u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0EDBB066-9949-0A07-6A34-D87EAC495DA4}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065D794E-40CD-F20A-D069-AEE573942939}"/>
              </a:ext>
            </a:extLst>
          </p:cNvPr>
          <p:cNvSpPr>
            <a:spLocks noGrp="1"/>
          </p:cNvSpPr>
          <p:nvPr>
            <p:ph type="sldNum" sz="quarter" idx="4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575DDCC-41E9-0736-E879-D2C1C2462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213AE71-E7B2-BD08-3B6A-5C40837578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F630764C-4CB7-CC58-55C7-3434EE0A9C55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828800" y="11006648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4423268B-E454-8182-6279-77138725F4F5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828800" y="10381469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DAC03B5C-BB34-99BA-EFE5-0FE346472297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1828800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71458BD-9DE8-FE1C-2920-68BCEC79588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229723" y="11006648"/>
            <a:ext cx="7717221" cy="867930"/>
          </a:xfrm>
        </p:spPr>
        <p:txBody>
          <a:bodyPr/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Tx/>
              <a:buFont typeface="NVIDIA Sans" panose="020B0503020203020204" pitchFamily="34" charset="0"/>
              <a:buChar char="​"/>
              <a:tabLst/>
              <a:defRPr/>
            </a:pPr>
            <a:r>
              <a:rPr lang="en-US" dirty="0"/>
              <a:t>Click to edit description</a:t>
            </a:r>
          </a:p>
        </p:txBody>
      </p:sp>
      <p:sp>
        <p:nvSpPr>
          <p:cNvPr id="10" name="Image Text Placeholder 2">
            <a:extLst>
              <a:ext uri="{FF2B5EF4-FFF2-40B4-BE49-F238E27FC236}">
                <a16:creationId xmlns:a16="http://schemas.microsoft.com/office/drawing/2014/main" id="{04109424-82FD-CF0B-FFDE-7FAC1BA6DAC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229723" y="10381469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E5B7F7B-783A-A0EA-4897-EDF8C1F02592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0229088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6727525-F12D-CFFD-1ED0-4E2EC8BCCDC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8628848" y="11006648"/>
            <a:ext cx="771817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3" name="Image Text Placeholder 3">
            <a:extLst>
              <a:ext uri="{FF2B5EF4-FFF2-40B4-BE49-F238E27FC236}">
                <a16:creationId xmlns:a16="http://schemas.microsoft.com/office/drawing/2014/main" id="{076934D6-602D-6CCF-6B31-35575C07928E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8628848" y="10381469"/>
            <a:ext cx="771817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E3916C6-FCD1-6F9A-445E-3D0915995F1A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18629376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1C58D469-AAB0-CB8B-CE5A-DF474F6D8C1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7029351" y="11006648"/>
            <a:ext cx="7718170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6" name="Image Text Placeholder 4">
            <a:extLst>
              <a:ext uri="{FF2B5EF4-FFF2-40B4-BE49-F238E27FC236}">
                <a16:creationId xmlns:a16="http://schemas.microsoft.com/office/drawing/2014/main" id="{157879AC-2842-1C0D-BE88-A53BB7AC05CD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7029351" y="10381469"/>
            <a:ext cx="7718170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623824F2-BD7A-FF50-B0BD-D3C1B01D9489}"/>
              </a:ext>
            </a:extLst>
          </p:cNvPr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27029664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BC68CEEF-5DD1-4DA6-978B-0EE9C83F2FD0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028944" y="17350073"/>
            <a:ext cx="7717856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9" name="Image Text Placeholder 5">
            <a:extLst>
              <a:ext uri="{FF2B5EF4-FFF2-40B4-BE49-F238E27FC236}">
                <a16:creationId xmlns:a16="http://schemas.microsoft.com/office/drawing/2014/main" id="{7851B54C-7488-089C-D52C-4A52B32CC48C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6028944" y="16724037"/>
            <a:ext cx="7717856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21ED7823-61D2-2FFA-CA90-BF25752944E3}"/>
              </a:ext>
            </a:extLst>
          </p:cNvPr>
          <p:cNvSpPr>
            <a:spLocks noGrp="1" noChangeAspect="1"/>
          </p:cNvSpPr>
          <p:nvPr>
            <p:ph type="pic" sz="quarter" idx="65" hasCustomPrompt="1"/>
          </p:nvPr>
        </p:nvSpPr>
        <p:spPr>
          <a:xfrm>
            <a:off x="6028944" y="12149685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D513BBBB-DE5A-527D-46E8-1743A8031B88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4429232" y="17350073"/>
            <a:ext cx="7717856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2" name="Image Text Placeholder 6">
            <a:extLst>
              <a:ext uri="{FF2B5EF4-FFF2-40B4-BE49-F238E27FC236}">
                <a16:creationId xmlns:a16="http://schemas.microsoft.com/office/drawing/2014/main" id="{7E60EE3D-5E59-F26C-8AD9-2188B7C96528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14429232" y="16724037"/>
            <a:ext cx="7717856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3EDD73EC-F926-8897-6059-C200AC5FE9EE}"/>
              </a:ext>
            </a:extLst>
          </p:cNvPr>
          <p:cNvSpPr>
            <a:spLocks noGrp="1" noChangeAspect="1"/>
          </p:cNvSpPr>
          <p:nvPr>
            <p:ph type="pic" sz="quarter" idx="68" hasCustomPrompt="1"/>
          </p:nvPr>
        </p:nvSpPr>
        <p:spPr>
          <a:xfrm>
            <a:off x="14429232" y="12149685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4A6E0E99-4BE8-903E-B9C7-B082801EF3DE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22829520" y="17350073"/>
            <a:ext cx="7717856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5" name="Image Text Placeholder 7">
            <a:extLst>
              <a:ext uri="{FF2B5EF4-FFF2-40B4-BE49-F238E27FC236}">
                <a16:creationId xmlns:a16="http://schemas.microsoft.com/office/drawing/2014/main" id="{ED6A66F4-9D18-8D19-BF9D-6CD753BA735A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22829520" y="16724037"/>
            <a:ext cx="7717856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6876670D-7D23-4CF6-8548-FE090C8A76B3}"/>
              </a:ext>
            </a:extLst>
          </p:cNvPr>
          <p:cNvSpPr>
            <a:spLocks noGrp="1" noChangeAspect="1"/>
          </p:cNvSpPr>
          <p:nvPr>
            <p:ph type="pic" sz="quarter" idx="71" hasCustomPrompt="1"/>
          </p:nvPr>
        </p:nvSpPr>
        <p:spPr>
          <a:xfrm>
            <a:off x="22829520" y="12149685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27494073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-u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">
            <a:extLst>
              <a:ext uri="{FF2B5EF4-FFF2-40B4-BE49-F238E27FC236}">
                <a16:creationId xmlns:a16="http://schemas.microsoft.com/office/drawing/2014/main" id="{E20898E1-3C2D-56B3-EB64-8545413A1DC4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21" name="Slide Number Placeholder">
            <a:extLst>
              <a:ext uri="{FF2B5EF4-FFF2-40B4-BE49-F238E27FC236}">
                <a16:creationId xmlns:a16="http://schemas.microsoft.com/office/drawing/2014/main" id="{D744ED2D-1CB0-DF46-4299-C65986BE384C}"/>
              </a:ext>
            </a:extLst>
          </p:cNvPr>
          <p:cNvSpPr>
            <a:spLocks noGrp="1"/>
          </p:cNvSpPr>
          <p:nvPr>
            <p:ph type="sldNum" sz="quarter" idx="4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575DDCC-41E9-0736-E879-D2C1C2462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213AE71-E7B2-BD08-3B6A-5C40837578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978D673-0BDB-8A27-A8D7-CE578AEA3CBF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828800" y="11006648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1532DC11-96E1-4F5D-35B2-D80108E71F6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828800" y="10381469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9E6D5051-4FCC-CB02-0C06-B1F5332FD706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1828800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2CDFFA7-9E02-725D-0EDB-D93305C6A6E2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229723" y="11006648"/>
            <a:ext cx="771722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5" name="Image Text Placeholder 2">
            <a:extLst>
              <a:ext uri="{FF2B5EF4-FFF2-40B4-BE49-F238E27FC236}">
                <a16:creationId xmlns:a16="http://schemas.microsoft.com/office/drawing/2014/main" id="{B0CA0F5C-334B-B584-E06F-1E2F109F9AB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229723" y="10381469"/>
            <a:ext cx="771722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C536FB7D-F1F0-781E-34AB-3F1ABF5CE191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0229088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1F4CC7B-C72C-4672-E74C-6D61EC92881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8628848" y="11006648"/>
            <a:ext cx="771817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31" name="Image Text Placeholder 3">
            <a:extLst>
              <a:ext uri="{FF2B5EF4-FFF2-40B4-BE49-F238E27FC236}">
                <a16:creationId xmlns:a16="http://schemas.microsoft.com/office/drawing/2014/main" id="{641EC321-A433-3051-F6F8-BF4CB5E9408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8628848" y="10381469"/>
            <a:ext cx="771817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DED3346E-BCE7-4488-337D-3A6A02329800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18629376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AF78149-262D-6518-1A2F-47D582DC9B5A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7029351" y="11006648"/>
            <a:ext cx="7718170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34" name="Image Text Placeholder 4">
            <a:extLst>
              <a:ext uri="{FF2B5EF4-FFF2-40B4-BE49-F238E27FC236}">
                <a16:creationId xmlns:a16="http://schemas.microsoft.com/office/drawing/2014/main" id="{1AD5F046-F946-28E3-7E59-15789CD8545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7029351" y="10381469"/>
            <a:ext cx="7718170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148034F7-3860-40F0-3BFE-91AD4D05A0F8}"/>
              </a:ext>
            </a:extLst>
          </p:cNvPr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27029664" y="5806440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F7E32F74-3796-25BA-BB04-53971CE7834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828165" y="17350073"/>
            <a:ext cx="7717856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3" name="Image Text Placeholder 5">
            <a:extLst>
              <a:ext uri="{FF2B5EF4-FFF2-40B4-BE49-F238E27FC236}">
                <a16:creationId xmlns:a16="http://schemas.microsoft.com/office/drawing/2014/main" id="{AC0EEF07-6B9F-F5FC-B330-CB47B5A55A5E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828165" y="16724037"/>
            <a:ext cx="7717856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44" name="Picture Placeholder 5">
            <a:extLst>
              <a:ext uri="{FF2B5EF4-FFF2-40B4-BE49-F238E27FC236}">
                <a16:creationId xmlns:a16="http://schemas.microsoft.com/office/drawing/2014/main" id="{AEF5DC33-5308-239C-B13F-2AA57684D6B9}"/>
              </a:ext>
            </a:extLst>
          </p:cNvPr>
          <p:cNvSpPr>
            <a:spLocks noGrp="1" noChangeAspect="1"/>
          </p:cNvSpPr>
          <p:nvPr>
            <p:ph type="pic" sz="quarter" idx="65" hasCustomPrompt="1"/>
          </p:nvPr>
        </p:nvSpPr>
        <p:spPr>
          <a:xfrm>
            <a:off x="1828165" y="12149685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8B41D1B9-66C7-13BB-2E1F-CD69E9131E1C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0228665" y="17350073"/>
            <a:ext cx="7717856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6" name="Image Text Placeholder 6">
            <a:extLst>
              <a:ext uri="{FF2B5EF4-FFF2-40B4-BE49-F238E27FC236}">
                <a16:creationId xmlns:a16="http://schemas.microsoft.com/office/drawing/2014/main" id="{C5498CBA-E497-16C1-742F-C3C26EC95DB1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10228665" y="16724037"/>
            <a:ext cx="7717856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47" name="Picture Placeholder 6">
            <a:extLst>
              <a:ext uri="{FF2B5EF4-FFF2-40B4-BE49-F238E27FC236}">
                <a16:creationId xmlns:a16="http://schemas.microsoft.com/office/drawing/2014/main" id="{213EF361-63C9-84EA-0E58-4BC930EB7A36}"/>
              </a:ext>
            </a:extLst>
          </p:cNvPr>
          <p:cNvSpPr>
            <a:spLocks noGrp="1" noChangeAspect="1"/>
          </p:cNvSpPr>
          <p:nvPr>
            <p:ph type="pic" sz="quarter" idx="68" hasCustomPrompt="1"/>
          </p:nvPr>
        </p:nvSpPr>
        <p:spPr>
          <a:xfrm>
            <a:off x="10228665" y="12149685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3B075A3F-076B-6F14-D6D7-7BB067058D1B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8629164" y="17350073"/>
            <a:ext cx="7717856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9" name="Image Text Placeholder 7">
            <a:extLst>
              <a:ext uri="{FF2B5EF4-FFF2-40B4-BE49-F238E27FC236}">
                <a16:creationId xmlns:a16="http://schemas.microsoft.com/office/drawing/2014/main" id="{5AE371D2-9890-D27E-0C89-F23BED97E6B3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8629164" y="16724037"/>
            <a:ext cx="7717856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0" name="Picture Placeholder 7">
            <a:extLst>
              <a:ext uri="{FF2B5EF4-FFF2-40B4-BE49-F238E27FC236}">
                <a16:creationId xmlns:a16="http://schemas.microsoft.com/office/drawing/2014/main" id="{F2777701-1439-D1A7-FE1A-91F9E6F53389}"/>
              </a:ext>
            </a:extLst>
          </p:cNvPr>
          <p:cNvSpPr>
            <a:spLocks noGrp="1" noChangeAspect="1"/>
          </p:cNvSpPr>
          <p:nvPr>
            <p:ph type="pic" sz="quarter" idx="71" hasCustomPrompt="1"/>
          </p:nvPr>
        </p:nvSpPr>
        <p:spPr>
          <a:xfrm>
            <a:off x="18629165" y="12149685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E3611A72-8635-0768-FE24-C8BE5A068040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27029664" y="17350073"/>
            <a:ext cx="7718171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52" name="Image Text Placeholder 8">
            <a:extLst>
              <a:ext uri="{FF2B5EF4-FFF2-40B4-BE49-F238E27FC236}">
                <a16:creationId xmlns:a16="http://schemas.microsoft.com/office/drawing/2014/main" id="{15F22903-F879-146C-D653-1C953D51F1D7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7029664" y="16724037"/>
            <a:ext cx="7718171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3" name="Picture Placeholder 8">
            <a:extLst>
              <a:ext uri="{FF2B5EF4-FFF2-40B4-BE49-F238E27FC236}">
                <a16:creationId xmlns:a16="http://schemas.microsoft.com/office/drawing/2014/main" id="{C9A3B76A-47E4-4BBA-C00F-A605F3B99E75}"/>
              </a:ext>
            </a:extLst>
          </p:cNvPr>
          <p:cNvSpPr>
            <a:spLocks noGrp="1" noChangeAspect="1"/>
          </p:cNvSpPr>
          <p:nvPr>
            <p:ph type="pic" sz="quarter" idx="74" hasCustomPrompt="1"/>
          </p:nvPr>
        </p:nvSpPr>
        <p:spPr>
          <a:xfrm>
            <a:off x="27029664" y="12149685"/>
            <a:ext cx="7717856" cy="4341294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5953964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-u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D6F3B741-4BA7-CA11-FB9A-C2A65AC3C33F}"/>
              </a:ext>
            </a:extLst>
          </p:cNvPr>
          <p:cNvSpPr>
            <a:spLocks noGrp="1"/>
          </p:cNvSpPr>
          <p:nvPr>
            <p:ph type="ftr" sz="quarter" idx="4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9B6C075D-B159-7804-C8F7-7176810B5084}"/>
              </a:ext>
            </a:extLst>
          </p:cNvPr>
          <p:cNvSpPr>
            <a:spLocks noGrp="1"/>
          </p:cNvSpPr>
          <p:nvPr>
            <p:ph type="sldNum" sz="quarter" idx="48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575DDCC-41E9-0736-E879-D2C1C2462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213AE71-E7B2-BD08-3B6A-5C40837578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0131B47-B5B7-F148-4002-DAA1E5650ED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828800" y="11006828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C28ABF7D-29F2-B0CE-ED9F-DA065CC298B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828800" y="10381469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EF7AEB09-C474-CC1F-2F31-49DF258D068D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828800" y="6753024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E648B61-48E8-01D9-A502-3E3367EC173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549005" y="11006828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0" name="Image Text Placeholder 2">
            <a:extLst>
              <a:ext uri="{FF2B5EF4-FFF2-40B4-BE49-F238E27FC236}">
                <a16:creationId xmlns:a16="http://schemas.microsoft.com/office/drawing/2014/main" id="{8F5F26B8-D130-D082-2689-D29B5286034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549005" y="10381469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E9B78BB-2018-F789-2158-46DB09119372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8549639" y="6753024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D95C055-507D-5FF5-F328-389CA07DE9F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5270480" y="11006828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3" name="Image Text Placeholder 3">
            <a:extLst>
              <a:ext uri="{FF2B5EF4-FFF2-40B4-BE49-F238E27FC236}">
                <a16:creationId xmlns:a16="http://schemas.microsoft.com/office/drawing/2014/main" id="{41777126-549B-A339-2679-A2A046510D0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5270480" y="10381469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76135777-EFA0-9BD8-210B-552D97D43DD2}"/>
              </a:ext>
            </a:extLst>
          </p:cNvPr>
          <p:cNvSpPr>
            <a:spLocks noGrp="1" noChangeAspect="1"/>
          </p:cNvSpPr>
          <p:nvPr>
            <p:ph type="pic" sz="quarter" idx="58" hasCustomPrompt="1"/>
          </p:nvPr>
        </p:nvSpPr>
        <p:spPr>
          <a:xfrm>
            <a:off x="15270478" y="6753024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5D2C89D-8974-CC88-56D5-D4BD01270335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1990686" y="11006828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6" name="Image Text Placeholder 4">
            <a:extLst>
              <a:ext uri="{FF2B5EF4-FFF2-40B4-BE49-F238E27FC236}">
                <a16:creationId xmlns:a16="http://schemas.microsoft.com/office/drawing/2014/main" id="{635F3C2A-EFEC-FA7C-C6D2-B28E72D1C6C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1990686" y="10381469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BBF0B83C-1493-7A37-3CF6-731E6F6E6A62}"/>
              </a:ext>
            </a:extLst>
          </p:cNvPr>
          <p:cNvSpPr>
            <a:spLocks noGrp="1" noChangeAspect="1"/>
          </p:cNvSpPr>
          <p:nvPr>
            <p:ph type="pic" sz="quarter" idx="61" hasCustomPrompt="1"/>
          </p:nvPr>
        </p:nvSpPr>
        <p:spPr>
          <a:xfrm>
            <a:off x="21991317" y="6753024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0BCB15C-5A68-FE62-7189-812C1AFDDAE2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8712160" y="11006828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19" name="Image Text Placeholder 5">
            <a:extLst>
              <a:ext uri="{FF2B5EF4-FFF2-40B4-BE49-F238E27FC236}">
                <a16:creationId xmlns:a16="http://schemas.microsoft.com/office/drawing/2014/main" id="{BBAA1C0A-15A8-D7A5-8438-1586FF72B38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8712160" y="10381469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54DF6266-8BCE-586C-72A7-55A96425A734}"/>
              </a:ext>
            </a:extLst>
          </p:cNvPr>
          <p:cNvSpPr>
            <a:spLocks noGrp="1" noChangeAspect="1"/>
          </p:cNvSpPr>
          <p:nvPr>
            <p:ph type="pic" sz="quarter" idx="64" hasCustomPrompt="1"/>
          </p:nvPr>
        </p:nvSpPr>
        <p:spPr>
          <a:xfrm>
            <a:off x="28712160" y="6753024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C66E5329-4388-E232-62F0-6321508ED4A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188902" y="16402883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2" name="Image Text Placeholder 6">
            <a:extLst>
              <a:ext uri="{FF2B5EF4-FFF2-40B4-BE49-F238E27FC236}">
                <a16:creationId xmlns:a16="http://schemas.microsoft.com/office/drawing/2014/main" id="{C8C7CD6C-8D24-F322-0F0C-F048846B1B0D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5188902" y="15779883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82987E90-FC5A-5018-2FE1-CA06551E8D25}"/>
              </a:ext>
            </a:extLst>
          </p:cNvPr>
          <p:cNvSpPr>
            <a:spLocks noGrp="1" noChangeAspect="1"/>
          </p:cNvSpPr>
          <p:nvPr>
            <p:ph type="pic" sz="quarter" idx="67" hasCustomPrompt="1"/>
          </p:nvPr>
        </p:nvSpPr>
        <p:spPr>
          <a:xfrm>
            <a:off x="5189220" y="12149079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EA58AAC9-BDA0-4352-363F-2C4B20AC270C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11909741" y="16402883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5" name="Image Text Placeholder 7">
            <a:extLst>
              <a:ext uri="{FF2B5EF4-FFF2-40B4-BE49-F238E27FC236}">
                <a16:creationId xmlns:a16="http://schemas.microsoft.com/office/drawing/2014/main" id="{416F6586-0240-36B8-9B04-583616DB2AFF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1909741" y="15779883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9C92ADFF-6064-8070-CF54-2062716EC50B}"/>
              </a:ext>
            </a:extLst>
          </p:cNvPr>
          <p:cNvSpPr>
            <a:spLocks noGrp="1" noChangeAspect="1"/>
          </p:cNvSpPr>
          <p:nvPr>
            <p:ph type="pic" sz="quarter" idx="70" hasCustomPrompt="1"/>
          </p:nvPr>
        </p:nvSpPr>
        <p:spPr>
          <a:xfrm>
            <a:off x="11910060" y="12149079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BCDD1216-1AB2-3445-C1F2-C6212232509D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18630580" y="16402883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28" name="Image Text Placeholder 8">
            <a:extLst>
              <a:ext uri="{FF2B5EF4-FFF2-40B4-BE49-F238E27FC236}">
                <a16:creationId xmlns:a16="http://schemas.microsoft.com/office/drawing/2014/main" id="{7DDF0955-0E96-8C32-2EA7-67141F5F86CB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18630580" y="15779883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345C2C78-DA02-9F5C-15A6-E68CD36D0C74}"/>
              </a:ext>
            </a:extLst>
          </p:cNvPr>
          <p:cNvSpPr>
            <a:spLocks noGrp="1" noChangeAspect="1"/>
          </p:cNvSpPr>
          <p:nvPr>
            <p:ph type="pic" sz="quarter" idx="73" hasCustomPrompt="1"/>
          </p:nvPr>
        </p:nvSpPr>
        <p:spPr>
          <a:xfrm>
            <a:off x="18630900" y="12149079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7A1BDC1E-1B14-3737-389C-3D1609D760B9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5351419" y="16402883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31" name="Image Text Placeholder 9">
            <a:extLst>
              <a:ext uri="{FF2B5EF4-FFF2-40B4-BE49-F238E27FC236}">
                <a16:creationId xmlns:a16="http://schemas.microsoft.com/office/drawing/2014/main" id="{57FFD21B-106E-D0F6-6084-C07EBEE9CB81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25351419" y="15779883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F4798C5A-7E62-4B47-5ACD-F9CF8E66C7EB}"/>
              </a:ext>
            </a:extLst>
          </p:cNvPr>
          <p:cNvSpPr>
            <a:spLocks noGrp="1" noChangeAspect="1"/>
          </p:cNvSpPr>
          <p:nvPr>
            <p:ph type="pic" sz="quarter" idx="76" hasCustomPrompt="1"/>
          </p:nvPr>
        </p:nvSpPr>
        <p:spPr>
          <a:xfrm>
            <a:off x="25351740" y="12149079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1306374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u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">
            <a:extLst>
              <a:ext uri="{FF2B5EF4-FFF2-40B4-BE49-F238E27FC236}">
                <a16:creationId xmlns:a16="http://schemas.microsoft.com/office/drawing/2014/main" id="{C42F0877-E0D9-ACDF-6AC8-31F04A799FCA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30" name="Slide Number Placeholder">
            <a:extLst>
              <a:ext uri="{FF2B5EF4-FFF2-40B4-BE49-F238E27FC236}">
                <a16:creationId xmlns:a16="http://schemas.microsoft.com/office/drawing/2014/main" id="{05F8B37A-9AE1-01F7-40F2-93080E37DBC2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A575DDCC-41E9-0736-E879-D2C1C24623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213AE71-E7B2-BD08-3B6A-5C40837578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5541D50E-AD73-9B43-6942-5D3896418D19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828800" y="11006828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" name="Image Text Placeholder 1">
            <a:extLst>
              <a:ext uri="{FF2B5EF4-FFF2-40B4-BE49-F238E27FC236}">
                <a16:creationId xmlns:a16="http://schemas.microsoft.com/office/drawing/2014/main" id="{0A8DB497-AE6A-0DF8-9C97-FC43C5D2770C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828800" y="10381469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58D13341-F599-599A-5F0F-2EF6A1BED6F5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828800" y="6753024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6B8157A-B098-20EA-AFC9-9B4CC65D4D5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549005" y="11006828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31" name="Image Text Placeholder 2">
            <a:extLst>
              <a:ext uri="{FF2B5EF4-FFF2-40B4-BE49-F238E27FC236}">
                <a16:creationId xmlns:a16="http://schemas.microsoft.com/office/drawing/2014/main" id="{9F7772A2-141A-2C32-35BF-03721C006E4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549005" y="10381469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9D12C4FE-EA14-DC16-E035-07F6E2255DD5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8549005" y="6753024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0ECDEBEB-E52F-C256-D4BC-3CD8FBACF26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5270480" y="11006828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34" name="Image Text Placeholder 3">
            <a:extLst>
              <a:ext uri="{FF2B5EF4-FFF2-40B4-BE49-F238E27FC236}">
                <a16:creationId xmlns:a16="http://schemas.microsoft.com/office/drawing/2014/main" id="{785D8308-6DC4-5070-FBE7-A99AC647842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5270480" y="10381469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id="{DEC4416E-D910-82FA-849C-D1F0138FE8BF}"/>
              </a:ext>
            </a:extLst>
          </p:cNvPr>
          <p:cNvSpPr>
            <a:spLocks noGrp="1" noChangeAspect="1"/>
          </p:cNvSpPr>
          <p:nvPr>
            <p:ph type="pic" sz="quarter" idx="59" hasCustomPrompt="1"/>
          </p:nvPr>
        </p:nvSpPr>
        <p:spPr>
          <a:xfrm>
            <a:off x="15270480" y="6753024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0EFC9957-6324-44FA-A937-12E8D28D27D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1990686" y="11006828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3" name="Image Text Placeholder 4">
            <a:extLst>
              <a:ext uri="{FF2B5EF4-FFF2-40B4-BE49-F238E27FC236}">
                <a16:creationId xmlns:a16="http://schemas.microsoft.com/office/drawing/2014/main" id="{54145343-115A-7C6C-5025-8D78035AC08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1990686" y="10381469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12E9E9CA-B252-105A-7EE9-3C32BD1E338C}"/>
              </a:ext>
            </a:extLst>
          </p:cNvPr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21990686" y="6753024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75A65FBD-41FC-DAE1-70F8-6970F6A06507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8712160" y="11006828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6" name="Image Text Placeholder 5">
            <a:extLst>
              <a:ext uri="{FF2B5EF4-FFF2-40B4-BE49-F238E27FC236}">
                <a16:creationId xmlns:a16="http://schemas.microsoft.com/office/drawing/2014/main" id="{7E4F8B92-A608-0712-63DC-7D0B8D25C999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28712160" y="10381469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47" name="Picture Placeholder 5">
            <a:extLst>
              <a:ext uri="{FF2B5EF4-FFF2-40B4-BE49-F238E27FC236}">
                <a16:creationId xmlns:a16="http://schemas.microsoft.com/office/drawing/2014/main" id="{3040C462-A8E3-CAE7-C8B2-CC88CC2BCB82}"/>
              </a:ext>
            </a:extLst>
          </p:cNvPr>
          <p:cNvSpPr>
            <a:spLocks noGrp="1" noChangeAspect="1"/>
          </p:cNvSpPr>
          <p:nvPr>
            <p:ph type="pic" sz="quarter" idx="65" hasCustomPrompt="1"/>
          </p:nvPr>
        </p:nvSpPr>
        <p:spPr>
          <a:xfrm>
            <a:off x="28712160" y="6753024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F3DBD58A-06EA-C55D-B36A-08E3CA5C6AF3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828800" y="16402883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49" name="Image Text Placeholder 6">
            <a:extLst>
              <a:ext uri="{FF2B5EF4-FFF2-40B4-BE49-F238E27FC236}">
                <a16:creationId xmlns:a16="http://schemas.microsoft.com/office/drawing/2014/main" id="{DFF6D880-1D4D-A370-FD0B-8E2026432961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1828800" y="15779883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0" name="Picture Placeholder 6">
            <a:extLst>
              <a:ext uri="{FF2B5EF4-FFF2-40B4-BE49-F238E27FC236}">
                <a16:creationId xmlns:a16="http://schemas.microsoft.com/office/drawing/2014/main" id="{FE36365B-485F-9C95-7F33-A795DDA0A970}"/>
              </a:ext>
            </a:extLst>
          </p:cNvPr>
          <p:cNvSpPr>
            <a:spLocks noGrp="1" noChangeAspect="1"/>
          </p:cNvSpPr>
          <p:nvPr>
            <p:ph type="pic" sz="quarter" idx="68" hasCustomPrompt="1"/>
          </p:nvPr>
        </p:nvSpPr>
        <p:spPr>
          <a:xfrm>
            <a:off x="1828800" y="12149079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51" name="Text Placeholder 7">
            <a:extLst>
              <a:ext uri="{FF2B5EF4-FFF2-40B4-BE49-F238E27FC236}">
                <a16:creationId xmlns:a16="http://schemas.microsoft.com/office/drawing/2014/main" id="{327C785F-6851-A93B-5694-C244F8852ED5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549005" y="16402883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52" name="Image Text Placeholder 7">
            <a:extLst>
              <a:ext uri="{FF2B5EF4-FFF2-40B4-BE49-F238E27FC236}">
                <a16:creationId xmlns:a16="http://schemas.microsoft.com/office/drawing/2014/main" id="{BE2B5C28-9A8B-0D8E-F12E-37E98398B727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8549005" y="15779883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3" name="Picture Placeholder 7">
            <a:extLst>
              <a:ext uri="{FF2B5EF4-FFF2-40B4-BE49-F238E27FC236}">
                <a16:creationId xmlns:a16="http://schemas.microsoft.com/office/drawing/2014/main" id="{DEDF76AC-53F8-1E95-4B55-FA0C90102307}"/>
              </a:ext>
            </a:extLst>
          </p:cNvPr>
          <p:cNvSpPr>
            <a:spLocks noGrp="1" noChangeAspect="1"/>
          </p:cNvSpPr>
          <p:nvPr>
            <p:ph type="pic" sz="quarter" idx="71" hasCustomPrompt="1"/>
          </p:nvPr>
        </p:nvSpPr>
        <p:spPr>
          <a:xfrm>
            <a:off x="8549005" y="12149079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54" name="Text Placeholder 8">
            <a:extLst>
              <a:ext uri="{FF2B5EF4-FFF2-40B4-BE49-F238E27FC236}">
                <a16:creationId xmlns:a16="http://schemas.microsoft.com/office/drawing/2014/main" id="{541B0966-B263-1076-F94D-E177A8FCCA7C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15270480" y="16402883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55" name="Image Text Placeholder 8">
            <a:extLst>
              <a:ext uri="{FF2B5EF4-FFF2-40B4-BE49-F238E27FC236}">
                <a16:creationId xmlns:a16="http://schemas.microsoft.com/office/drawing/2014/main" id="{64B1456B-F08A-3269-C378-571FD4FE263B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15270480" y="15779883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6" name="Picture Placeholder 8">
            <a:extLst>
              <a:ext uri="{FF2B5EF4-FFF2-40B4-BE49-F238E27FC236}">
                <a16:creationId xmlns:a16="http://schemas.microsoft.com/office/drawing/2014/main" id="{B29738B8-4871-A0AD-A2D9-79A88A3D4161}"/>
              </a:ext>
            </a:extLst>
          </p:cNvPr>
          <p:cNvSpPr>
            <a:spLocks noGrp="1" noChangeAspect="1"/>
          </p:cNvSpPr>
          <p:nvPr>
            <p:ph type="pic" sz="quarter" idx="74" hasCustomPrompt="1"/>
          </p:nvPr>
        </p:nvSpPr>
        <p:spPr>
          <a:xfrm>
            <a:off x="15270480" y="12149079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1A3A7327-F757-246B-FF7D-069AFC0F9CFD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21990686" y="16402883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58" name="Image Text Placeholder 9">
            <a:extLst>
              <a:ext uri="{FF2B5EF4-FFF2-40B4-BE49-F238E27FC236}">
                <a16:creationId xmlns:a16="http://schemas.microsoft.com/office/drawing/2014/main" id="{935A0663-9E19-FC04-89A2-4495D29EB098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1990686" y="15779883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59" name="Picture Placeholder 9">
            <a:extLst>
              <a:ext uri="{FF2B5EF4-FFF2-40B4-BE49-F238E27FC236}">
                <a16:creationId xmlns:a16="http://schemas.microsoft.com/office/drawing/2014/main" id="{A06CCEF2-4324-2A20-E13B-C9A34D87D13F}"/>
              </a:ext>
            </a:extLst>
          </p:cNvPr>
          <p:cNvSpPr>
            <a:spLocks noGrp="1" noChangeAspect="1"/>
          </p:cNvSpPr>
          <p:nvPr>
            <p:ph type="pic" sz="quarter" idx="77" hasCustomPrompt="1"/>
          </p:nvPr>
        </p:nvSpPr>
        <p:spPr>
          <a:xfrm>
            <a:off x="21990686" y="12149079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  <p:sp>
        <p:nvSpPr>
          <p:cNvPr id="63" name="Text Placeholder 10">
            <a:extLst>
              <a:ext uri="{FF2B5EF4-FFF2-40B4-BE49-F238E27FC236}">
                <a16:creationId xmlns:a16="http://schemas.microsoft.com/office/drawing/2014/main" id="{2424D5C6-2CED-3EF1-7441-B207A8A8C9B8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8710892" y="16402883"/>
            <a:ext cx="6035675" cy="86793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800"/>
              </a:spcAft>
              <a:defRPr sz="2800"/>
            </a:lvl1pPr>
            <a:lvl2pPr algn="ctr">
              <a:defRPr sz="2800"/>
            </a:lvl2pPr>
            <a:lvl3pPr algn="ctr">
              <a:defRPr sz="2800"/>
            </a:lvl3pPr>
            <a:lvl4pPr algn="ctr">
              <a:defRPr sz="2800"/>
            </a:lvl4pPr>
            <a:lvl5pPr algn="ctr">
              <a:defRPr sz="2800"/>
            </a:lvl5pPr>
          </a:lstStyle>
          <a:p>
            <a:pPr lvl="0"/>
            <a:r>
              <a:rPr lang="en-US" dirty="0"/>
              <a:t>Click to edit description</a:t>
            </a:r>
          </a:p>
        </p:txBody>
      </p:sp>
      <p:sp>
        <p:nvSpPr>
          <p:cNvPr id="64" name="Image Text Placeholder 10">
            <a:extLst>
              <a:ext uri="{FF2B5EF4-FFF2-40B4-BE49-F238E27FC236}">
                <a16:creationId xmlns:a16="http://schemas.microsoft.com/office/drawing/2014/main" id="{FA33B5F6-D7B6-0FFB-553F-29C7E13AAB58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8710892" y="15779883"/>
            <a:ext cx="6035675" cy="585216"/>
          </a:xfrm>
        </p:spPr>
        <p:txBody>
          <a:bodyPr/>
          <a:lstStyle>
            <a:lvl1pPr algn="ctr">
              <a:spcBef>
                <a:spcPts val="0"/>
              </a:spcBef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Click to Edit Image Title</a:t>
            </a:r>
          </a:p>
        </p:txBody>
      </p:sp>
      <p:sp>
        <p:nvSpPr>
          <p:cNvPr id="65" name="Picture Placeholder 10">
            <a:extLst>
              <a:ext uri="{FF2B5EF4-FFF2-40B4-BE49-F238E27FC236}">
                <a16:creationId xmlns:a16="http://schemas.microsoft.com/office/drawing/2014/main" id="{B995E01A-8631-5C16-CF95-C2D61216BF22}"/>
              </a:ext>
            </a:extLst>
          </p:cNvPr>
          <p:cNvSpPr>
            <a:spLocks noGrp="1" noChangeAspect="1"/>
          </p:cNvSpPr>
          <p:nvPr>
            <p:ph type="pic" sz="quarter" idx="80" hasCustomPrompt="1"/>
          </p:nvPr>
        </p:nvSpPr>
        <p:spPr>
          <a:xfrm>
            <a:off x="28710892" y="12149079"/>
            <a:ext cx="6035040" cy="339471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algn="ctr"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algn="ctr">
              <a:buNone/>
            </a:pPr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393957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">
            <a:extLst>
              <a:ext uri="{FF2B5EF4-FFF2-40B4-BE49-F238E27FC236}">
                <a16:creationId xmlns:a16="http://schemas.microsoft.com/office/drawing/2014/main" id="{10603E2E-FCBB-9670-399F-4E1AA8DE52A1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7" name="Slide Number Placeholder">
            <a:extLst>
              <a:ext uri="{FF2B5EF4-FFF2-40B4-BE49-F238E27FC236}">
                <a16:creationId xmlns:a16="http://schemas.microsoft.com/office/drawing/2014/main" id="{2845A55B-51B5-DA67-0B9D-B48DB2A149A1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BC038FD9-0AFF-00C8-0AA3-223BDB8DBBF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630900" y="12024360"/>
            <a:ext cx="17030700" cy="6720839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74320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FAAF3530-C3FF-2C2D-7DBE-DE264BE2B69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1494844" y="13258800"/>
            <a:ext cx="6451780" cy="54864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74320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558BCBFD-EB59-D408-424E-9AC9033C56F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4400" y="13258800"/>
            <a:ext cx="9896168" cy="54864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74320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0A174EF8-9FF4-51FA-A66C-17A876EABB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0" y="7086600"/>
            <a:ext cx="11125200" cy="54864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74320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D4D98DE-6896-9804-F8F6-36DBA25F64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4400" y="7086600"/>
            <a:ext cx="5221224" cy="54864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74320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E1A4A1E-E7C9-F04E-34E1-36E29C52739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0403800" y="914400"/>
            <a:ext cx="5257800" cy="1042416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74320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F5AEEAC-F2C1-5A18-FE0A-094F2B9E4F8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6373168" y="914400"/>
            <a:ext cx="13382932" cy="54864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74320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D0FC23F-D808-9291-07E6-D31D82FEAE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888794" y="914400"/>
            <a:ext cx="5798574" cy="54864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74320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9D9B9429-F845-30E8-36A1-DB2BB86ADC8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4400" y="914400"/>
            <a:ext cx="8288594" cy="54864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74320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A1484569-FB15-3B4E-EF2D-43C609DE25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29375" y="7086600"/>
            <a:ext cx="11125199" cy="4251960"/>
          </a:xfrm>
        </p:spPr>
        <p:txBody>
          <a:bodyPr anchor="ctr"/>
          <a:lstStyle>
            <a:lvl1pPr algn="ctr">
              <a:defRPr sz="5400"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</p:spTree>
    <p:extLst>
      <p:ext uri="{BB962C8B-B14F-4D97-AF65-F5344CB8AC3E}">
        <p14:creationId xmlns:p14="http://schemas.microsoft.com/office/powerpoint/2010/main" val="4256676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mo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4E6B04E9-AFDA-A682-186B-6C9E617F31C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36576000" cy="20574000"/>
          </a:xfrm>
          <a:solidFill>
            <a:schemeClr val="bg2"/>
          </a:solidFill>
        </p:spPr>
        <p:txBody>
          <a:bodyPr tIns="0" bIns="2103120" anchor="ctr"/>
          <a:lstStyle>
            <a:lvl1pPr algn="ctr">
              <a:defRPr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41203275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mo -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">
            <a:extLst>
              <a:ext uri="{FF2B5EF4-FFF2-40B4-BE49-F238E27FC236}">
                <a16:creationId xmlns:a16="http://schemas.microsoft.com/office/drawing/2014/main" id="{6C2B65C0-8411-4E1E-BB2A-A35D3E68956B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36576000" cy="20574000"/>
          </a:xfrm>
          <a:solidFill>
            <a:schemeClr val="bg2"/>
          </a:solidFill>
        </p:spPr>
        <p:txBody>
          <a:bodyPr vert="horz" lIns="0" tIns="0" rIns="0" bIns="2103120" rtlCol="0" anchor="ctr">
            <a:no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Char char="​"/>
              <a:tabLst/>
              <a:defRPr/>
            </a:pPr>
            <a:r>
              <a:rPr lang="en-US" dirty="0"/>
              <a:t>Click icon to place video</a:t>
            </a:r>
          </a:p>
        </p:txBody>
      </p:sp>
    </p:spTree>
    <p:extLst>
      <p:ext uri="{BB962C8B-B14F-4D97-AF65-F5344CB8AC3E}">
        <p14:creationId xmlns:p14="http://schemas.microsoft.com/office/powerpoint/2010/main" val="22255020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mo - Video, 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">
            <a:extLst>
              <a:ext uri="{FF2B5EF4-FFF2-40B4-BE49-F238E27FC236}">
                <a16:creationId xmlns:a16="http://schemas.microsoft.com/office/drawing/2014/main" id="{54E04377-1EF8-BEB3-073F-B3A8DF9467DF}"/>
              </a:ext>
            </a:extLst>
          </p:cNvPr>
          <p:cNvSpPr>
            <a:spLocks noGrp="1" noChangeAspect="1"/>
          </p:cNvSpPr>
          <p:nvPr>
            <p:ph type="media" sz="quarter" idx="13" hasCustomPrompt="1"/>
          </p:nvPr>
        </p:nvSpPr>
        <p:spPr>
          <a:xfrm>
            <a:off x="5486400" y="3104193"/>
            <a:ext cx="25603200" cy="144018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tIns="0" bIns="2103120" anchor="ctr"/>
          <a:lstStyle>
            <a:lvl1pPr algn="ctr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icon to place video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04389443-080A-7AA4-3085-E70BDC8F8F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8800" y="2454442"/>
            <a:ext cx="32918400" cy="625475"/>
          </a:xfrm>
        </p:spPr>
        <p:txBody>
          <a:bodyPr anchor="t"/>
          <a:lstStyle>
            <a:lvl1pPr algn="ctr">
              <a:spcBef>
                <a:spcPts val="0"/>
              </a:spcBef>
              <a:spcAft>
                <a:spcPts val="0"/>
              </a:spcAft>
              <a:defRPr sz="320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Optional subtitle description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570F4D80-EF7D-3626-2F98-566AC0DAC0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1776548"/>
            <a:ext cx="32918400" cy="625642"/>
          </a:xfrm>
        </p:spPr>
        <p:txBody>
          <a:bodyPr/>
          <a:lstStyle>
            <a:lvl1pPr algn="ctr">
              <a:spcAft>
                <a:spcPts val="0"/>
              </a:spcAft>
              <a:defRPr sz="4400">
                <a:latin typeface="+mj-lt"/>
              </a:defRPr>
            </a:lvl1pPr>
          </a:lstStyle>
          <a:p>
            <a:r>
              <a:rPr lang="en-US" dirty="0"/>
              <a:t>Demo Title Goes Here</a:t>
            </a:r>
          </a:p>
        </p:txBody>
      </p:sp>
      <p:sp>
        <p:nvSpPr>
          <p:cNvPr id="6" name="Footer Placeholder">
            <a:extLst>
              <a:ext uri="{FF2B5EF4-FFF2-40B4-BE49-F238E27FC236}">
                <a16:creationId xmlns:a16="http://schemas.microsoft.com/office/drawing/2014/main" id="{D60EBBCC-FBDE-8093-F4FD-0B4F364BCAB0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7543800" y="19431000"/>
            <a:ext cx="21488400" cy="369332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EB50A31F-A2CF-8090-6E63-67B213D66BBA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914400" y="19431000"/>
            <a:ext cx="640080" cy="369332"/>
          </a:xfrm>
        </p:spPr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6234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e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64B3AED4-78D5-2F14-5B4B-21B821017D12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71B3CD7F-5DB5-8DB6-34DE-A76A3CB0406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" name="Subtext 4">
            <a:extLst>
              <a:ext uri="{FF2B5EF4-FFF2-40B4-BE49-F238E27FC236}">
                <a16:creationId xmlns:a16="http://schemas.microsoft.com/office/drawing/2014/main" id="{1CF4EF74-1A73-D2BE-6AFA-08036C3794F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031950" y="10808208"/>
            <a:ext cx="7715250" cy="7839075"/>
          </a:xfrm>
        </p:spPr>
        <p:txBody>
          <a:bodyPr lIns="32004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57" name="Header 4">
            <a:extLst>
              <a:ext uri="{FF2B5EF4-FFF2-40B4-BE49-F238E27FC236}">
                <a16:creationId xmlns:a16="http://schemas.microsoft.com/office/drawing/2014/main" id="{40179978-CE3B-4EC0-B13C-69175A036E2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031950" y="8714232"/>
            <a:ext cx="7715250" cy="1200329"/>
          </a:xfrm>
        </p:spPr>
        <p:txBody>
          <a:bodyPr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60" name="Subtext 3">
            <a:extLst>
              <a:ext uri="{FF2B5EF4-FFF2-40B4-BE49-F238E27FC236}">
                <a16:creationId xmlns:a16="http://schemas.microsoft.com/office/drawing/2014/main" id="{C2710CA7-F848-684D-D126-CC756376CF8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630900" y="10808208"/>
            <a:ext cx="7715250" cy="7839075"/>
          </a:xfrm>
        </p:spPr>
        <p:txBody>
          <a:bodyPr lIns="32004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56" name="Header 3">
            <a:extLst>
              <a:ext uri="{FF2B5EF4-FFF2-40B4-BE49-F238E27FC236}">
                <a16:creationId xmlns:a16="http://schemas.microsoft.com/office/drawing/2014/main" id="{098D07BE-FDC5-E01A-A0CE-33F2B9D14D5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630900" y="8714232"/>
            <a:ext cx="7715250" cy="1200329"/>
          </a:xfrm>
        </p:spPr>
        <p:txBody>
          <a:bodyPr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59" name="Subtext 2">
            <a:extLst>
              <a:ext uri="{FF2B5EF4-FFF2-40B4-BE49-F238E27FC236}">
                <a16:creationId xmlns:a16="http://schemas.microsoft.com/office/drawing/2014/main" id="{AB7D7708-A33D-D8FD-707A-00E9DD998A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229850" y="10808208"/>
            <a:ext cx="7715250" cy="7839075"/>
          </a:xfrm>
        </p:spPr>
        <p:txBody>
          <a:bodyPr lIns="32004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55" name="Header 2">
            <a:extLst>
              <a:ext uri="{FF2B5EF4-FFF2-40B4-BE49-F238E27FC236}">
                <a16:creationId xmlns:a16="http://schemas.microsoft.com/office/drawing/2014/main" id="{679D8E00-D68F-65B4-566E-6CB8F6CC49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229850" y="8714232"/>
            <a:ext cx="7715250" cy="1200329"/>
          </a:xfrm>
        </p:spPr>
        <p:txBody>
          <a:bodyPr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58" name="Subtext 1">
            <a:extLst>
              <a:ext uri="{FF2B5EF4-FFF2-40B4-BE49-F238E27FC236}">
                <a16:creationId xmlns:a16="http://schemas.microsoft.com/office/drawing/2014/main" id="{118D7624-D0D3-7878-E776-271102D2DD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28800" y="10808208"/>
            <a:ext cx="7715250" cy="7839075"/>
          </a:xfrm>
        </p:spPr>
        <p:txBody>
          <a:bodyPr lIns="32004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54" name="Header 1">
            <a:extLst>
              <a:ext uri="{FF2B5EF4-FFF2-40B4-BE49-F238E27FC236}">
                <a16:creationId xmlns:a16="http://schemas.microsoft.com/office/drawing/2014/main" id="{E4E03FC1-0A77-8043-A8D4-F973033288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28800" y="8714232"/>
            <a:ext cx="7715250" cy="1200329"/>
          </a:xfrm>
        </p:spPr>
        <p:txBody>
          <a:bodyPr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cxnSp>
        <p:nvCxnSpPr>
          <p:cNvPr id="12" name="Line">
            <a:extLst>
              <a:ext uri="{FF2B5EF4-FFF2-40B4-BE49-F238E27FC236}">
                <a16:creationId xmlns:a16="http://schemas.microsoft.com/office/drawing/2014/main" id="{4B15A384-8BF5-51E1-C323-F40491DFA9B5}"/>
              </a:ext>
            </a:extLst>
          </p:cNvPr>
          <p:cNvCxnSpPr/>
          <p:nvPr userDrawn="1"/>
        </p:nvCxnSpPr>
        <p:spPr>
          <a:xfrm>
            <a:off x="0" y="10287000"/>
            <a:ext cx="36576000" cy="0"/>
          </a:xfrm>
          <a:prstGeom prst="line">
            <a:avLst/>
          </a:prstGeom>
          <a:ln w="635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ubtitle">
            <a:extLst>
              <a:ext uri="{FF2B5EF4-FFF2-40B4-BE49-F238E27FC236}">
                <a16:creationId xmlns:a16="http://schemas.microsoft.com/office/drawing/2014/main" id="{86DE2755-DD30-C9A8-2B7E-5FCB9E5B46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B6F075E2-DF6D-2A9C-9C84-F99622305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914400"/>
            <a:ext cx="32918400" cy="246888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</p:spTree>
    <p:extLst>
      <p:ext uri="{BB962C8B-B14F-4D97-AF65-F5344CB8AC3E}">
        <p14:creationId xmlns:p14="http://schemas.microsoft.com/office/powerpoint/2010/main" val="4103730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V Quote">
            <a:extLst>
              <a:ext uri="{FF2B5EF4-FFF2-40B4-BE49-F238E27FC236}">
                <a16:creationId xmlns:a16="http://schemas.microsoft.com/office/drawing/2014/main" id="{C1489B41-1ACE-E5CA-AA75-542FCC9200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6576000" cy="20574000"/>
          </a:xfrm>
          <a:prstGeom prst="rect">
            <a:avLst/>
          </a:prstGeom>
        </p:spPr>
      </p:pic>
      <p:sp>
        <p:nvSpPr>
          <p:cNvPr id="8" name="Gradient">
            <a:extLst>
              <a:ext uri="{FF2B5EF4-FFF2-40B4-BE49-F238E27FC236}">
                <a16:creationId xmlns:a16="http://schemas.microsoft.com/office/drawing/2014/main" id="{5902D4C3-9D78-F0C7-D1DE-4ED685302D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36576000" cy="20574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EBA1E2-C4F3-9C5A-7504-F537799FE5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83680" y="15882170"/>
            <a:ext cx="23317200" cy="757130"/>
          </a:xfrm>
        </p:spPr>
        <p:txBody>
          <a:bodyPr>
            <a:noAutofit/>
          </a:bodyPr>
          <a:lstStyle>
            <a:lvl1pPr marL="1005840">
              <a:spcBef>
                <a:spcPts val="0"/>
              </a:spcBef>
              <a:spcAft>
                <a:spcPts val="0"/>
              </a:spcAft>
              <a:buNone/>
              <a:defRPr sz="4800" baseline="0">
                <a:latin typeface="+mn-lt"/>
              </a:defRPr>
            </a:lvl1pPr>
          </a:lstStyle>
          <a:p>
            <a:pPr lvl="0"/>
            <a:r>
              <a:rPr lang="en-US" dirty="0"/>
              <a:t>Name, Company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414548-19C6-5111-D0E3-F080E8B02C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3680" y="3962400"/>
            <a:ext cx="23317200" cy="10972800"/>
          </a:xfrm>
        </p:spPr>
        <p:txBody>
          <a:bodyPr anchor="t">
            <a:normAutofit/>
          </a:bodyPr>
          <a:lstStyle>
            <a:lvl1pPr marL="914400" indent="-685800" defTabSz="914400">
              <a:lnSpc>
                <a:spcPct val="100000"/>
              </a:lnSpc>
              <a:buSzPct val="100000"/>
              <a:buFont typeface="NVIDIA Sans" panose="020B0503020203020204" pitchFamily="34" charset="0"/>
              <a:buChar char="“"/>
              <a:defRPr sz="15000" kern="100" baseline="0">
                <a:latin typeface="+mn-lt"/>
              </a:defRPr>
            </a:lvl1pPr>
          </a:lstStyle>
          <a:p>
            <a:r>
              <a:rPr lang="en-US" dirty="0"/>
              <a:t>Quote placeholder.”</a:t>
            </a:r>
          </a:p>
        </p:txBody>
      </p:sp>
    </p:spTree>
    <p:extLst>
      <p:ext uri="{BB962C8B-B14F-4D97-AF65-F5344CB8AC3E}">
        <p14:creationId xmlns:p14="http://schemas.microsoft.com/office/powerpoint/2010/main" val="19028764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A6CB6789-A0C4-095B-4F78-A1935A3E79AF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E22358C3-92D5-2D07-2859-E0B77BBAAB97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Subtext 5">
            <a:extLst>
              <a:ext uri="{FF2B5EF4-FFF2-40B4-BE49-F238E27FC236}">
                <a16:creationId xmlns:a16="http://schemas.microsoft.com/office/drawing/2014/main" id="{79595540-7D50-9C33-11AB-4737EDCA05B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8712160" y="10808208"/>
            <a:ext cx="6035040" cy="7836408"/>
          </a:xfrm>
        </p:spPr>
        <p:txBody>
          <a:bodyPr lIns="32004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20" name="Header 5">
            <a:extLst>
              <a:ext uri="{FF2B5EF4-FFF2-40B4-BE49-F238E27FC236}">
                <a16:creationId xmlns:a16="http://schemas.microsoft.com/office/drawing/2014/main" id="{8469ED06-1608-84FC-0D7B-6FBF342065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2160" y="8714232"/>
            <a:ext cx="6035040" cy="1200329"/>
          </a:xfrm>
        </p:spPr>
        <p:txBody>
          <a:bodyPr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18" name="Date 5">
            <a:extLst>
              <a:ext uri="{FF2B5EF4-FFF2-40B4-BE49-F238E27FC236}">
                <a16:creationId xmlns:a16="http://schemas.microsoft.com/office/drawing/2014/main" id="{197DC0FF-E771-C7E5-1839-62718E5C287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8712161" y="7480220"/>
            <a:ext cx="6035040" cy="646331"/>
          </a:xfrm>
        </p:spPr>
        <p:txBody>
          <a:bodyPr wrap="square"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61" name="Subtext 4">
            <a:extLst>
              <a:ext uri="{FF2B5EF4-FFF2-40B4-BE49-F238E27FC236}">
                <a16:creationId xmlns:a16="http://schemas.microsoft.com/office/drawing/2014/main" id="{1CF4EF74-1A73-D2BE-6AFA-08036C3794F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991321" y="10808208"/>
            <a:ext cx="6035040" cy="7836408"/>
          </a:xfrm>
        </p:spPr>
        <p:txBody>
          <a:bodyPr lIns="32004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57" name="Header 4">
            <a:extLst>
              <a:ext uri="{FF2B5EF4-FFF2-40B4-BE49-F238E27FC236}">
                <a16:creationId xmlns:a16="http://schemas.microsoft.com/office/drawing/2014/main" id="{40179978-CE3B-4EC0-B13C-69175A036E2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991321" y="8714232"/>
            <a:ext cx="6035040" cy="1200329"/>
          </a:xfrm>
        </p:spPr>
        <p:txBody>
          <a:bodyPr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17" name="Date 4">
            <a:extLst>
              <a:ext uri="{FF2B5EF4-FFF2-40B4-BE49-F238E27FC236}">
                <a16:creationId xmlns:a16="http://schemas.microsoft.com/office/drawing/2014/main" id="{8A35295F-18C1-E7C2-4B76-FA98F00E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1991321" y="7480220"/>
            <a:ext cx="6035040" cy="646331"/>
          </a:xfrm>
        </p:spPr>
        <p:txBody>
          <a:bodyPr wrap="square"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60" name="Subtext 3">
            <a:extLst>
              <a:ext uri="{FF2B5EF4-FFF2-40B4-BE49-F238E27FC236}">
                <a16:creationId xmlns:a16="http://schemas.microsoft.com/office/drawing/2014/main" id="{C2710CA7-F848-684D-D126-CC756376CF8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270480" y="10808208"/>
            <a:ext cx="6035040" cy="7836408"/>
          </a:xfrm>
        </p:spPr>
        <p:txBody>
          <a:bodyPr lIns="32004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56" name="Header 3">
            <a:extLst>
              <a:ext uri="{FF2B5EF4-FFF2-40B4-BE49-F238E27FC236}">
                <a16:creationId xmlns:a16="http://schemas.microsoft.com/office/drawing/2014/main" id="{098D07BE-FDC5-E01A-A0CE-33F2B9D14D5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270480" y="8714232"/>
            <a:ext cx="6035040" cy="1200329"/>
          </a:xfrm>
        </p:spPr>
        <p:txBody>
          <a:bodyPr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16" name="Date 3">
            <a:extLst>
              <a:ext uri="{FF2B5EF4-FFF2-40B4-BE49-F238E27FC236}">
                <a16:creationId xmlns:a16="http://schemas.microsoft.com/office/drawing/2014/main" id="{AA8E5F1F-D8CB-AF2C-6402-A88184D721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270480" y="7480220"/>
            <a:ext cx="6035040" cy="646331"/>
          </a:xfrm>
        </p:spPr>
        <p:txBody>
          <a:bodyPr wrap="square"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59" name="Subtext 2">
            <a:extLst>
              <a:ext uri="{FF2B5EF4-FFF2-40B4-BE49-F238E27FC236}">
                <a16:creationId xmlns:a16="http://schemas.microsoft.com/office/drawing/2014/main" id="{AB7D7708-A33D-D8FD-707A-00E9DD998A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49640" y="10808208"/>
            <a:ext cx="6035040" cy="7836408"/>
          </a:xfrm>
        </p:spPr>
        <p:txBody>
          <a:bodyPr lIns="32004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55" name="Header 2">
            <a:extLst>
              <a:ext uri="{FF2B5EF4-FFF2-40B4-BE49-F238E27FC236}">
                <a16:creationId xmlns:a16="http://schemas.microsoft.com/office/drawing/2014/main" id="{679D8E00-D68F-65B4-566E-6CB8F6CC49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49640" y="8714232"/>
            <a:ext cx="6035040" cy="1200329"/>
          </a:xfrm>
        </p:spPr>
        <p:txBody>
          <a:bodyPr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15" name="Date 2">
            <a:extLst>
              <a:ext uri="{FF2B5EF4-FFF2-40B4-BE49-F238E27FC236}">
                <a16:creationId xmlns:a16="http://schemas.microsoft.com/office/drawing/2014/main" id="{2BA200AD-64DF-9EA9-931D-7CC351D191B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49640" y="7480220"/>
            <a:ext cx="6035040" cy="646331"/>
          </a:xfrm>
        </p:spPr>
        <p:txBody>
          <a:bodyPr wrap="square"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58" name="Subtext 1">
            <a:extLst>
              <a:ext uri="{FF2B5EF4-FFF2-40B4-BE49-F238E27FC236}">
                <a16:creationId xmlns:a16="http://schemas.microsoft.com/office/drawing/2014/main" id="{118D7624-D0D3-7878-E776-271102D2DD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28800" y="10808208"/>
            <a:ext cx="6035040" cy="7836408"/>
          </a:xfrm>
        </p:spPr>
        <p:txBody>
          <a:bodyPr lIns="32004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54" name="Header 1">
            <a:extLst>
              <a:ext uri="{FF2B5EF4-FFF2-40B4-BE49-F238E27FC236}">
                <a16:creationId xmlns:a16="http://schemas.microsoft.com/office/drawing/2014/main" id="{E4E03FC1-0A77-8043-A8D4-F973033288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28800" y="8714232"/>
            <a:ext cx="6035040" cy="1200329"/>
          </a:xfrm>
        </p:spPr>
        <p:txBody>
          <a:bodyPr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14" name="Date 1">
            <a:extLst>
              <a:ext uri="{FF2B5EF4-FFF2-40B4-BE49-F238E27FC236}">
                <a16:creationId xmlns:a16="http://schemas.microsoft.com/office/drawing/2014/main" id="{AA7B335B-116C-4EAD-5E50-3BE7BD181D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28800" y="7480220"/>
            <a:ext cx="6035040" cy="646331"/>
          </a:xfrm>
        </p:spPr>
        <p:txBody>
          <a:bodyPr wrap="square" lIns="32004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cxnSp>
        <p:nvCxnSpPr>
          <p:cNvPr id="12" name="Line">
            <a:extLst>
              <a:ext uri="{FF2B5EF4-FFF2-40B4-BE49-F238E27FC236}">
                <a16:creationId xmlns:a16="http://schemas.microsoft.com/office/drawing/2014/main" id="{4B15A384-8BF5-51E1-C323-F40491DFA9B5}"/>
              </a:ext>
            </a:extLst>
          </p:cNvPr>
          <p:cNvCxnSpPr/>
          <p:nvPr userDrawn="1"/>
        </p:nvCxnSpPr>
        <p:spPr>
          <a:xfrm>
            <a:off x="0" y="10287000"/>
            <a:ext cx="36576000" cy="0"/>
          </a:xfrm>
          <a:prstGeom prst="line">
            <a:avLst/>
          </a:prstGeom>
          <a:ln w="635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ubtitle">
            <a:extLst>
              <a:ext uri="{FF2B5EF4-FFF2-40B4-BE49-F238E27FC236}">
                <a16:creationId xmlns:a16="http://schemas.microsoft.com/office/drawing/2014/main" id="{86DE2755-DD30-C9A8-2B7E-5FCB9E5B46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B6F075E2-DF6D-2A9C-9C84-F99622305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914400"/>
            <a:ext cx="32918400" cy="246888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</p:spTree>
    <p:extLst>
      <p:ext uri="{BB962C8B-B14F-4D97-AF65-F5344CB8AC3E}">
        <p14:creationId xmlns:p14="http://schemas.microsoft.com/office/powerpoint/2010/main" val="3574683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w/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4755AA01-CD1A-BA1A-6267-72402A650C10}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AEBDFF6D-5282-AD34-8B0E-F3B5DB237CA7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Subtext 5">
            <a:extLst>
              <a:ext uri="{FF2B5EF4-FFF2-40B4-BE49-F238E27FC236}">
                <a16:creationId xmlns:a16="http://schemas.microsoft.com/office/drawing/2014/main" id="{79595540-7D50-9C33-11AB-4737EDCA05B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8712160" y="14225837"/>
            <a:ext cx="6035040" cy="4519364"/>
          </a:xfrm>
        </p:spPr>
        <p:txBody>
          <a:bodyPr lIns="320040" tIns="4572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B7F07BEA-9328-83D7-7A86-EF49E5AB367B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29032200" y="10736828"/>
            <a:ext cx="5715000" cy="3214687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tIns="0" bIns="2103120" anchor="ctr"/>
          <a:lstStyle>
            <a:lvl1pPr algn="ctr"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place image</a:t>
            </a:r>
          </a:p>
        </p:txBody>
      </p:sp>
      <p:sp>
        <p:nvSpPr>
          <p:cNvPr id="20" name="Header 5">
            <a:extLst>
              <a:ext uri="{FF2B5EF4-FFF2-40B4-BE49-F238E27FC236}">
                <a16:creationId xmlns:a16="http://schemas.microsoft.com/office/drawing/2014/main" id="{8469ED06-1608-84FC-0D7B-6FBF3420653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2160" y="8714232"/>
            <a:ext cx="6035040" cy="1200329"/>
          </a:xfrm>
        </p:spPr>
        <p:txBody>
          <a:bodyPr lIns="320040" tIns="4572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18" name="Date 5">
            <a:extLst>
              <a:ext uri="{FF2B5EF4-FFF2-40B4-BE49-F238E27FC236}">
                <a16:creationId xmlns:a16="http://schemas.microsoft.com/office/drawing/2014/main" id="{197DC0FF-E771-C7E5-1839-62718E5C287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8712161" y="7480220"/>
            <a:ext cx="6035040" cy="646331"/>
          </a:xfrm>
        </p:spPr>
        <p:txBody>
          <a:bodyPr wrap="square" lIns="320040" tIns="4572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61" name="Subtext 4">
            <a:extLst>
              <a:ext uri="{FF2B5EF4-FFF2-40B4-BE49-F238E27FC236}">
                <a16:creationId xmlns:a16="http://schemas.microsoft.com/office/drawing/2014/main" id="{1CF4EF74-1A73-D2BE-6AFA-08036C3794F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991321" y="14225837"/>
            <a:ext cx="6035040" cy="4519364"/>
          </a:xfrm>
        </p:spPr>
        <p:txBody>
          <a:bodyPr lIns="320040" tIns="4572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272FF6CA-4EAC-CC1F-F26F-2BCDDEECA983}"/>
              </a:ext>
            </a:extLst>
          </p:cNvPr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22311361" y="10736828"/>
            <a:ext cx="5715000" cy="3214687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tIns="0" bIns="2103120" anchor="ctr"/>
          <a:lstStyle>
            <a:lvl1pPr algn="ctr"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place image</a:t>
            </a:r>
          </a:p>
        </p:txBody>
      </p:sp>
      <p:sp>
        <p:nvSpPr>
          <p:cNvPr id="57" name="Header 4">
            <a:extLst>
              <a:ext uri="{FF2B5EF4-FFF2-40B4-BE49-F238E27FC236}">
                <a16:creationId xmlns:a16="http://schemas.microsoft.com/office/drawing/2014/main" id="{40179978-CE3B-4EC0-B13C-69175A036E2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991321" y="8714232"/>
            <a:ext cx="6035040" cy="1200329"/>
          </a:xfrm>
        </p:spPr>
        <p:txBody>
          <a:bodyPr lIns="320040" tIns="4572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17" name="Date 4">
            <a:extLst>
              <a:ext uri="{FF2B5EF4-FFF2-40B4-BE49-F238E27FC236}">
                <a16:creationId xmlns:a16="http://schemas.microsoft.com/office/drawing/2014/main" id="{8A35295F-18C1-E7C2-4B76-FA98F00E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1991321" y="7480220"/>
            <a:ext cx="6035040" cy="646331"/>
          </a:xfrm>
        </p:spPr>
        <p:txBody>
          <a:bodyPr wrap="square" lIns="320040" tIns="4572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60" name="Subtext 3">
            <a:extLst>
              <a:ext uri="{FF2B5EF4-FFF2-40B4-BE49-F238E27FC236}">
                <a16:creationId xmlns:a16="http://schemas.microsoft.com/office/drawing/2014/main" id="{C2710CA7-F848-684D-D126-CC756376CF8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270480" y="14225837"/>
            <a:ext cx="6035040" cy="4519364"/>
          </a:xfrm>
        </p:spPr>
        <p:txBody>
          <a:bodyPr lIns="320040" tIns="4572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F05EA37B-1E0F-5633-E2D2-0B1F3E9CBD61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15590520" y="10736828"/>
            <a:ext cx="5715000" cy="3214687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tIns="0" bIns="2103120" anchor="ctr"/>
          <a:lstStyle>
            <a:lvl1pPr algn="ctr"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place image</a:t>
            </a:r>
          </a:p>
        </p:txBody>
      </p:sp>
      <p:sp>
        <p:nvSpPr>
          <p:cNvPr id="56" name="Header 3">
            <a:extLst>
              <a:ext uri="{FF2B5EF4-FFF2-40B4-BE49-F238E27FC236}">
                <a16:creationId xmlns:a16="http://schemas.microsoft.com/office/drawing/2014/main" id="{098D07BE-FDC5-E01A-A0CE-33F2B9D14D5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270480" y="8714232"/>
            <a:ext cx="6035040" cy="1200329"/>
          </a:xfrm>
        </p:spPr>
        <p:txBody>
          <a:bodyPr lIns="320040" tIns="4572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16" name="Date 3">
            <a:extLst>
              <a:ext uri="{FF2B5EF4-FFF2-40B4-BE49-F238E27FC236}">
                <a16:creationId xmlns:a16="http://schemas.microsoft.com/office/drawing/2014/main" id="{AA8E5F1F-D8CB-AF2C-6402-A88184D721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270480" y="7480220"/>
            <a:ext cx="6035040" cy="646331"/>
          </a:xfrm>
        </p:spPr>
        <p:txBody>
          <a:bodyPr wrap="square" lIns="320040" tIns="4572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59" name="Subtext 2">
            <a:extLst>
              <a:ext uri="{FF2B5EF4-FFF2-40B4-BE49-F238E27FC236}">
                <a16:creationId xmlns:a16="http://schemas.microsoft.com/office/drawing/2014/main" id="{AB7D7708-A33D-D8FD-707A-00E9DD998A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49640" y="14225837"/>
            <a:ext cx="6035040" cy="4519364"/>
          </a:xfrm>
        </p:spPr>
        <p:txBody>
          <a:bodyPr lIns="320040" tIns="4572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BD4D4623-91D4-3807-8FEA-A1445E516A8F}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8869680" y="10736828"/>
            <a:ext cx="5715000" cy="3214687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tIns="0" bIns="2103120" anchor="ctr"/>
          <a:lstStyle>
            <a:lvl1pPr algn="ctr"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place image</a:t>
            </a:r>
          </a:p>
        </p:txBody>
      </p:sp>
      <p:sp>
        <p:nvSpPr>
          <p:cNvPr id="55" name="Header 2">
            <a:extLst>
              <a:ext uri="{FF2B5EF4-FFF2-40B4-BE49-F238E27FC236}">
                <a16:creationId xmlns:a16="http://schemas.microsoft.com/office/drawing/2014/main" id="{679D8E00-D68F-65B4-566E-6CB8F6CC49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49640" y="8714232"/>
            <a:ext cx="6035040" cy="1200329"/>
          </a:xfrm>
        </p:spPr>
        <p:txBody>
          <a:bodyPr lIns="320040" tIns="4572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15" name="Date 2">
            <a:extLst>
              <a:ext uri="{FF2B5EF4-FFF2-40B4-BE49-F238E27FC236}">
                <a16:creationId xmlns:a16="http://schemas.microsoft.com/office/drawing/2014/main" id="{2BA200AD-64DF-9EA9-931D-7CC351D191B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49640" y="7480220"/>
            <a:ext cx="6035040" cy="646331"/>
          </a:xfrm>
        </p:spPr>
        <p:txBody>
          <a:bodyPr wrap="square" lIns="320040" tIns="4572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58" name="Subtext 1">
            <a:extLst>
              <a:ext uri="{FF2B5EF4-FFF2-40B4-BE49-F238E27FC236}">
                <a16:creationId xmlns:a16="http://schemas.microsoft.com/office/drawing/2014/main" id="{118D7624-D0D3-7878-E776-271102D2DD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28800" y="14225837"/>
            <a:ext cx="6035040" cy="4519364"/>
          </a:xfrm>
        </p:spPr>
        <p:txBody>
          <a:bodyPr lIns="320040" tIns="45720" anchor="t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3200"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56269049-A39A-59CE-F6F5-56614D1F130A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2148840" y="10736828"/>
            <a:ext cx="5714999" cy="3214687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tIns="0" bIns="2103120" anchor="ctr"/>
          <a:lstStyle>
            <a:lvl1pPr algn="ctr"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place image</a:t>
            </a:r>
          </a:p>
        </p:txBody>
      </p:sp>
      <p:sp>
        <p:nvSpPr>
          <p:cNvPr id="54" name="Header 1">
            <a:extLst>
              <a:ext uri="{FF2B5EF4-FFF2-40B4-BE49-F238E27FC236}">
                <a16:creationId xmlns:a16="http://schemas.microsoft.com/office/drawing/2014/main" id="{E4E03FC1-0A77-8043-A8D4-F973033288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28800" y="8714232"/>
            <a:ext cx="6035040" cy="1200329"/>
          </a:xfrm>
        </p:spPr>
        <p:txBody>
          <a:bodyPr lIns="320040" tIns="4572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latin typeface="+mn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Text</a:t>
            </a:r>
          </a:p>
        </p:txBody>
      </p:sp>
      <p:sp>
        <p:nvSpPr>
          <p:cNvPr id="14" name="Date 1">
            <a:extLst>
              <a:ext uri="{FF2B5EF4-FFF2-40B4-BE49-F238E27FC236}">
                <a16:creationId xmlns:a16="http://schemas.microsoft.com/office/drawing/2014/main" id="{AA7B335B-116C-4EAD-5E50-3BE7BD181D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28800" y="7480220"/>
            <a:ext cx="6035040" cy="646331"/>
          </a:xfrm>
        </p:spPr>
        <p:txBody>
          <a:bodyPr wrap="square" lIns="320040" tIns="45720" anchor="b">
            <a:noAutofit/>
          </a:bodyPr>
          <a:lstStyle>
            <a:lvl1pPr marL="0" marR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marL="0" marR="0" lvl="0" indent="0" algn="l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cxnSp>
        <p:nvCxnSpPr>
          <p:cNvPr id="12" name="Line">
            <a:extLst>
              <a:ext uri="{FF2B5EF4-FFF2-40B4-BE49-F238E27FC236}">
                <a16:creationId xmlns:a16="http://schemas.microsoft.com/office/drawing/2014/main" id="{4B15A384-8BF5-51E1-C323-F40491DFA9B5}"/>
              </a:ext>
            </a:extLst>
          </p:cNvPr>
          <p:cNvCxnSpPr/>
          <p:nvPr userDrawn="1"/>
        </p:nvCxnSpPr>
        <p:spPr>
          <a:xfrm>
            <a:off x="0" y="10287000"/>
            <a:ext cx="36576000" cy="0"/>
          </a:xfrm>
          <a:prstGeom prst="line">
            <a:avLst/>
          </a:prstGeom>
          <a:ln w="635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ubtitle">
            <a:extLst>
              <a:ext uri="{FF2B5EF4-FFF2-40B4-BE49-F238E27FC236}">
                <a16:creationId xmlns:a16="http://schemas.microsoft.com/office/drawing/2014/main" id="{86DE2755-DD30-C9A8-2B7E-5FCB9E5B46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B6F075E2-DF6D-2A9C-9C84-F99622305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914400"/>
            <a:ext cx="32918400" cy="246888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</p:spTree>
    <p:extLst>
      <p:ext uri="{BB962C8B-B14F-4D97-AF65-F5344CB8AC3E}">
        <p14:creationId xmlns:p14="http://schemas.microsoft.com/office/powerpoint/2010/main" val="35585758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(Cente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148C0C1F-BDEF-41A8-0F04-DDA5A236CBD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Subtitle">
            <a:extLst>
              <a:ext uri="{FF2B5EF4-FFF2-40B4-BE49-F238E27FC236}">
                <a16:creationId xmlns:a16="http://schemas.microsoft.com/office/drawing/2014/main" id="{38EBA30A-0D8A-3E20-4C9B-FD252C9B2F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4E0AD47A-D8EB-F7A4-1A0C-9EBD23C77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914400"/>
            <a:ext cx="32918400" cy="2468880"/>
          </a:xfrm>
        </p:spPr>
        <p:txBody>
          <a:bodyPr/>
          <a:lstStyle>
            <a:lvl1pPr algn="ctr"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</p:spTree>
    <p:extLst>
      <p:ext uri="{BB962C8B-B14F-4D97-AF65-F5344CB8AC3E}">
        <p14:creationId xmlns:p14="http://schemas.microsoft.com/office/powerpoint/2010/main" val="16723452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68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V Speaker">
            <a:extLst>
              <a:ext uri="{FF2B5EF4-FFF2-40B4-BE49-F238E27FC236}">
                <a16:creationId xmlns:a16="http://schemas.microsoft.com/office/drawing/2014/main" id="{CFF18E61-3C4B-6028-6E3C-5A0C25F567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" y="0"/>
            <a:ext cx="36575996" cy="20573997"/>
          </a:xfrm>
          <a:prstGeom prst="rect">
            <a:avLst/>
          </a:prstGeom>
        </p:spPr>
      </p:pic>
      <p:sp>
        <p:nvSpPr>
          <p:cNvPr id="8" name="Gradient">
            <a:extLst>
              <a:ext uri="{FF2B5EF4-FFF2-40B4-BE49-F238E27FC236}">
                <a16:creationId xmlns:a16="http://schemas.microsoft.com/office/drawing/2014/main" id="{8000293E-AB43-EBF8-BC82-0C817228C41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36576000" cy="20574000"/>
          </a:xfrm>
          <a:prstGeom prst="rect">
            <a:avLst/>
          </a:prstGeom>
          <a:gradFill>
            <a:gsLst>
              <a:gs pos="15000">
                <a:schemeClr val="bg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 Placeholder">
            <a:extLst>
              <a:ext uri="{FF2B5EF4-FFF2-40B4-BE49-F238E27FC236}">
                <a16:creationId xmlns:a16="http://schemas.microsoft.com/office/drawing/2014/main" id="{794AC3DC-E5C8-57AA-F1F0-E4E9A2F01B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8801" y="5943600"/>
            <a:ext cx="20116800" cy="411480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ubtitle">
            <a:extLst>
              <a:ext uri="{FF2B5EF4-FFF2-40B4-BE49-F238E27FC236}">
                <a16:creationId xmlns:a16="http://schemas.microsoft.com/office/drawing/2014/main" id="{C04FA0E0-9C96-392B-D33F-3466D05F7D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>
              <a:buFontTx/>
              <a:buNone/>
              <a:defRPr sz="4800">
                <a:solidFill>
                  <a:schemeClr val="tx1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A7E842F0-73CD-B6BE-1671-CF2E4C3D60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914400"/>
            <a:ext cx="32918400" cy="246888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  <p:sp>
        <p:nvSpPr>
          <p:cNvPr id="2" name="Occupation Placeholder 3">
            <a:extLst>
              <a:ext uri="{FF2B5EF4-FFF2-40B4-BE49-F238E27FC236}">
                <a16:creationId xmlns:a16="http://schemas.microsoft.com/office/drawing/2014/main" id="{0EB760A4-0BDA-FCD7-294C-06DD045808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5544800" y="17866936"/>
            <a:ext cx="6400800" cy="920935"/>
          </a:xfrm>
        </p:spPr>
        <p:txBody>
          <a:bodyPr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Job Title, Company</a:t>
            </a:r>
          </a:p>
        </p:txBody>
      </p:sp>
      <p:sp>
        <p:nvSpPr>
          <p:cNvPr id="6" name="Name Placeholder 3">
            <a:extLst>
              <a:ext uri="{FF2B5EF4-FFF2-40B4-BE49-F238E27FC236}">
                <a16:creationId xmlns:a16="http://schemas.microsoft.com/office/drawing/2014/main" id="{2A7EE98A-14CA-4FDE-3BBC-547CA78134A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544800" y="17118410"/>
            <a:ext cx="6400800" cy="707886"/>
          </a:xfrm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65035A17-84AD-B446-290E-48C215AFB58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5544800" y="10515600"/>
            <a:ext cx="6400800" cy="64008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16" name="Occupation Placeholder 2">
            <a:extLst>
              <a:ext uri="{FF2B5EF4-FFF2-40B4-BE49-F238E27FC236}">
                <a16:creationId xmlns:a16="http://schemas.microsoft.com/office/drawing/2014/main" id="{3BCECAB6-EED4-6C61-619E-0CB03435E44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86800" y="17866936"/>
            <a:ext cx="6400800" cy="920935"/>
          </a:xfrm>
        </p:spPr>
        <p:txBody>
          <a:bodyPr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Job Title, Company</a:t>
            </a:r>
          </a:p>
        </p:txBody>
      </p:sp>
      <p:sp>
        <p:nvSpPr>
          <p:cNvPr id="17" name="Name Placeholder 2">
            <a:extLst>
              <a:ext uri="{FF2B5EF4-FFF2-40B4-BE49-F238E27FC236}">
                <a16:creationId xmlns:a16="http://schemas.microsoft.com/office/drawing/2014/main" id="{AD4CF95F-54EF-099D-AB51-5F454C5C206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86800" y="17118410"/>
            <a:ext cx="6400800" cy="707886"/>
          </a:xfrm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03A1C07-C832-6984-03F5-70F355004B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86800" y="10515600"/>
            <a:ext cx="6400800" cy="64008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vert="horz" lIns="0" tIns="0" rIns="0" bIns="2103120" rtlCol="0" anchor="ctr">
            <a:normAutofit/>
          </a:bodyPr>
          <a:lstStyle>
            <a:lvl1pPr marL="0" marR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lang="en-US"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27432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Click icon to place image</a:t>
            </a:r>
          </a:p>
        </p:txBody>
      </p:sp>
      <p:sp>
        <p:nvSpPr>
          <p:cNvPr id="19" name="Occupation Placeholder 1">
            <a:extLst>
              <a:ext uri="{FF2B5EF4-FFF2-40B4-BE49-F238E27FC236}">
                <a16:creationId xmlns:a16="http://schemas.microsoft.com/office/drawing/2014/main" id="{2CF04087-50EE-96A6-22F4-7B9B652690B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828800" y="17866936"/>
            <a:ext cx="6400800" cy="920935"/>
          </a:xfrm>
        </p:spPr>
        <p:txBody>
          <a:bodyPr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Job Title, Company</a:t>
            </a:r>
          </a:p>
        </p:txBody>
      </p:sp>
      <p:sp>
        <p:nvSpPr>
          <p:cNvPr id="20" name="Name Placeholder 1">
            <a:extLst>
              <a:ext uri="{FF2B5EF4-FFF2-40B4-BE49-F238E27FC236}">
                <a16:creationId xmlns:a16="http://schemas.microsoft.com/office/drawing/2014/main" id="{44AB9F9F-C0EC-6E66-8AE9-84E99191AB9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28800" y="17118410"/>
            <a:ext cx="6400800" cy="707886"/>
          </a:xfrm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1" name="Picture Placeholder 1">
            <a:extLst>
              <a:ext uri="{FF2B5EF4-FFF2-40B4-BE49-F238E27FC236}">
                <a16:creationId xmlns:a16="http://schemas.microsoft.com/office/drawing/2014/main" id="{ED721DC3-5019-6710-1D8A-B709232FCF2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828800" y="10515600"/>
            <a:ext cx="6400800" cy="6400800"/>
          </a:xfrm>
          <a:solidFill>
            <a:schemeClr val="bg2"/>
          </a:solidFill>
          <a:ln>
            <a:solidFill>
              <a:schemeClr val="accent6"/>
            </a:solidFill>
          </a:ln>
        </p:spPr>
        <p:txBody>
          <a:bodyPr tIns="0" bIns="2103120" anchor="ctr">
            <a:normAutofit/>
          </a:bodyPr>
          <a:lstStyle>
            <a:lvl1pPr algn="ctr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icon to place image</a:t>
            </a:r>
          </a:p>
        </p:txBody>
      </p:sp>
    </p:spTree>
    <p:extLst>
      <p:ext uri="{BB962C8B-B14F-4D97-AF65-F5344CB8AC3E}">
        <p14:creationId xmlns:p14="http://schemas.microsoft.com/office/powerpoint/2010/main" val="3512788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V Closing">
            <a:extLst>
              <a:ext uri="{FF2B5EF4-FFF2-40B4-BE49-F238E27FC236}">
                <a16:creationId xmlns:a16="http://schemas.microsoft.com/office/drawing/2014/main" id="{D163A2C7-4DBD-77C7-03F3-50784ABE87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6576000" cy="20574000"/>
          </a:xfrm>
          <a:prstGeom prst="rect">
            <a:avLst/>
          </a:prstGeom>
        </p:spPr>
      </p:pic>
      <p:sp>
        <p:nvSpPr>
          <p:cNvPr id="5" name="Gradient">
            <a:extLst>
              <a:ext uri="{FF2B5EF4-FFF2-40B4-BE49-F238E27FC236}">
                <a16:creationId xmlns:a16="http://schemas.microsoft.com/office/drawing/2014/main" id="{FD412695-43ED-8E18-EE2A-6688B5CBA1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9659600" cy="20574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Logo Text">
            <a:extLst>
              <a:ext uri="{FF2B5EF4-FFF2-40B4-BE49-F238E27FC236}">
                <a16:creationId xmlns:a16="http://schemas.microsoft.com/office/drawing/2014/main" id="{80BCAFA5-89AF-533D-D6D2-1C914E182A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58247" y="17905019"/>
            <a:ext cx="3646099" cy="683416"/>
          </a:xfrm>
          <a:custGeom>
            <a:avLst/>
            <a:gdLst>
              <a:gd name="csX0" fmla="*/ 1516265 w 3646099"/>
              <a:gd name="csY0" fmla="*/ 925 h 683416"/>
              <a:gd name="csX1" fmla="*/ 1516333 w 3646099"/>
              <a:gd name="csY1" fmla="*/ 683417 h 683416"/>
              <a:gd name="csX2" fmla="*/ 1709085 w 3646099"/>
              <a:gd name="csY2" fmla="*/ 683417 h 683416"/>
              <a:gd name="csX3" fmla="*/ 1709085 w 3646099"/>
              <a:gd name="csY3" fmla="*/ 939 h 683416"/>
              <a:gd name="csX4" fmla="*/ 1516265 w 3646099"/>
              <a:gd name="csY4" fmla="*/ 925 h 683416"/>
              <a:gd name="csX5" fmla="*/ 0 w 3646099"/>
              <a:gd name="csY5" fmla="*/ 0 h 683416"/>
              <a:gd name="csX6" fmla="*/ 0 w 3646099"/>
              <a:gd name="csY6" fmla="*/ 683417 h 683416"/>
              <a:gd name="csX7" fmla="*/ 194448 w 3646099"/>
              <a:gd name="csY7" fmla="*/ 683417 h 683416"/>
              <a:gd name="csX8" fmla="*/ 194448 w 3646099"/>
              <a:gd name="csY8" fmla="*/ 164488 h 683416"/>
              <a:gd name="csX9" fmla="*/ 345097 w 3646099"/>
              <a:gd name="csY9" fmla="*/ 164540 h 683416"/>
              <a:gd name="csX10" fmla="*/ 454594 w 3646099"/>
              <a:gd name="csY10" fmla="*/ 202617 h 683416"/>
              <a:gd name="csX11" fmla="*/ 497534 w 3646099"/>
              <a:gd name="csY11" fmla="*/ 383324 h 683416"/>
              <a:gd name="csX12" fmla="*/ 497534 w 3646099"/>
              <a:gd name="csY12" fmla="*/ 683417 h 683416"/>
              <a:gd name="csX13" fmla="*/ 685919 w 3646099"/>
              <a:gd name="csY13" fmla="*/ 683383 h 683416"/>
              <a:gd name="csX14" fmla="*/ 685941 w 3646099"/>
              <a:gd name="csY14" fmla="*/ 305832 h 683416"/>
              <a:gd name="csX15" fmla="*/ 346115 w 3646099"/>
              <a:gd name="csY15" fmla="*/ 0 h 683416"/>
              <a:gd name="csX16" fmla="*/ 0 w 3646099"/>
              <a:gd name="csY16" fmla="*/ 0 h 683416"/>
              <a:gd name="csX17" fmla="*/ 1826613 w 3646099"/>
              <a:gd name="csY17" fmla="*/ 950 h 683416"/>
              <a:gd name="csX18" fmla="*/ 1826613 w 3646099"/>
              <a:gd name="csY18" fmla="*/ 683417 h 683416"/>
              <a:gd name="csX19" fmla="*/ 2139246 w 3646099"/>
              <a:gd name="csY19" fmla="*/ 683417 h 683416"/>
              <a:gd name="csX20" fmla="*/ 2418984 w 3646099"/>
              <a:gd name="csY20" fmla="*/ 593604 h 683416"/>
              <a:gd name="csX21" fmla="*/ 2487398 w 3646099"/>
              <a:gd name="csY21" fmla="*/ 349685 h 683416"/>
              <a:gd name="csX22" fmla="*/ 2425002 w 3646099"/>
              <a:gd name="csY22" fmla="*/ 114882 h 683416"/>
              <a:gd name="csX23" fmla="*/ 2097144 w 3646099"/>
              <a:gd name="csY23" fmla="*/ 950 h 683416"/>
              <a:gd name="csX24" fmla="*/ 1826613 w 3646099"/>
              <a:gd name="csY24" fmla="*/ 950 h 683416"/>
              <a:gd name="csX25" fmla="*/ 2017826 w 3646099"/>
              <a:gd name="csY25" fmla="*/ 149552 h 683416"/>
              <a:gd name="csX26" fmla="*/ 2100696 w 3646099"/>
              <a:gd name="csY26" fmla="*/ 149552 h 683416"/>
              <a:gd name="csX27" fmla="*/ 2298673 w 3646099"/>
              <a:gd name="csY27" fmla="*/ 343634 h 683416"/>
              <a:gd name="csX28" fmla="*/ 2100696 w 3646099"/>
              <a:gd name="csY28" fmla="*/ 537749 h 683416"/>
              <a:gd name="csX29" fmla="*/ 2017826 w 3646099"/>
              <a:gd name="csY29" fmla="*/ 537749 h 683416"/>
              <a:gd name="csX30" fmla="*/ 2017826 w 3646099"/>
              <a:gd name="csY30" fmla="*/ 149552 h 683416"/>
              <a:gd name="csX31" fmla="*/ 1238360 w 3646099"/>
              <a:gd name="csY31" fmla="*/ 950 h 683416"/>
              <a:gd name="csX32" fmla="*/ 1077507 w 3646099"/>
              <a:gd name="csY32" fmla="*/ 541844 h 683416"/>
              <a:gd name="csX33" fmla="*/ 923351 w 3646099"/>
              <a:gd name="csY33" fmla="*/ 984 h 683416"/>
              <a:gd name="csX34" fmla="*/ 715284 w 3646099"/>
              <a:gd name="csY34" fmla="*/ 950 h 683416"/>
              <a:gd name="csX35" fmla="*/ 935432 w 3646099"/>
              <a:gd name="csY35" fmla="*/ 683417 h 683416"/>
              <a:gd name="csX36" fmla="*/ 1213225 w 3646099"/>
              <a:gd name="csY36" fmla="*/ 683417 h 683416"/>
              <a:gd name="csX37" fmla="*/ 1435093 w 3646099"/>
              <a:gd name="csY37" fmla="*/ 950 h 683416"/>
              <a:gd name="csX38" fmla="*/ 1238360 w 3646099"/>
              <a:gd name="csY38" fmla="*/ 950 h 683416"/>
              <a:gd name="csX39" fmla="*/ 2577077 w 3646099"/>
              <a:gd name="csY39" fmla="*/ 683417 h 683416"/>
              <a:gd name="csX40" fmla="*/ 2769851 w 3646099"/>
              <a:gd name="csY40" fmla="*/ 683417 h 683416"/>
              <a:gd name="csX41" fmla="*/ 2769851 w 3646099"/>
              <a:gd name="csY41" fmla="*/ 984 h 683416"/>
              <a:gd name="csX42" fmla="*/ 2577031 w 3646099"/>
              <a:gd name="csY42" fmla="*/ 950 h 683416"/>
              <a:gd name="csX43" fmla="*/ 2577077 w 3646099"/>
              <a:gd name="csY43" fmla="*/ 683417 h 683416"/>
              <a:gd name="csX44" fmla="*/ 3117414 w 3646099"/>
              <a:gd name="csY44" fmla="*/ 1195 h 683416"/>
              <a:gd name="csX45" fmla="*/ 2848263 w 3646099"/>
              <a:gd name="csY45" fmla="*/ 683181 h 683416"/>
              <a:gd name="csX46" fmla="*/ 3038323 w 3646099"/>
              <a:gd name="csY46" fmla="*/ 683181 h 683416"/>
              <a:gd name="csX47" fmla="*/ 3080900 w 3646099"/>
              <a:gd name="csY47" fmla="*/ 562642 h 683416"/>
              <a:gd name="csX48" fmla="*/ 3399437 w 3646099"/>
              <a:gd name="csY48" fmla="*/ 562642 h 683416"/>
              <a:gd name="csX49" fmla="*/ 3439752 w 3646099"/>
              <a:gd name="csY49" fmla="*/ 683181 h 683416"/>
              <a:gd name="csX50" fmla="*/ 3646100 w 3646099"/>
              <a:gd name="csY50" fmla="*/ 683181 h 683416"/>
              <a:gd name="csX51" fmla="*/ 3374891 w 3646099"/>
              <a:gd name="csY51" fmla="*/ 1138 h 683416"/>
              <a:gd name="csX52" fmla="*/ 3117414 w 3646099"/>
              <a:gd name="csY52" fmla="*/ 1195 h 683416"/>
              <a:gd name="csX53" fmla="*/ 3242544 w 3646099"/>
              <a:gd name="csY53" fmla="*/ 125616 h 683416"/>
              <a:gd name="csX54" fmla="*/ 3359303 w 3646099"/>
              <a:gd name="csY54" fmla="*/ 445115 h 683416"/>
              <a:gd name="csX55" fmla="*/ 3122097 w 3646099"/>
              <a:gd name="csY55" fmla="*/ 445115 h 683416"/>
              <a:gd name="csX56" fmla="*/ 3242544 w 3646099"/>
              <a:gd name="csY56" fmla="*/ 125616 h 6834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</a:cxnLst>
            <a:rect l="l" t="t" r="r" b="b"/>
            <a:pathLst>
              <a:path w="3646099" h="683416">
                <a:moveTo>
                  <a:pt x="1516265" y="925"/>
                </a:moveTo>
                <a:lnTo>
                  <a:pt x="1516333" y="683417"/>
                </a:lnTo>
                <a:lnTo>
                  <a:pt x="1709085" y="683417"/>
                </a:lnTo>
                <a:lnTo>
                  <a:pt x="1709085" y="939"/>
                </a:lnTo>
                <a:lnTo>
                  <a:pt x="1516265" y="925"/>
                </a:lnTo>
                <a:close/>
                <a:moveTo>
                  <a:pt x="0" y="0"/>
                </a:moveTo>
                <a:lnTo>
                  <a:pt x="0" y="683417"/>
                </a:lnTo>
                <a:lnTo>
                  <a:pt x="194448" y="683417"/>
                </a:lnTo>
                <a:lnTo>
                  <a:pt x="194448" y="164488"/>
                </a:lnTo>
                <a:lnTo>
                  <a:pt x="345097" y="164540"/>
                </a:lnTo>
                <a:cubicBezTo>
                  <a:pt x="395005" y="164540"/>
                  <a:pt x="430546" y="176958"/>
                  <a:pt x="454594" y="202617"/>
                </a:cubicBezTo>
                <a:cubicBezTo>
                  <a:pt x="485091" y="235107"/>
                  <a:pt x="497534" y="287478"/>
                  <a:pt x="497534" y="383324"/>
                </a:cubicBezTo>
                <a:lnTo>
                  <a:pt x="497534" y="683417"/>
                </a:lnTo>
                <a:lnTo>
                  <a:pt x="685919" y="683383"/>
                </a:lnTo>
                <a:lnTo>
                  <a:pt x="685941" y="305832"/>
                </a:lnTo>
                <a:cubicBezTo>
                  <a:pt x="685941" y="36340"/>
                  <a:pt x="514162" y="0"/>
                  <a:pt x="346115" y="0"/>
                </a:cubicBezTo>
                <a:lnTo>
                  <a:pt x="0" y="0"/>
                </a:lnTo>
                <a:moveTo>
                  <a:pt x="1826613" y="950"/>
                </a:moveTo>
                <a:lnTo>
                  <a:pt x="1826613" y="683417"/>
                </a:lnTo>
                <a:lnTo>
                  <a:pt x="2139246" y="683417"/>
                </a:lnTo>
                <a:cubicBezTo>
                  <a:pt x="2305822" y="683417"/>
                  <a:pt x="2360186" y="655714"/>
                  <a:pt x="2418984" y="593604"/>
                </a:cubicBezTo>
                <a:cubicBezTo>
                  <a:pt x="2460543" y="550002"/>
                  <a:pt x="2487398" y="454287"/>
                  <a:pt x="2487398" y="349685"/>
                </a:cubicBezTo>
                <a:cubicBezTo>
                  <a:pt x="2487398" y="253758"/>
                  <a:pt x="2464661" y="168176"/>
                  <a:pt x="2425002" y="114882"/>
                </a:cubicBezTo>
                <a:cubicBezTo>
                  <a:pt x="2353603" y="19578"/>
                  <a:pt x="2250711" y="950"/>
                  <a:pt x="2097144" y="950"/>
                </a:cubicBezTo>
                <a:lnTo>
                  <a:pt x="1826613" y="950"/>
                </a:lnTo>
                <a:close/>
                <a:moveTo>
                  <a:pt x="2017826" y="149552"/>
                </a:moveTo>
                <a:lnTo>
                  <a:pt x="2100696" y="149552"/>
                </a:lnTo>
                <a:cubicBezTo>
                  <a:pt x="2220916" y="149552"/>
                  <a:pt x="2298673" y="203545"/>
                  <a:pt x="2298673" y="343634"/>
                </a:cubicBezTo>
                <a:cubicBezTo>
                  <a:pt x="2298673" y="483758"/>
                  <a:pt x="2220916" y="537749"/>
                  <a:pt x="2100696" y="537749"/>
                </a:cubicBezTo>
                <a:lnTo>
                  <a:pt x="2017826" y="537749"/>
                </a:lnTo>
                <a:lnTo>
                  <a:pt x="2017826" y="149552"/>
                </a:lnTo>
                <a:close/>
                <a:moveTo>
                  <a:pt x="1238360" y="950"/>
                </a:moveTo>
                <a:lnTo>
                  <a:pt x="1077507" y="541844"/>
                </a:lnTo>
                <a:lnTo>
                  <a:pt x="923351" y="984"/>
                </a:lnTo>
                <a:lnTo>
                  <a:pt x="715284" y="950"/>
                </a:lnTo>
                <a:lnTo>
                  <a:pt x="935432" y="683417"/>
                </a:lnTo>
                <a:lnTo>
                  <a:pt x="1213225" y="683417"/>
                </a:lnTo>
                <a:lnTo>
                  <a:pt x="1435093" y="950"/>
                </a:lnTo>
                <a:lnTo>
                  <a:pt x="1238360" y="950"/>
                </a:lnTo>
                <a:close/>
                <a:moveTo>
                  <a:pt x="2577077" y="683417"/>
                </a:moveTo>
                <a:lnTo>
                  <a:pt x="2769851" y="683417"/>
                </a:lnTo>
                <a:lnTo>
                  <a:pt x="2769851" y="984"/>
                </a:lnTo>
                <a:lnTo>
                  <a:pt x="2577031" y="950"/>
                </a:lnTo>
                <a:lnTo>
                  <a:pt x="2577077" y="683417"/>
                </a:lnTo>
                <a:close/>
                <a:moveTo>
                  <a:pt x="3117414" y="1195"/>
                </a:moveTo>
                <a:lnTo>
                  <a:pt x="2848263" y="683181"/>
                </a:lnTo>
                <a:lnTo>
                  <a:pt x="3038323" y="683181"/>
                </a:lnTo>
                <a:lnTo>
                  <a:pt x="3080900" y="562642"/>
                </a:lnTo>
                <a:lnTo>
                  <a:pt x="3399437" y="562642"/>
                </a:lnTo>
                <a:lnTo>
                  <a:pt x="3439752" y="683181"/>
                </a:lnTo>
                <a:lnTo>
                  <a:pt x="3646100" y="683181"/>
                </a:lnTo>
                <a:lnTo>
                  <a:pt x="3374891" y="1138"/>
                </a:lnTo>
                <a:lnTo>
                  <a:pt x="3117414" y="1195"/>
                </a:lnTo>
                <a:close/>
                <a:moveTo>
                  <a:pt x="3242544" y="125616"/>
                </a:moveTo>
                <a:lnTo>
                  <a:pt x="3359303" y="445115"/>
                </a:lnTo>
                <a:lnTo>
                  <a:pt x="3122097" y="445115"/>
                </a:lnTo>
                <a:lnTo>
                  <a:pt x="3242544" y="125616"/>
                </a:lnTo>
                <a:close/>
              </a:path>
            </a:pathLst>
          </a:custGeom>
          <a:solidFill>
            <a:schemeClr val="tx1"/>
          </a:solidFill>
          <a:ln w="2259" cap="flat">
            <a:noFill/>
            <a:prstDash val="solid"/>
            <a:miter/>
          </a:ln>
        </p:spPr>
        <p:txBody>
          <a:bodyPr/>
          <a:lstStyle/>
          <a:p>
            <a:pPr algn="l"/>
            <a:endParaRPr lang="en-US"/>
          </a:p>
        </p:txBody>
      </p:sp>
      <p:sp>
        <p:nvSpPr>
          <p:cNvPr id="2" name="Logo Eye">
            <a:extLst>
              <a:ext uri="{FF2B5EF4-FFF2-40B4-BE49-F238E27FC236}">
                <a16:creationId xmlns:a16="http://schemas.microsoft.com/office/drawing/2014/main" id="{E8AAC571-D4E5-31AA-5989-EA3B402954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828916" y="17709469"/>
            <a:ext cx="1571299" cy="1039766"/>
          </a:xfrm>
          <a:custGeom>
            <a:avLst/>
            <a:gdLst>
              <a:gd name="csX0" fmla="*/ 586272 w 1571299"/>
              <a:gd name="csY0" fmla="*/ 310255 h 1039766"/>
              <a:gd name="csX1" fmla="*/ 586272 w 1571299"/>
              <a:gd name="csY1" fmla="*/ 216336 h 1039766"/>
              <a:gd name="csX2" fmla="*/ 613986 w 1571299"/>
              <a:gd name="csY2" fmla="*/ 214906 h 1039766"/>
              <a:gd name="csX3" fmla="*/ 1039387 w 1571299"/>
              <a:gd name="csY3" fmla="*/ 435625 h 1039766"/>
              <a:gd name="csX4" fmla="*/ 662214 w 1571299"/>
              <a:gd name="csY4" fmla="*/ 688437 h 1039766"/>
              <a:gd name="csX5" fmla="*/ 586272 w 1571299"/>
              <a:gd name="csY5" fmla="*/ 676295 h 1039766"/>
              <a:gd name="csX6" fmla="*/ 586272 w 1571299"/>
              <a:gd name="csY6" fmla="*/ 391493 h 1039766"/>
              <a:gd name="csX7" fmla="*/ 766519 w 1571299"/>
              <a:gd name="csY7" fmla="*/ 547959 h 1039766"/>
              <a:gd name="csX8" fmla="*/ 900233 w 1571299"/>
              <a:gd name="csY8" fmla="*/ 435218 h 1039766"/>
              <a:gd name="csX9" fmla="*/ 638088 w 1571299"/>
              <a:gd name="csY9" fmla="*/ 307199 h 1039766"/>
              <a:gd name="csX10" fmla="*/ 586272 w 1571299"/>
              <a:gd name="csY10" fmla="*/ 310255 h 1039766"/>
              <a:gd name="csX11" fmla="*/ 586272 w 1571299"/>
              <a:gd name="csY11" fmla="*/ 0 h 1039766"/>
              <a:gd name="csX12" fmla="*/ 586272 w 1571299"/>
              <a:gd name="csY12" fmla="*/ 140292 h 1039766"/>
              <a:gd name="csX13" fmla="*/ 613986 w 1571299"/>
              <a:gd name="csY13" fmla="*/ 138641 h 1039766"/>
              <a:gd name="csX14" fmla="*/ 1203938 w 1571299"/>
              <a:gd name="csY14" fmla="*/ 431607 h 1039766"/>
              <a:gd name="csX15" fmla="*/ 658135 w 1571299"/>
              <a:gd name="csY15" fmla="*/ 756667 h 1039766"/>
              <a:gd name="csX16" fmla="*/ 586272 w 1571299"/>
              <a:gd name="csY16" fmla="*/ 750337 h 1039766"/>
              <a:gd name="csX17" fmla="*/ 586272 w 1571299"/>
              <a:gd name="csY17" fmla="*/ 837054 h 1039766"/>
              <a:gd name="csX18" fmla="*/ 646115 w 1571299"/>
              <a:gd name="csY18" fmla="*/ 840930 h 1039766"/>
              <a:gd name="csX19" fmla="*/ 1274186 w 1571299"/>
              <a:gd name="csY19" fmla="*/ 551943 h 1039766"/>
              <a:gd name="csX20" fmla="*/ 1452784 w 1571299"/>
              <a:gd name="csY20" fmla="*/ 660332 h 1039766"/>
              <a:gd name="csX21" fmla="*/ 650099 w 1571299"/>
              <a:gd name="csY21" fmla="*/ 921211 h 1039766"/>
              <a:gd name="csX22" fmla="*/ 586272 w 1571299"/>
              <a:gd name="csY22" fmla="*/ 917897 h 1039766"/>
              <a:gd name="csX23" fmla="*/ 586272 w 1571299"/>
              <a:gd name="csY23" fmla="*/ 1039767 h 1039766"/>
              <a:gd name="csX24" fmla="*/ 1571299 w 1571299"/>
              <a:gd name="csY24" fmla="*/ 1039767 h 1039766"/>
              <a:gd name="csX25" fmla="*/ 1571299 w 1571299"/>
              <a:gd name="csY25" fmla="*/ 0 h 1039766"/>
              <a:gd name="csX26" fmla="*/ 586272 w 1571299"/>
              <a:gd name="csY26" fmla="*/ 0 h 1039766"/>
              <a:gd name="csX27" fmla="*/ 586272 w 1571299"/>
              <a:gd name="csY27" fmla="*/ 676295 h 1039766"/>
              <a:gd name="csX28" fmla="*/ 586272 w 1571299"/>
              <a:gd name="csY28" fmla="*/ 750337 h 1039766"/>
              <a:gd name="csX29" fmla="*/ 280044 w 1571299"/>
              <a:gd name="csY29" fmla="*/ 458434 h 1039766"/>
              <a:gd name="csX30" fmla="*/ 586272 w 1571299"/>
              <a:gd name="csY30" fmla="*/ 310255 h 1039766"/>
              <a:gd name="csX31" fmla="*/ 586272 w 1571299"/>
              <a:gd name="csY31" fmla="*/ 391493 h 1039766"/>
              <a:gd name="csX32" fmla="*/ 585899 w 1571299"/>
              <a:gd name="csY32" fmla="*/ 391453 h 1039766"/>
              <a:gd name="csX33" fmla="*/ 407228 w 1571299"/>
              <a:gd name="csY33" fmla="*/ 473125 h 1039766"/>
              <a:gd name="csX34" fmla="*/ 586272 w 1571299"/>
              <a:gd name="csY34" fmla="*/ 676295 h 1039766"/>
              <a:gd name="csX35" fmla="*/ 160540 w 1571299"/>
              <a:gd name="csY35" fmla="*/ 447638 h 1039766"/>
              <a:gd name="csX36" fmla="*/ 586272 w 1571299"/>
              <a:gd name="csY36" fmla="*/ 216336 h 1039766"/>
              <a:gd name="csX37" fmla="*/ 586272 w 1571299"/>
              <a:gd name="csY37" fmla="*/ 140292 h 1039766"/>
              <a:gd name="csX38" fmla="*/ 0 w 1571299"/>
              <a:gd name="csY38" fmla="*/ 431607 h 1039766"/>
              <a:gd name="csX39" fmla="*/ 586272 w 1571299"/>
              <a:gd name="csY39" fmla="*/ 917897 h 1039766"/>
              <a:gd name="csX40" fmla="*/ 586272 w 1571299"/>
              <a:gd name="csY40" fmla="*/ 837054 h 1039766"/>
              <a:gd name="csX41" fmla="*/ 160540 w 1571299"/>
              <a:gd name="csY41" fmla="*/ 447638 h 10397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1571299" h="1039766">
                <a:moveTo>
                  <a:pt x="586272" y="310255"/>
                </a:moveTo>
                <a:lnTo>
                  <a:pt x="586272" y="216336"/>
                </a:lnTo>
                <a:cubicBezTo>
                  <a:pt x="595389" y="215685"/>
                  <a:pt x="604599" y="215201"/>
                  <a:pt x="613986" y="214906"/>
                </a:cubicBezTo>
                <a:cubicBezTo>
                  <a:pt x="870863" y="206832"/>
                  <a:pt x="1039387" y="435625"/>
                  <a:pt x="1039387" y="435625"/>
                </a:cubicBezTo>
                <a:cubicBezTo>
                  <a:pt x="1039387" y="435625"/>
                  <a:pt x="857373" y="688437"/>
                  <a:pt x="662214" y="688437"/>
                </a:cubicBezTo>
                <a:cubicBezTo>
                  <a:pt x="634105" y="688437"/>
                  <a:pt x="608950" y="683905"/>
                  <a:pt x="586272" y="676295"/>
                </a:cubicBezTo>
                <a:lnTo>
                  <a:pt x="586272" y="391493"/>
                </a:lnTo>
                <a:cubicBezTo>
                  <a:pt x="686276" y="403572"/>
                  <a:pt x="706379" y="447744"/>
                  <a:pt x="766519" y="547959"/>
                </a:cubicBezTo>
                <a:lnTo>
                  <a:pt x="900233" y="435218"/>
                </a:lnTo>
                <a:cubicBezTo>
                  <a:pt x="900233" y="435218"/>
                  <a:pt x="802628" y="307199"/>
                  <a:pt x="638088" y="307199"/>
                </a:cubicBezTo>
                <a:cubicBezTo>
                  <a:pt x="620182" y="307199"/>
                  <a:pt x="603074" y="308466"/>
                  <a:pt x="586272" y="310255"/>
                </a:cubicBezTo>
                <a:moveTo>
                  <a:pt x="586272" y="0"/>
                </a:moveTo>
                <a:lnTo>
                  <a:pt x="586272" y="140292"/>
                </a:lnTo>
                <a:cubicBezTo>
                  <a:pt x="595491" y="139562"/>
                  <a:pt x="604724" y="138976"/>
                  <a:pt x="613986" y="138641"/>
                </a:cubicBezTo>
                <a:cubicBezTo>
                  <a:pt x="971213" y="126607"/>
                  <a:pt x="1203938" y="431607"/>
                  <a:pt x="1203938" y="431607"/>
                </a:cubicBezTo>
                <a:cubicBezTo>
                  <a:pt x="1203938" y="431607"/>
                  <a:pt x="936618" y="756667"/>
                  <a:pt x="658135" y="756667"/>
                </a:cubicBezTo>
                <a:cubicBezTo>
                  <a:pt x="632618" y="756667"/>
                  <a:pt x="608723" y="754309"/>
                  <a:pt x="586272" y="750337"/>
                </a:cubicBezTo>
                <a:lnTo>
                  <a:pt x="586272" y="837054"/>
                </a:lnTo>
                <a:cubicBezTo>
                  <a:pt x="605475" y="839496"/>
                  <a:pt x="625358" y="840930"/>
                  <a:pt x="646115" y="840930"/>
                </a:cubicBezTo>
                <a:cubicBezTo>
                  <a:pt x="905284" y="840930"/>
                  <a:pt x="1092697" y="708590"/>
                  <a:pt x="1274186" y="551943"/>
                </a:cubicBezTo>
                <a:cubicBezTo>
                  <a:pt x="1304255" y="576035"/>
                  <a:pt x="1427451" y="634643"/>
                  <a:pt x="1452784" y="660332"/>
                </a:cubicBezTo>
                <a:cubicBezTo>
                  <a:pt x="1280215" y="804782"/>
                  <a:pt x="878080" y="921211"/>
                  <a:pt x="650099" y="921211"/>
                </a:cubicBezTo>
                <a:cubicBezTo>
                  <a:pt x="628132" y="921211"/>
                  <a:pt x="607002" y="919883"/>
                  <a:pt x="586272" y="917897"/>
                </a:cubicBezTo>
                <a:lnTo>
                  <a:pt x="586272" y="1039767"/>
                </a:lnTo>
                <a:lnTo>
                  <a:pt x="1571299" y="1039767"/>
                </a:lnTo>
                <a:lnTo>
                  <a:pt x="1571299" y="0"/>
                </a:lnTo>
                <a:lnTo>
                  <a:pt x="586272" y="0"/>
                </a:lnTo>
                <a:close/>
                <a:moveTo>
                  <a:pt x="586272" y="676295"/>
                </a:moveTo>
                <a:lnTo>
                  <a:pt x="586272" y="750337"/>
                </a:lnTo>
                <a:cubicBezTo>
                  <a:pt x="346575" y="707601"/>
                  <a:pt x="280044" y="458434"/>
                  <a:pt x="280044" y="458434"/>
                </a:cubicBezTo>
                <a:cubicBezTo>
                  <a:pt x="280044" y="458434"/>
                  <a:pt x="395129" y="330919"/>
                  <a:pt x="586272" y="310255"/>
                </a:cubicBezTo>
                <a:lnTo>
                  <a:pt x="586272" y="391493"/>
                </a:lnTo>
                <a:cubicBezTo>
                  <a:pt x="586125" y="391493"/>
                  <a:pt x="586027" y="391453"/>
                  <a:pt x="585899" y="391453"/>
                </a:cubicBezTo>
                <a:cubicBezTo>
                  <a:pt x="485598" y="379406"/>
                  <a:pt x="407228" y="473125"/>
                  <a:pt x="407228" y="473125"/>
                </a:cubicBezTo>
                <a:cubicBezTo>
                  <a:pt x="407228" y="473125"/>
                  <a:pt x="451133" y="630890"/>
                  <a:pt x="586272" y="676295"/>
                </a:cubicBezTo>
                <a:moveTo>
                  <a:pt x="160540" y="447638"/>
                </a:moveTo>
                <a:cubicBezTo>
                  <a:pt x="160540" y="447638"/>
                  <a:pt x="302606" y="238009"/>
                  <a:pt x="586272" y="216336"/>
                </a:cubicBezTo>
                <a:lnTo>
                  <a:pt x="586272" y="140292"/>
                </a:lnTo>
                <a:cubicBezTo>
                  <a:pt x="272083" y="165508"/>
                  <a:pt x="0" y="431607"/>
                  <a:pt x="0" y="431607"/>
                </a:cubicBezTo>
                <a:cubicBezTo>
                  <a:pt x="0" y="431607"/>
                  <a:pt x="154093" y="877109"/>
                  <a:pt x="586272" y="917897"/>
                </a:cubicBezTo>
                <a:lnTo>
                  <a:pt x="586272" y="837054"/>
                </a:lnTo>
                <a:cubicBezTo>
                  <a:pt x="269128" y="797154"/>
                  <a:pt x="160540" y="447638"/>
                  <a:pt x="160540" y="447638"/>
                </a:cubicBezTo>
                <a:close/>
              </a:path>
            </a:pathLst>
          </a:custGeom>
          <a:solidFill>
            <a:schemeClr val="accent1"/>
          </a:solidFill>
          <a:ln w="2259" cap="flat">
            <a:noFill/>
            <a:prstDash val="solid"/>
            <a:miter/>
          </a:ln>
        </p:spPr>
        <p:txBody>
          <a:bodyPr/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297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bar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order Bottom">
            <a:extLst>
              <a:ext uri="{FF2B5EF4-FFF2-40B4-BE49-F238E27FC236}">
                <a16:creationId xmlns:a16="http://schemas.microsoft.com/office/drawing/2014/main" id="{A47B56B7-6189-B712-00D6-DE875C5A82EA}"/>
              </a:ext>
            </a:extLst>
          </p:cNvPr>
          <p:cNvSpPr/>
          <p:nvPr userDrawn="1"/>
        </p:nvSpPr>
        <p:spPr>
          <a:xfrm>
            <a:off x="0" y="20345400"/>
            <a:ext cx="36576000" cy="228600"/>
          </a:xfrm>
          <a:prstGeom prst="rect">
            <a:avLst/>
          </a:prstGeom>
          <a:solidFill>
            <a:srgbClr val="E520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kern="100" baseline="0"/>
          </a:p>
        </p:txBody>
      </p:sp>
      <p:sp>
        <p:nvSpPr>
          <p:cNvPr id="6" name="Red Border Top">
            <a:extLst>
              <a:ext uri="{FF2B5EF4-FFF2-40B4-BE49-F238E27FC236}">
                <a16:creationId xmlns:a16="http://schemas.microsoft.com/office/drawing/2014/main" id="{BE43CC2B-153E-856F-4121-4368A04664A1}"/>
              </a:ext>
            </a:extLst>
          </p:cNvPr>
          <p:cNvSpPr/>
          <p:nvPr userDrawn="1"/>
        </p:nvSpPr>
        <p:spPr>
          <a:xfrm>
            <a:off x="0" y="0"/>
            <a:ext cx="36576000" cy="228600"/>
          </a:xfrm>
          <a:prstGeom prst="rect">
            <a:avLst/>
          </a:prstGeom>
          <a:solidFill>
            <a:srgbClr val="E520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kern="100" baseline="0"/>
          </a:p>
        </p:txBody>
      </p:sp>
      <p:sp>
        <p:nvSpPr>
          <p:cNvPr id="13" name="Footer Placeholder">
            <a:extLst>
              <a:ext uri="{FF2B5EF4-FFF2-40B4-BE49-F238E27FC236}">
                <a16:creationId xmlns:a16="http://schemas.microsoft.com/office/drawing/2014/main" id="{00B4E871-88C4-CC33-C003-7170BE2B6E8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3" name="Confidential Tag">
            <a:extLst>
              <a:ext uri="{FF2B5EF4-FFF2-40B4-BE49-F238E27FC236}">
                <a16:creationId xmlns:a16="http://schemas.microsoft.com/office/drawing/2014/main" id="{BDF10C9D-ED7C-EA69-42A0-05377844B8F1}"/>
              </a:ext>
            </a:extLst>
          </p:cNvPr>
          <p:cNvSpPr txBox="1"/>
          <p:nvPr userDrawn="1"/>
        </p:nvSpPr>
        <p:spPr>
          <a:xfrm>
            <a:off x="1814511" y="10711668"/>
            <a:ext cx="8271495" cy="400110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r>
              <a:rPr lang="en-US" sz="2000" b="1" kern="100" spc="0" baseline="0" dirty="0">
                <a:latin typeface="+mn-lt"/>
              </a:rPr>
              <a:t>DO NOT DISTRIBUTE UNTIL DATES LISTED.  NVIDIA CONFIDENTIAL.</a:t>
            </a:r>
          </a:p>
        </p:txBody>
      </p:sp>
      <p:sp>
        <p:nvSpPr>
          <p:cNvPr id="29" name="Zone Placeholder">
            <a:extLst>
              <a:ext uri="{FF2B5EF4-FFF2-40B4-BE49-F238E27FC236}">
                <a16:creationId xmlns:a16="http://schemas.microsoft.com/office/drawing/2014/main" id="{453B8D8C-ECFD-FFDC-F4B5-AD3BAF326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450825" y="5476814"/>
            <a:ext cx="3657600" cy="11197937"/>
          </a:xfrm>
        </p:spPr>
        <p:txBody>
          <a:bodyPr wrap="square" tIns="274320" bIns="4572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None/>
              <a:defRPr sz="4000">
                <a:latin typeface="+mn-lt"/>
              </a:defRPr>
            </a:lvl1pPr>
          </a:lstStyle>
          <a:p>
            <a:r>
              <a:rPr lang="en-US" dirty="0"/>
              <a:t>PT</a:t>
            </a:r>
          </a:p>
          <a:p>
            <a:r>
              <a:rPr lang="en-US" dirty="0"/>
              <a:t>CST</a:t>
            </a:r>
          </a:p>
          <a:p>
            <a:r>
              <a:rPr lang="en-US" dirty="0"/>
              <a:t>BRT</a:t>
            </a:r>
          </a:p>
          <a:p>
            <a:r>
              <a:rPr lang="en-US" dirty="0"/>
              <a:t>GMT</a:t>
            </a:r>
          </a:p>
          <a:p>
            <a:r>
              <a:rPr lang="en-US" dirty="0"/>
              <a:t>CET</a:t>
            </a:r>
          </a:p>
          <a:p>
            <a:r>
              <a:rPr lang="en-US" dirty="0"/>
              <a:t>IST</a:t>
            </a:r>
          </a:p>
          <a:p>
            <a:r>
              <a:rPr lang="en-US" dirty="0"/>
              <a:t>IST</a:t>
            </a:r>
          </a:p>
          <a:p>
            <a:r>
              <a:rPr lang="en-US" dirty="0"/>
              <a:t>CST</a:t>
            </a:r>
          </a:p>
          <a:p>
            <a:r>
              <a:rPr lang="en-US" dirty="0"/>
              <a:t>TST</a:t>
            </a:r>
          </a:p>
          <a:p>
            <a:r>
              <a:rPr lang="en-US" dirty="0"/>
              <a:t>JST</a:t>
            </a:r>
          </a:p>
          <a:p>
            <a:r>
              <a:rPr lang="en-US" dirty="0"/>
              <a:t>KST</a:t>
            </a:r>
          </a:p>
        </p:txBody>
      </p:sp>
      <p:sp>
        <p:nvSpPr>
          <p:cNvPr id="18" name="Zone">
            <a:extLst>
              <a:ext uri="{FF2B5EF4-FFF2-40B4-BE49-F238E27FC236}">
                <a16:creationId xmlns:a16="http://schemas.microsoft.com/office/drawing/2014/main" id="{18A3DAFC-DC66-A706-DDC5-1D0E8DF4B4CE}"/>
              </a:ext>
            </a:extLst>
          </p:cNvPr>
          <p:cNvSpPr txBox="1"/>
          <p:nvPr userDrawn="1"/>
        </p:nvSpPr>
        <p:spPr>
          <a:xfrm>
            <a:off x="29450825" y="4661205"/>
            <a:ext cx="3200400" cy="815608"/>
          </a:xfrm>
          <a:prstGeom prst="rect">
            <a:avLst/>
          </a:prstGeom>
          <a:noFill/>
        </p:spPr>
        <p:txBody>
          <a:bodyPr wrap="none" lIns="0" rIns="0" bIns="274320" rtlCol="0" anchor="b">
            <a:noAutofit/>
          </a:bodyPr>
          <a:lstStyle/>
          <a:p>
            <a:pPr algn="l"/>
            <a:r>
              <a:rPr lang="en-US" sz="3200" kern="100" baseline="0" dirty="0"/>
              <a:t>Zone</a:t>
            </a:r>
          </a:p>
        </p:txBody>
      </p:sp>
      <p:sp>
        <p:nvSpPr>
          <p:cNvPr id="26" name="Time Placeholder">
            <a:extLst>
              <a:ext uri="{FF2B5EF4-FFF2-40B4-BE49-F238E27FC236}">
                <a16:creationId xmlns:a16="http://schemas.microsoft.com/office/drawing/2014/main" id="{41A97F96-C8E8-4872-4734-05D60C1819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08741" y="5476814"/>
            <a:ext cx="4572000" cy="11197937"/>
          </a:xfrm>
        </p:spPr>
        <p:txBody>
          <a:bodyPr wrap="square" tIns="274320" bIns="45720">
            <a:noAutofit/>
          </a:bodyPr>
          <a:lstStyle>
            <a:lvl1pPr marL="0" marR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4000">
                <a:latin typeface="+mn-lt"/>
              </a:defRPr>
            </a:lvl1pPr>
          </a:lstStyle>
          <a:p>
            <a:pPr lvl="0"/>
            <a:r>
              <a:rPr lang="en-US" dirty="0"/>
              <a:t>XX:XX </a:t>
            </a:r>
            <a:r>
              <a:rPr lang="en-US" dirty="0" err="1"/>
              <a:t>x.m.</a:t>
            </a:r>
            <a:endParaRPr lang="en-US" dirty="0"/>
          </a:p>
          <a:p>
            <a:pPr marL="0" marR="0" lvl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XX:XX </a:t>
            </a:r>
            <a:r>
              <a:rPr lang="en-US" dirty="0" err="1"/>
              <a:t>x.m.</a:t>
            </a:r>
            <a:endParaRPr lang="en-US" dirty="0"/>
          </a:p>
          <a:p>
            <a:pPr marL="0" marR="0" lvl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XX:XX </a:t>
            </a:r>
            <a:r>
              <a:rPr lang="en-US" dirty="0" err="1"/>
              <a:t>x.m.</a:t>
            </a:r>
            <a:endParaRPr lang="en-US" dirty="0"/>
          </a:p>
          <a:p>
            <a:pPr marL="0" marR="0" lvl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XX:XX </a:t>
            </a:r>
            <a:r>
              <a:rPr lang="en-US" dirty="0" err="1"/>
              <a:t>x.m.</a:t>
            </a:r>
            <a:endParaRPr lang="en-US" dirty="0"/>
          </a:p>
          <a:p>
            <a:pPr marL="0" marR="0" lvl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XX:XX </a:t>
            </a:r>
            <a:r>
              <a:rPr lang="en-US" dirty="0" err="1"/>
              <a:t>x.m.</a:t>
            </a:r>
            <a:endParaRPr lang="en-US" dirty="0"/>
          </a:p>
          <a:p>
            <a:pPr marL="0" marR="0" lvl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XX:XX </a:t>
            </a:r>
            <a:r>
              <a:rPr lang="en-US" dirty="0" err="1"/>
              <a:t>x.m.</a:t>
            </a:r>
            <a:endParaRPr lang="en-US" dirty="0"/>
          </a:p>
          <a:p>
            <a:pPr marL="0" marR="0" lvl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XX:XX </a:t>
            </a:r>
            <a:r>
              <a:rPr lang="en-US" dirty="0" err="1"/>
              <a:t>x.m.</a:t>
            </a:r>
            <a:endParaRPr lang="en-US" dirty="0"/>
          </a:p>
          <a:p>
            <a:pPr marL="0" marR="0" lvl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XX:XX </a:t>
            </a:r>
            <a:r>
              <a:rPr lang="en-US" dirty="0" err="1"/>
              <a:t>x.m.</a:t>
            </a:r>
            <a:endParaRPr lang="en-US" dirty="0"/>
          </a:p>
          <a:p>
            <a:pPr marL="0" marR="0" lvl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XX:XX </a:t>
            </a:r>
            <a:r>
              <a:rPr lang="en-US" dirty="0" err="1"/>
              <a:t>x.m.</a:t>
            </a:r>
            <a:endParaRPr lang="en-US" dirty="0"/>
          </a:p>
          <a:p>
            <a:pPr marL="0" marR="0" lvl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XX:XX </a:t>
            </a:r>
            <a:r>
              <a:rPr lang="en-US" dirty="0" err="1"/>
              <a:t>x.m.</a:t>
            </a:r>
            <a:endParaRPr lang="en-US" dirty="0"/>
          </a:p>
          <a:p>
            <a:pPr marL="0" marR="0" lvl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XX:XX </a:t>
            </a:r>
            <a:r>
              <a:rPr lang="en-US" dirty="0" err="1"/>
              <a:t>x.m.</a:t>
            </a:r>
            <a:endParaRPr lang="en-US" dirty="0"/>
          </a:p>
        </p:txBody>
      </p:sp>
      <p:sp>
        <p:nvSpPr>
          <p:cNvPr id="17" name="Time">
            <a:extLst>
              <a:ext uri="{FF2B5EF4-FFF2-40B4-BE49-F238E27FC236}">
                <a16:creationId xmlns:a16="http://schemas.microsoft.com/office/drawing/2014/main" id="{804F5858-E9C3-CFB5-42CB-5027BBDA563C}"/>
              </a:ext>
            </a:extLst>
          </p:cNvPr>
          <p:cNvSpPr txBox="1"/>
          <p:nvPr userDrawn="1"/>
        </p:nvSpPr>
        <p:spPr>
          <a:xfrm>
            <a:off x="24208740" y="4661205"/>
            <a:ext cx="4572000" cy="815608"/>
          </a:xfrm>
          <a:prstGeom prst="rect">
            <a:avLst/>
          </a:prstGeom>
          <a:noFill/>
        </p:spPr>
        <p:txBody>
          <a:bodyPr wrap="none" lIns="0" rIns="0" bIns="274320" rtlCol="0" anchor="b">
            <a:noAutofit/>
          </a:bodyPr>
          <a:lstStyle/>
          <a:p>
            <a:pPr algn="l"/>
            <a:r>
              <a:rPr lang="en-US" sz="3200" kern="100" baseline="0" dirty="0"/>
              <a:t>Time</a:t>
            </a:r>
          </a:p>
        </p:txBody>
      </p:sp>
      <p:sp>
        <p:nvSpPr>
          <p:cNvPr id="25" name="Country Placeholder">
            <a:extLst>
              <a:ext uri="{FF2B5EF4-FFF2-40B4-BE49-F238E27FC236}">
                <a16:creationId xmlns:a16="http://schemas.microsoft.com/office/drawing/2014/main" id="{C90BA070-345E-CFCC-E29A-AC447F4F80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423856" y="5476815"/>
            <a:ext cx="4114800" cy="11197937"/>
          </a:xfrm>
        </p:spPr>
        <p:txBody>
          <a:bodyPr tIns="274320" bIns="45720">
            <a:noAutofit/>
          </a:bodyPr>
          <a:lstStyle>
            <a:lvl1pPr marL="0" marR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 sz="4000">
                <a:latin typeface="+mn-lt"/>
              </a:defRPr>
            </a:lvl1pPr>
          </a:lstStyle>
          <a:p>
            <a:pPr lvl="0"/>
            <a:r>
              <a:rPr lang="en-US" dirty="0"/>
              <a:t>U.S.</a:t>
            </a:r>
          </a:p>
          <a:p>
            <a:pPr lvl="0"/>
            <a:r>
              <a:rPr lang="en-US" dirty="0"/>
              <a:t>Mexico</a:t>
            </a:r>
          </a:p>
          <a:p>
            <a:pPr lvl="0"/>
            <a:r>
              <a:rPr lang="en-US" dirty="0"/>
              <a:t>Brazil</a:t>
            </a:r>
          </a:p>
          <a:p>
            <a:pPr marL="0" marR="0" lvl="0" indent="0" algn="l" defTabSz="2743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200"/>
              </a:spcAft>
              <a:buClr>
                <a:schemeClr val="accent1"/>
              </a:buClr>
              <a:buSzTx/>
              <a:buFont typeface="NVIDIA Sans" panose="020B0503020203020204" pitchFamily="34" charset="0"/>
              <a:buNone/>
              <a:tabLst/>
              <a:defRPr/>
            </a:pPr>
            <a:r>
              <a:rPr lang="en-US" dirty="0"/>
              <a:t>U.K.</a:t>
            </a:r>
          </a:p>
          <a:p>
            <a:pPr lvl="0"/>
            <a:r>
              <a:rPr lang="en-US" dirty="0"/>
              <a:t>France</a:t>
            </a:r>
          </a:p>
          <a:p>
            <a:pPr lvl="0"/>
            <a:r>
              <a:rPr lang="en-US" dirty="0"/>
              <a:t>Israel</a:t>
            </a:r>
          </a:p>
          <a:p>
            <a:pPr lvl="0"/>
            <a:r>
              <a:rPr lang="en-US" dirty="0"/>
              <a:t>India</a:t>
            </a:r>
          </a:p>
          <a:p>
            <a:pPr lvl="0"/>
            <a:r>
              <a:rPr lang="en-US" dirty="0"/>
              <a:t>China</a:t>
            </a:r>
          </a:p>
          <a:p>
            <a:pPr lvl="0"/>
            <a:r>
              <a:rPr lang="en-US" dirty="0"/>
              <a:t>Taiwan</a:t>
            </a:r>
          </a:p>
          <a:p>
            <a:pPr lvl="0"/>
            <a:r>
              <a:rPr lang="en-US" dirty="0"/>
              <a:t>Japan</a:t>
            </a:r>
          </a:p>
          <a:p>
            <a:pPr lvl="0"/>
            <a:r>
              <a:rPr lang="en-US" dirty="0"/>
              <a:t>Korea</a:t>
            </a:r>
          </a:p>
        </p:txBody>
      </p:sp>
      <p:sp>
        <p:nvSpPr>
          <p:cNvPr id="16" name="Country">
            <a:extLst>
              <a:ext uri="{FF2B5EF4-FFF2-40B4-BE49-F238E27FC236}">
                <a16:creationId xmlns:a16="http://schemas.microsoft.com/office/drawing/2014/main" id="{DCCA50C4-A863-2072-4B0F-46D70AB18021}"/>
              </a:ext>
            </a:extLst>
          </p:cNvPr>
          <p:cNvSpPr txBox="1"/>
          <p:nvPr userDrawn="1"/>
        </p:nvSpPr>
        <p:spPr>
          <a:xfrm>
            <a:off x="19423855" y="4661205"/>
            <a:ext cx="4571999" cy="815608"/>
          </a:xfrm>
          <a:prstGeom prst="rect">
            <a:avLst/>
          </a:prstGeom>
          <a:noFill/>
        </p:spPr>
        <p:txBody>
          <a:bodyPr wrap="square" lIns="0" rIns="0" bIns="274320" rtlCol="0" anchor="b">
            <a:noAutofit/>
          </a:bodyPr>
          <a:lstStyle/>
          <a:p>
            <a:pPr algn="l"/>
            <a:r>
              <a:rPr lang="en-US" sz="3200" kern="100" baseline="0" dirty="0"/>
              <a:t>Region</a:t>
            </a:r>
          </a:p>
        </p:txBody>
      </p:sp>
      <p:cxnSp>
        <p:nvCxnSpPr>
          <p:cNvPr id="14" name="Divider">
            <a:extLst>
              <a:ext uri="{FF2B5EF4-FFF2-40B4-BE49-F238E27FC236}">
                <a16:creationId xmlns:a16="http://schemas.microsoft.com/office/drawing/2014/main" id="{6F6275F5-FE84-974B-9A2C-6D9492927BDB}"/>
              </a:ext>
            </a:extLst>
          </p:cNvPr>
          <p:cNvCxnSpPr>
            <a:cxnSpLocks/>
          </p:cNvCxnSpPr>
          <p:nvPr userDrawn="1"/>
        </p:nvCxnSpPr>
        <p:spPr>
          <a:xfrm>
            <a:off x="19423856" y="5476815"/>
            <a:ext cx="13716000" cy="0"/>
          </a:xfrm>
          <a:prstGeom prst="line">
            <a:avLst/>
          </a:prstGeom>
          <a:ln w="38100">
            <a:solidFill>
              <a:schemeClr val="accent6"/>
            </a:solidFill>
            <a:headEnd w="lg" len="lg"/>
            <a:tailEnd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 Holder">
            <a:extLst>
              <a:ext uri="{FF2B5EF4-FFF2-40B4-BE49-F238E27FC236}">
                <a16:creationId xmlns:a16="http://schemas.microsoft.com/office/drawing/2014/main" id="{9E22579E-7446-930A-8426-64D7BF1D6D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423856" y="3429003"/>
            <a:ext cx="13684569" cy="782637"/>
          </a:xfrm>
        </p:spPr>
        <p:txBody>
          <a:bodyPr anchor="ctr"/>
          <a:lstStyle>
            <a:lvl1pPr>
              <a:lnSpc>
                <a:spcPct val="100000"/>
              </a:lnSpc>
              <a:buNone/>
              <a:defRPr sz="4800">
                <a:solidFill>
                  <a:schemeClr val="tx1"/>
                </a:solidFill>
                <a:latin typeface="+mj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Month Date, Year</a:t>
            </a:r>
          </a:p>
        </p:txBody>
      </p:sp>
      <p:sp>
        <p:nvSpPr>
          <p:cNvPr id="9" name="Embargo Title">
            <a:extLst>
              <a:ext uri="{FF2B5EF4-FFF2-40B4-BE49-F238E27FC236}">
                <a16:creationId xmlns:a16="http://schemas.microsoft.com/office/drawing/2014/main" id="{89A97FCA-DE57-3016-B1E1-200846768D66}"/>
              </a:ext>
            </a:extLst>
          </p:cNvPr>
          <p:cNvSpPr txBox="1"/>
          <p:nvPr userDrawn="1"/>
        </p:nvSpPr>
        <p:spPr>
          <a:xfrm>
            <a:off x="1681161" y="8708544"/>
            <a:ext cx="8907888" cy="2169825"/>
          </a:xfrm>
          <a:prstGeom prst="rect">
            <a:avLst/>
          </a:prstGeom>
          <a:noFill/>
        </p:spPr>
        <p:txBody>
          <a:bodyPr wrap="none" lIns="0" tIns="45720" rIns="0" bIns="45720" rtlCol="0" anchor="ctr">
            <a:noAutofit/>
          </a:bodyPr>
          <a:lstStyle/>
          <a:p>
            <a:r>
              <a:rPr lang="en-US" sz="13500" kern="100" spc="0" baseline="0" dirty="0">
                <a:solidFill>
                  <a:srgbClr val="E52020"/>
                </a:solidFill>
                <a:latin typeface="+mj-lt"/>
              </a:rPr>
              <a:t>EMBARGO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8EE1D5E4-E8E0-5B54-14BB-7082F4260AD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14400" y="19431000"/>
            <a:ext cx="640080" cy="369332"/>
          </a:xfrm>
        </p:spPr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722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 T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Font Picture">
            <a:extLst>
              <a:ext uri="{FF2B5EF4-FFF2-40B4-BE49-F238E27FC236}">
                <a16:creationId xmlns:a16="http://schemas.microsoft.com/office/drawing/2014/main" id="{D9701711-BA88-9042-4DDD-CA4C10E160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6669145" y="10425922"/>
            <a:ext cx="8076057" cy="5608374"/>
          </a:xfrm>
          <a:prstGeom prst="rect">
            <a:avLst/>
          </a:prstGeom>
        </p:spPr>
      </p:pic>
      <p:sp>
        <p:nvSpPr>
          <p:cNvPr id="18" name="Green BG">
            <a:extLst>
              <a:ext uri="{FF2B5EF4-FFF2-40B4-BE49-F238E27FC236}">
                <a16:creationId xmlns:a16="http://schemas.microsoft.com/office/drawing/2014/main" id="{AC415708-C6CC-CDE5-C6D4-5A403B13D4BA}"/>
              </a:ext>
            </a:extLst>
          </p:cNvPr>
          <p:cNvSpPr/>
          <p:nvPr userDrawn="1"/>
        </p:nvSpPr>
        <p:spPr>
          <a:xfrm>
            <a:off x="18287997" y="10420755"/>
            <a:ext cx="8079105" cy="56077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DAECE55-6771-C733-9CFD-B279E6B29D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137627" y="12382072"/>
            <a:ext cx="6616065" cy="3108960"/>
          </a:xfrm>
        </p:spPr>
        <p:txBody>
          <a:bodyPr tIns="0" bIns="0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7200" b="0" kern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Our font for everything NVIDIA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B63E418B-71D8-FC79-0AD9-C6D48912FB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137627" y="11089410"/>
            <a:ext cx="6616065" cy="1292662"/>
          </a:xfrm>
        </p:spPr>
        <p:txBody>
          <a:bodyPr t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400" b="0" kern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NVIDIA Sans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3554122E-9D0A-381B-D4D0-ED3BB16BFEBC}"/>
              </a:ext>
            </a:extLst>
          </p:cNvPr>
          <p:cNvSpPr txBox="1"/>
          <p:nvPr userDrawn="1"/>
        </p:nvSpPr>
        <p:spPr>
          <a:xfrm>
            <a:off x="1828801" y="9052560"/>
            <a:ext cx="13715999" cy="246888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indent="0" defTabSz="2743200">
              <a:lnSpc>
                <a:spcPct val="90000"/>
              </a:lnSpc>
              <a:spcBef>
                <a:spcPct val="0"/>
              </a:spcBef>
              <a:buNone/>
              <a:defRPr sz="8800" kern="100" baseline="0">
                <a:latin typeface="NVIDIA Sans Medium" panose="020B0603020203020204" pitchFamily="34" charset="0"/>
                <a:ea typeface="+mj-ea"/>
                <a:cs typeface="NVIDIA Sans Medium" panose="020B0603020203020204" pitchFamily="34" charset="0"/>
              </a:defRPr>
            </a:lvl1pPr>
          </a:lstStyle>
          <a:p>
            <a:pPr lvl="0"/>
            <a:r>
              <a:rPr lang="en-US" dirty="0">
                <a:latin typeface="+mj-lt"/>
              </a:rPr>
              <a:t>Verify Font Installation</a:t>
            </a:r>
          </a:p>
        </p:txBody>
      </p:sp>
    </p:spTree>
    <p:extLst>
      <p:ext uri="{BB962C8B-B14F-4D97-AF65-F5344CB8AC3E}">
        <p14:creationId xmlns:p14="http://schemas.microsoft.com/office/powerpoint/2010/main" val="35721677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341B8CF2-B385-0A17-DF26-955E724914A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Subtitle">
            <a:extLst>
              <a:ext uri="{FF2B5EF4-FFF2-40B4-BE49-F238E27FC236}">
                <a16:creationId xmlns:a16="http://schemas.microsoft.com/office/drawing/2014/main" id="{38EBA30A-0D8A-3E20-4C9B-FD252C9B2F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28800" y="3383280"/>
            <a:ext cx="32918400" cy="914400"/>
          </a:xfrm>
        </p:spPr>
        <p:txBody>
          <a:bodyPr tIns="91440">
            <a:noAutofit/>
          </a:bodyPr>
          <a:lstStyle>
            <a:lvl1pPr algn="l">
              <a:spcBef>
                <a:spcPts val="0"/>
              </a:spcBef>
              <a:spcAft>
                <a:spcPts val="0"/>
              </a:spcAft>
              <a:buFontTx/>
              <a:buNone/>
              <a:defRPr sz="4800">
                <a:solidFill>
                  <a:schemeClr val="accent6"/>
                </a:solidFill>
                <a:latin typeface="+mn-lt"/>
              </a:defRPr>
            </a:lvl1pPr>
            <a:lvl2pPr>
              <a:defRPr sz="4800">
                <a:solidFill>
                  <a:schemeClr val="accent6"/>
                </a:solidFill>
              </a:defRPr>
            </a:lvl2pPr>
            <a:lvl3pPr>
              <a:defRPr sz="4800">
                <a:solidFill>
                  <a:schemeClr val="accent6"/>
                </a:solidFill>
              </a:defRPr>
            </a:lvl3pPr>
            <a:lvl4pPr>
              <a:defRPr sz="4800">
                <a:solidFill>
                  <a:schemeClr val="accent6"/>
                </a:solidFill>
              </a:defRPr>
            </a:lvl4pPr>
            <a:lvl5pPr>
              <a:defRPr sz="48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subtitle here</a:t>
            </a:r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4E0AD47A-D8EB-F7A4-1A0C-9EBD23C77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800" y="914400"/>
            <a:ext cx="32918400" cy="2468880"/>
          </a:xfrm>
        </p:spPr>
        <p:txBody>
          <a:bodyPr/>
          <a:lstStyle>
            <a:lvl1pPr algn="l">
              <a:defRPr>
                <a:latin typeface="+mj-lt"/>
              </a:defRPr>
            </a:lvl1pPr>
          </a:lstStyle>
          <a:p>
            <a:r>
              <a:rPr lang="en-US" dirty="0"/>
              <a:t>Click to Edit Title Here</a:t>
            </a:r>
          </a:p>
        </p:txBody>
      </p:sp>
    </p:spTree>
    <p:extLst>
      <p:ext uri="{BB962C8B-B14F-4D97-AF65-F5344CB8AC3E}">
        <p14:creationId xmlns:p14="http://schemas.microsoft.com/office/powerpoint/2010/main" val="1893490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ogo Text">
            <a:extLst>
              <a:ext uri="{FF2B5EF4-FFF2-40B4-BE49-F238E27FC236}">
                <a16:creationId xmlns:a16="http://schemas.microsoft.com/office/drawing/2014/main" id="{1BF75DB8-C4B4-5045-D3CD-0BB9D247A7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4543020" y="19448330"/>
            <a:ext cx="1119785" cy="209889"/>
          </a:xfrm>
          <a:custGeom>
            <a:avLst/>
            <a:gdLst>
              <a:gd name="csX0" fmla="*/ 465673 w 1119785"/>
              <a:gd name="csY0" fmla="*/ 284 h 209889"/>
              <a:gd name="csX1" fmla="*/ 465694 w 1119785"/>
              <a:gd name="csY1" fmla="*/ 209890 h 209889"/>
              <a:gd name="csX2" fmla="*/ 524892 w 1119785"/>
              <a:gd name="csY2" fmla="*/ 209890 h 209889"/>
              <a:gd name="csX3" fmla="*/ 524892 w 1119785"/>
              <a:gd name="csY3" fmla="*/ 288 h 209889"/>
              <a:gd name="csX4" fmla="*/ 465673 w 1119785"/>
              <a:gd name="csY4" fmla="*/ 284 h 209889"/>
              <a:gd name="csX5" fmla="*/ 0 w 1119785"/>
              <a:gd name="csY5" fmla="*/ 0 h 209889"/>
              <a:gd name="csX6" fmla="*/ 0 w 1119785"/>
              <a:gd name="csY6" fmla="*/ 209890 h 209889"/>
              <a:gd name="csX7" fmla="*/ 59719 w 1119785"/>
              <a:gd name="csY7" fmla="*/ 209890 h 209889"/>
              <a:gd name="csX8" fmla="*/ 59719 w 1119785"/>
              <a:gd name="csY8" fmla="*/ 50517 h 209889"/>
              <a:gd name="csX9" fmla="*/ 105986 w 1119785"/>
              <a:gd name="csY9" fmla="*/ 50533 h 209889"/>
              <a:gd name="csX10" fmla="*/ 139614 w 1119785"/>
              <a:gd name="csY10" fmla="*/ 62228 h 209889"/>
              <a:gd name="csX11" fmla="*/ 152802 w 1119785"/>
              <a:gd name="csY11" fmla="*/ 117726 h 209889"/>
              <a:gd name="csX12" fmla="*/ 152802 w 1119785"/>
              <a:gd name="csY12" fmla="*/ 209890 h 209889"/>
              <a:gd name="csX13" fmla="*/ 210658 w 1119785"/>
              <a:gd name="csY13" fmla="*/ 209880 h 209889"/>
              <a:gd name="csX14" fmla="*/ 210665 w 1119785"/>
              <a:gd name="csY14" fmla="*/ 93927 h 209889"/>
              <a:gd name="csX15" fmla="*/ 106298 w 1119785"/>
              <a:gd name="csY15" fmla="*/ 0 h 209889"/>
              <a:gd name="csX16" fmla="*/ 0 w 1119785"/>
              <a:gd name="csY16" fmla="*/ 0 h 209889"/>
              <a:gd name="csX17" fmla="*/ 560987 w 1119785"/>
              <a:gd name="csY17" fmla="*/ 292 h 209889"/>
              <a:gd name="csX18" fmla="*/ 560987 w 1119785"/>
              <a:gd name="csY18" fmla="*/ 209890 h 209889"/>
              <a:gd name="csX19" fmla="*/ 657002 w 1119785"/>
              <a:gd name="csY19" fmla="*/ 209890 h 209889"/>
              <a:gd name="csX20" fmla="*/ 742915 w 1119785"/>
              <a:gd name="csY20" fmla="*/ 182307 h 209889"/>
              <a:gd name="csX21" fmla="*/ 763926 w 1119785"/>
              <a:gd name="csY21" fmla="*/ 107395 h 209889"/>
              <a:gd name="csX22" fmla="*/ 744763 w 1119785"/>
              <a:gd name="csY22" fmla="*/ 35282 h 209889"/>
              <a:gd name="csX23" fmla="*/ 644072 w 1119785"/>
              <a:gd name="csY23" fmla="*/ 292 h 209889"/>
              <a:gd name="csX24" fmla="*/ 560987 w 1119785"/>
              <a:gd name="csY24" fmla="*/ 292 h 209889"/>
              <a:gd name="csX25" fmla="*/ 619712 w 1119785"/>
              <a:gd name="csY25" fmla="*/ 45930 h 209889"/>
              <a:gd name="csX26" fmla="*/ 645163 w 1119785"/>
              <a:gd name="csY26" fmla="*/ 45930 h 209889"/>
              <a:gd name="csX27" fmla="*/ 705965 w 1119785"/>
              <a:gd name="csY27" fmla="*/ 105536 h 209889"/>
              <a:gd name="csX28" fmla="*/ 645163 w 1119785"/>
              <a:gd name="csY28" fmla="*/ 165153 h 209889"/>
              <a:gd name="csX29" fmla="*/ 619712 w 1119785"/>
              <a:gd name="csY29" fmla="*/ 165153 h 209889"/>
              <a:gd name="csX30" fmla="*/ 619712 w 1119785"/>
              <a:gd name="csY30" fmla="*/ 45930 h 209889"/>
              <a:gd name="csX31" fmla="*/ 380323 w 1119785"/>
              <a:gd name="csY31" fmla="*/ 292 h 209889"/>
              <a:gd name="csX32" fmla="*/ 330923 w 1119785"/>
              <a:gd name="csY32" fmla="*/ 166410 h 209889"/>
              <a:gd name="csX33" fmla="*/ 283578 w 1119785"/>
              <a:gd name="csY33" fmla="*/ 302 h 209889"/>
              <a:gd name="csX34" fmla="*/ 219677 w 1119785"/>
              <a:gd name="csY34" fmla="*/ 292 h 209889"/>
              <a:gd name="csX35" fmla="*/ 287289 w 1119785"/>
              <a:gd name="csY35" fmla="*/ 209890 h 209889"/>
              <a:gd name="csX36" fmla="*/ 372604 w 1119785"/>
              <a:gd name="csY36" fmla="*/ 209890 h 209889"/>
              <a:gd name="csX37" fmla="*/ 440744 w 1119785"/>
              <a:gd name="csY37" fmla="*/ 292 h 209889"/>
              <a:gd name="csX38" fmla="*/ 380323 w 1119785"/>
              <a:gd name="csY38" fmla="*/ 292 h 209889"/>
              <a:gd name="csX39" fmla="*/ 791468 w 1119785"/>
              <a:gd name="csY39" fmla="*/ 209890 h 209889"/>
              <a:gd name="csX40" fmla="*/ 850673 w 1119785"/>
              <a:gd name="csY40" fmla="*/ 209890 h 209889"/>
              <a:gd name="csX41" fmla="*/ 850673 w 1119785"/>
              <a:gd name="csY41" fmla="*/ 302 h 209889"/>
              <a:gd name="csX42" fmla="*/ 791454 w 1119785"/>
              <a:gd name="csY42" fmla="*/ 292 h 209889"/>
              <a:gd name="csX43" fmla="*/ 791468 w 1119785"/>
              <a:gd name="csY43" fmla="*/ 209890 h 209889"/>
              <a:gd name="csX44" fmla="*/ 957416 w 1119785"/>
              <a:gd name="csY44" fmla="*/ 367 h 209889"/>
              <a:gd name="csX45" fmla="*/ 874755 w 1119785"/>
              <a:gd name="csY45" fmla="*/ 209818 h 209889"/>
              <a:gd name="csX46" fmla="*/ 933125 w 1119785"/>
              <a:gd name="csY46" fmla="*/ 209818 h 209889"/>
              <a:gd name="csX47" fmla="*/ 946202 w 1119785"/>
              <a:gd name="csY47" fmla="*/ 172798 h 209889"/>
              <a:gd name="csX48" fmla="*/ 1044030 w 1119785"/>
              <a:gd name="csY48" fmla="*/ 172798 h 209889"/>
              <a:gd name="csX49" fmla="*/ 1056412 w 1119785"/>
              <a:gd name="csY49" fmla="*/ 209818 h 209889"/>
              <a:gd name="csX50" fmla="*/ 1119785 w 1119785"/>
              <a:gd name="csY50" fmla="*/ 209818 h 209889"/>
              <a:gd name="csX51" fmla="*/ 1036492 w 1119785"/>
              <a:gd name="csY51" fmla="*/ 349 h 209889"/>
              <a:gd name="csX52" fmla="*/ 957416 w 1119785"/>
              <a:gd name="csY52" fmla="*/ 367 h 209889"/>
              <a:gd name="csX53" fmla="*/ 995846 w 1119785"/>
              <a:gd name="csY53" fmla="*/ 38579 h 209889"/>
              <a:gd name="csX54" fmla="*/ 1031705 w 1119785"/>
              <a:gd name="csY54" fmla="*/ 136703 h 209889"/>
              <a:gd name="csX55" fmla="*/ 958854 w 1119785"/>
              <a:gd name="csY55" fmla="*/ 136703 h 209889"/>
              <a:gd name="csX56" fmla="*/ 995846 w 1119785"/>
              <a:gd name="csY56" fmla="*/ 38579 h 2098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</a:cxnLst>
            <a:rect l="l" t="t" r="r" b="b"/>
            <a:pathLst>
              <a:path w="1119785" h="209889">
                <a:moveTo>
                  <a:pt x="465673" y="284"/>
                </a:moveTo>
                <a:lnTo>
                  <a:pt x="465694" y="209890"/>
                </a:lnTo>
                <a:lnTo>
                  <a:pt x="524892" y="209890"/>
                </a:lnTo>
                <a:lnTo>
                  <a:pt x="524892" y="288"/>
                </a:lnTo>
                <a:lnTo>
                  <a:pt x="465673" y="284"/>
                </a:lnTo>
                <a:close/>
                <a:moveTo>
                  <a:pt x="0" y="0"/>
                </a:moveTo>
                <a:lnTo>
                  <a:pt x="0" y="209890"/>
                </a:lnTo>
                <a:lnTo>
                  <a:pt x="59719" y="209890"/>
                </a:lnTo>
                <a:lnTo>
                  <a:pt x="59719" y="50517"/>
                </a:lnTo>
                <a:lnTo>
                  <a:pt x="105986" y="50533"/>
                </a:lnTo>
                <a:cubicBezTo>
                  <a:pt x="121313" y="50533"/>
                  <a:pt x="132229" y="54347"/>
                  <a:pt x="139614" y="62228"/>
                </a:cubicBezTo>
                <a:cubicBezTo>
                  <a:pt x="148980" y="72206"/>
                  <a:pt x="152802" y="88290"/>
                  <a:pt x="152802" y="117726"/>
                </a:cubicBezTo>
                <a:lnTo>
                  <a:pt x="152802" y="209890"/>
                </a:lnTo>
                <a:lnTo>
                  <a:pt x="210658" y="209880"/>
                </a:lnTo>
                <a:lnTo>
                  <a:pt x="210665" y="93927"/>
                </a:lnTo>
                <a:cubicBezTo>
                  <a:pt x="210665" y="11161"/>
                  <a:pt x="157909" y="0"/>
                  <a:pt x="106298" y="0"/>
                </a:cubicBezTo>
                <a:lnTo>
                  <a:pt x="0" y="0"/>
                </a:lnTo>
                <a:moveTo>
                  <a:pt x="560987" y="292"/>
                </a:moveTo>
                <a:lnTo>
                  <a:pt x="560987" y="209890"/>
                </a:lnTo>
                <a:lnTo>
                  <a:pt x="657002" y="209890"/>
                </a:lnTo>
                <a:cubicBezTo>
                  <a:pt x="708161" y="209890"/>
                  <a:pt x="724857" y="201382"/>
                  <a:pt x="742915" y="182307"/>
                </a:cubicBezTo>
                <a:cubicBezTo>
                  <a:pt x="755679" y="168916"/>
                  <a:pt x="763926" y="139520"/>
                  <a:pt x="763926" y="107395"/>
                </a:cubicBezTo>
                <a:cubicBezTo>
                  <a:pt x="763926" y="77934"/>
                  <a:pt x="756943" y="51650"/>
                  <a:pt x="744763" y="35282"/>
                </a:cubicBezTo>
                <a:cubicBezTo>
                  <a:pt x="722835" y="6013"/>
                  <a:pt x="691235" y="292"/>
                  <a:pt x="644072" y="292"/>
                </a:cubicBezTo>
                <a:lnTo>
                  <a:pt x="560987" y="292"/>
                </a:lnTo>
                <a:close/>
                <a:moveTo>
                  <a:pt x="619712" y="45930"/>
                </a:moveTo>
                <a:lnTo>
                  <a:pt x="645163" y="45930"/>
                </a:lnTo>
                <a:cubicBezTo>
                  <a:pt x="682085" y="45930"/>
                  <a:pt x="705965" y="62512"/>
                  <a:pt x="705965" y="105536"/>
                </a:cubicBezTo>
                <a:cubicBezTo>
                  <a:pt x="705965" y="148571"/>
                  <a:pt x="682085" y="165153"/>
                  <a:pt x="645163" y="165153"/>
                </a:cubicBezTo>
                <a:lnTo>
                  <a:pt x="619712" y="165153"/>
                </a:lnTo>
                <a:lnTo>
                  <a:pt x="619712" y="45930"/>
                </a:lnTo>
                <a:close/>
                <a:moveTo>
                  <a:pt x="380323" y="292"/>
                </a:moveTo>
                <a:lnTo>
                  <a:pt x="330923" y="166410"/>
                </a:lnTo>
                <a:lnTo>
                  <a:pt x="283578" y="302"/>
                </a:lnTo>
                <a:lnTo>
                  <a:pt x="219677" y="292"/>
                </a:lnTo>
                <a:lnTo>
                  <a:pt x="287289" y="209890"/>
                </a:lnTo>
                <a:lnTo>
                  <a:pt x="372604" y="209890"/>
                </a:lnTo>
                <a:lnTo>
                  <a:pt x="440744" y="292"/>
                </a:lnTo>
                <a:lnTo>
                  <a:pt x="380323" y="292"/>
                </a:lnTo>
                <a:close/>
                <a:moveTo>
                  <a:pt x="791468" y="209890"/>
                </a:moveTo>
                <a:lnTo>
                  <a:pt x="850673" y="209890"/>
                </a:lnTo>
                <a:lnTo>
                  <a:pt x="850673" y="302"/>
                </a:lnTo>
                <a:lnTo>
                  <a:pt x="791454" y="292"/>
                </a:lnTo>
                <a:lnTo>
                  <a:pt x="791468" y="209890"/>
                </a:lnTo>
                <a:close/>
                <a:moveTo>
                  <a:pt x="957416" y="367"/>
                </a:moveTo>
                <a:lnTo>
                  <a:pt x="874755" y="209818"/>
                </a:lnTo>
                <a:lnTo>
                  <a:pt x="933125" y="209818"/>
                </a:lnTo>
                <a:lnTo>
                  <a:pt x="946202" y="172798"/>
                </a:lnTo>
                <a:lnTo>
                  <a:pt x="1044030" y="172798"/>
                </a:lnTo>
                <a:lnTo>
                  <a:pt x="1056412" y="209818"/>
                </a:lnTo>
                <a:lnTo>
                  <a:pt x="1119785" y="209818"/>
                </a:lnTo>
                <a:lnTo>
                  <a:pt x="1036492" y="349"/>
                </a:lnTo>
                <a:lnTo>
                  <a:pt x="957416" y="367"/>
                </a:lnTo>
                <a:close/>
                <a:moveTo>
                  <a:pt x="995846" y="38579"/>
                </a:moveTo>
                <a:lnTo>
                  <a:pt x="1031705" y="136703"/>
                </a:lnTo>
                <a:lnTo>
                  <a:pt x="958854" y="136703"/>
                </a:lnTo>
                <a:lnTo>
                  <a:pt x="995846" y="38579"/>
                </a:lnTo>
                <a:close/>
              </a:path>
            </a:pathLst>
          </a:custGeom>
          <a:solidFill>
            <a:schemeClr val="tx1"/>
          </a:solidFill>
          <a:ln w="69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" name="Logo Eye">
            <a:extLst>
              <a:ext uri="{FF2B5EF4-FFF2-40B4-BE49-F238E27FC236}">
                <a16:creationId xmlns:a16="http://schemas.microsoft.com/office/drawing/2014/main" id="{5530284D-5EA9-3120-4325-FD1BC8D498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3981198" y="19388273"/>
            <a:ext cx="482575" cy="319331"/>
          </a:xfrm>
          <a:custGeom>
            <a:avLst/>
            <a:gdLst>
              <a:gd name="csX0" fmla="*/ 180055 w 482575"/>
              <a:gd name="csY0" fmla="*/ 95285 h 319331"/>
              <a:gd name="csX1" fmla="*/ 180055 w 482575"/>
              <a:gd name="csY1" fmla="*/ 66441 h 319331"/>
              <a:gd name="csX2" fmla="*/ 188566 w 482575"/>
              <a:gd name="csY2" fmla="*/ 66002 h 319331"/>
              <a:gd name="csX3" fmla="*/ 319215 w 482575"/>
              <a:gd name="csY3" fmla="*/ 133789 h 319331"/>
              <a:gd name="csX4" fmla="*/ 203378 w 482575"/>
              <a:gd name="csY4" fmla="*/ 211432 h 319331"/>
              <a:gd name="csX5" fmla="*/ 180055 w 482575"/>
              <a:gd name="csY5" fmla="*/ 207703 h 319331"/>
              <a:gd name="csX6" fmla="*/ 180055 w 482575"/>
              <a:gd name="csY6" fmla="*/ 120235 h 319331"/>
              <a:gd name="csX7" fmla="*/ 235412 w 482575"/>
              <a:gd name="csY7" fmla="*/ 168288 h 319331"/>
              <a:gd name="csX8" fmla="*/ 276478 w 482575"/>
              <a:gd name="csY8" fmla="*/ 133663 h 319331"/>
              <a:gd name="csX9" fmla="*/ 195969 w 482575"/>
              <a:gd name="csY9" fmla="*/ 94346 h 319331"/>
              <a:gd name="csX10" fmla="*/ 180055 w 482575"/>
              <a:gd name="csY10" fmla="*/ 95285 h 319331"/>
              <a:gd name="csX11" fmla="*/ 180055 w 482575"/>
              <a:gd name="csY11" fmla="*/ 0 h 319331"/>
              <a:gd name="csX12" fmla="*/ 180055 w 482575"/>
              <a:gd name="csY12" fmla="*/ 43086 h 319331"/>
              <a:gd name="csX13" fmla="*/ 188566 w 482575"/>
              <a:gd name="csY13" fmla="*/ 42579 h 319331"/>
              <a:gd name="csX14" fmla="*/ 369752 w 482575"/>
              <a:gd name="csY14" fmla="*/ 132555 h 319331"/>
              <a:gd name="csX15" fmla="*/ 202126 w 482575"/>
              <a:gd name="csY15" fmla="*/ 232386 h 319331"/>
              <a:gd name="csX16" fmla="*/ 180055 w 482575"/>
              <a:gd name="csY16" fmla="*/ 230442 h 319331"/>
              <a:gd name="csX17" fmla="*/ 180055 w 482575"/>
              <a:gd name="csY17" fmla="*/ 257075 h 319331"/>
              <a:gd name="csX18" fmla="*/ 198434 w 482575"/>
              <a:gd name="csY18" fmla="*/ 258265 h 319331"/>
              <a:gd name="csX19" fmla="*/ 391326 w 482575"/>
              <a:gd name="csY19" fmla="*/ 169512 h 319331"/>
              <a:gd name="csX20" fmla="*/ 446177 w 482575"/>
              <a:gd name="csY20" fmla="*/ 202800 h 319331"/>
              <a:gd name="csX21" fmla="*/ 199658 w 482575"/>
              <a:gd name="csY21" fmla="*/ 282921 h 319331"/>
              <a:gd name="csX22" fmla="*/ 180055 w 482575"/>
              <a:gd name="csY22" fmla="*/ 281903 h 319331"/>
              <a:gd name="csX23" fmla="*/ 180055 w 482575"/>
              <a:gd name="csY23" fmla="*/ 319332 h 319331"/>
              <a:gd name="csX24" fmla="*/ 482575 w 482575"/>
              <a:gd name="csY24" fmla="*/ 319332 h 319331"/>
              <a:gd name="csX25" fmla="*/ 482575 w 482575"/>
              <a:gd name="csY25" fmla="*/ 0 h 319331"/>
              <a:gd name="csX26" fmla="*/ 180055 w 482575"/>
              <a:gd name="csY26" fmla="*/ 0 h 319331"/>
              <a:gd name="csX27" fmla="*/ 180055 w 482575"/>
              <a:gd name="csY27" fmla="*/ 207703 h 319331"/>
              <a:gd name="csX28" fmla="*/ 180055 w 482575"/>
              <a:gd name="csY28" fmla="*/ 230442 h 319331"/>
              <a:gd name="csX29" fmla="*/ 86007 w 482575"/>
              <a:gd name="csY29" fmla="*/ 140794 h 319331"/>
              <a:gd name="csX30" fmla="*/ 180055 w 482575"/>
              <a:gd name="csY30" fmla="*/ 95285 h 319331"/>
              <a:gd name="csX31" fmla="*/ 180055 w 482575"/>
              <a:gd name="csY31" fmla="*/ 120235 h 319331"/>
              <a:gd name="csX32" fmla="*/ 179940 w 482575"/>
              <a:gd name="csY32" fmla="*/ 120222 h 319331"/>
              <a:gd name="csX33" fmla="*/ 125067 w 482575"/>
              <a:gd name="csY33" fmla="*/ 145306 h 319331"/>
              <a:gd name="csX34" fmla="*/ 180055 w 482575"/>
              <a:gd name="csY34" fmla="*/ 207703 h 319331"/>
              <a:gd name="csX35" fmla="*/ 49305 w 482575"/>
              <a:gd name="csY35" fmla="*/ 137478 h 319331"/>
              <a:gd name="csX36" fmla="*/ 180055 w 482575"/>
              <a:gd name="csY36" fmla="*/ 66441 h 319331"/>
              <a:gd name="csX37" fmla="*/ 180055 w 482575"/>
              <a:gd name="csY37" fmla="*/ 43086 h 319331"/>
              <a:gd name="csX38" fmla="*/ 0 w 482575"/>
              <a:gd name="csY38" fmla="*/ 132555 h 319331"/>
              <a:gd name="csX39" fmla="*/ 180055 w 482575"/>
              <a:gd name="csY39" fmla="*/ 281903 h 319331"/>
              <a:gd name="csX40" fmla="*/ 180055 w 482575"/>
              <a:gd name="csY40" fmla="*/ 257075 h 319331"/>
              <a:gd name="csX41" fmla="*/ 49305 w 482575"/>
              <a:gd name="csY41" fmla="*/ 137478 h 3193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482575" h="319331">
                <a:moveTo>
                  <a:pt x="180055" y="95285"/>
                </a:moveTo>
                <a:lnTo>
                  <a:pt x="180055" y="66441"/>
                </a:lnTo>
                <a:cubicBezTo>
                  <a:pt x="182855" y="66241"/>
                  <a:pt x="185684" y="66092"/>
                  <a:pt x="188566" y="66002"/>
                </a:cubicBezTo>
                <a:cubicBezTo>
                  <a:pt x="267458" y="63522"/>
                  <a:pt x="319215" y="133789"/>
                  <a:pt x="319215" y="133789"/>
                </a:cubicBezTo>
                <a:cubicBezTo>
                  <a:pt x="319215" y="133789"/>
                  <a:pt x="263315" y="211432"/>
                  <a:pt x="203378" y="211432"/>
                </a:cubicBezTo>
                <a:cubicBezTo>
                  <a:pt x="194745" y="211432"/>
                  <a:pt x="187020" y="210040"/>
                  <a:pt x="180055" y="207703"/>
                </a:cubicBezTo>
                <a:lnTo>
                  <a:pt x="180055" y="120235"/>
                </a:lnTo>
                <a:cubicBezTo>
                  <a:pt x="210768" y="123945"/>
                  <a:pt x="216942" y="137511"/>
                  <a:pt x="235412" y="168288"/>
                </a:cubicBezTo>
                <a:lnTo>
                  <a:pt x="276478" y="133663"/>
                </a:lnTo>
                <a:cubicBezTo>
                  <a:pt x="276478" y="133663"/>
                  <a:pt x="246502" y="94346"/>
                  <a:pt x="195969" y="94346"/>
                </a:cubicBezTo>
                <a:cubicBezTo>
                  <a:pt x="190469" y="94346"/>
                  <a:pt x="185215" y="94736"/>
                  <a:pt x="180055" y="95285"/>
                </a:cubicBezTo>
                <a:moveTo>
                  <a:pt x="180055" y="0"/>
                </a:moveTo>
                <a:lnTo>
                  <a:pt x="180055" y="43086"/>
                </a:lnTo>
                <a:cubicBezTo>
                  <a:pt x="182886" y="42862"/>
                  <a:pt x="185722" y="42682"/>
                  <a:pt x="188566" y="42579"/>
                </a:cubicBezTo>
                <a:cubicBezTo>
                  <a:pt x="298278" y="38883"/>
                  <a:pt x="369752" y="132555"/>
                  <a:pt x="369752" y="132555"/>
                </a:cubicBezTo>
                <a:cubicBezTo>
                  <a:pt x="369752" y="132555"/>
                  <a:pt x="287653" y="232386"/>
                  <a:pt x="202126" y="232386"/>
                </a:cubicBezTo>
                <a:cubicBezTo>
                  <a:pt x="194289" y="232386"/>
                  <a:pt x="186950" y="231662"/>
                  <a:pt x="180055" y="230442"/>
                </a:cubicBezTo>
                <a:lnTo>
                  <a:pt x="180055" y="257075"/>
                </a:lnTo>
                <a:cubicBezTo>
                  <a:pt x="185953" y="257825"/>
                  <a:pt x="192059" y="258265"/>
                  <a:pt x="198434" y="258265"/>
                </a:cubicBezTo>
                <a:cubicBezTo>
                  <a:pt x="278030" y="258265"/>
                  <a:pt x="335587" y="217621"/>
                  <a:pt x="391326" y="169512"/>
                </a:cubicBezTo>
                <a:cubicBezTo>
                  <a:pt x="400561" y="176911"/>
                  <a:pt x="438397" y="194911"/>
                  <a:pt x="446177" y="202800"/>
                </a:cubicBezTo>
                <a:cubicBezTo>
                  <a:pt x="393178" y="247164"/>
                  <a:pt x="269675" y="282921"/>
                  <a:pt x="199658" y="282921"/>
                </a:cubicBezTo>
                <a:cubicBezTo>
                  <a:pt x="192911" y="282921"/>
                  <a:pt x="186422" y="282513"/>
                  <a:pt x="180055" y="281903"/>
                </a:cubicBezTo>
                <a:lnTo>
                  <a:pt x="180055" y="319332"/>
                </a:lnTo>
                <a:lnTo>
                  <a:pt x="482575" y="319332"/>
                </a:lnTo>
                <a:lnTo>
                  <a:pt x="482575" y="0"/>
                </a:lnTo>
                <a:lnTo>
                  <a:pt x="180055" y="0"/>
                </a:lnTo>
                <a:close/>
                <a:moveTo>
                  <a:pt x="180055" y="207703"/>
                </a:moveTo>
                <a:lnTo>
                  <a:pt x="180055" y="230442"/>
                </a:lnTo>
                <a:cubicBezTo>
                  <a:pt x="106440" y="217317"/>
                  <a:pt x="86007" y="140794"/>
                  <a:pt x="86007" y="140794"/>
                </a:cubicBezTo>
                <a:cubicBezTo>
                  <a:pt x="86007" y="140794"/>
                  <a:pt x="121351" y="101631"/>
                  <a:pt x="180055" y="95285"/>
                </a:cubicBezTo>
                <a:lnTo>
                  <a:pt x="180055" y="120235"/>
                </a:lnTo>
                <a:cubicBezTo>
                  <a:pt x="180010" y="120235"/>
                  <a:pt x="179980" y="120222"/>
                  <a:pt x="179940" y="120222"/>
                </a:cubicBezTo>
                <a:cubicBezTo>
                  <a:pt x="149136" y="116523"/>
                  <a:pt x="125067" y="145306"/>
                  <a:pt x="125067" y="145306"/>
                </a:cubicBezTo>
                <a:cubicBezTo>
                  <a:pt x="125067" y="145306"/>
                  <a:pt x="138551" y="193758"/>
                  <a:pt x="180055" y="207703"/>
                </a:cubicBezTo>
                <a:moveTo>
                  <a:pt x="49305" y="137478"/>
                </a:moveTo>
                <a:cubicBezTo>
                  <a:pt x="49305" y="137478"/>
                  <a:pt x="92936" y="73097"/>
                  <a:pt x="180055" y="66441"/>
                </a:cubicBezTo>
                <a:lnTo>
                  <a:pt x="180055" y="43086"/>
                </a:lnTo>
                <a:cubicBezTo>
                  <a:pt x="83562" y="50831"/>
                  <a:pt x="0" y="132555"/>
                  <a:pt x="0" y="132555"/>
                </a:cubicBezTo>
                <a:cubicBezTo>
                  <a:pt x="0" y="132555"/>
                  <a:pt x="47325" y="269377"/>
                  <a:pt x="180055" y="281903"/>
                </a:cubicBezTo>
                <a:lnTo>
                  <a:pt x="180055" y="257075"/>
                </a:lnTo>
                <a:cubicBezTo>
                  <a:pt x="82654" y="244821"/>
                  <a:pt x="49305" y="137478"/>
                  <a:pt x="49305" y="137478"/>
                </a:cubicBezTo>
                <a:close/>
              </a:path>
            </a:pathLst>
          </a:custGeom>
          <a:solidFill>
            <a:schemeClr val="accent1"/>
          </a:solidFill>
          <a:ln w="69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ooter (Source) Placeholder">
            <a:extLst>
              <a:ext uri="{FF2B5EF4-FFF2-40B4-BE49-F238E27FC236}">
                <a16:creationId xmlns:a16="http://schemas.microsoft.com/office/drawing/2014/main" id="{4FAE9B2E-10E6-DEBE-165A-2C6E8B9CDB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43800" y="19431000"/>
            <a:ext cx="21488400" cy="369332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>
            <a:lvl1pPr algn="ctr">
              <a:lnSpc>
                <a:spcPct val="90000"/>
              </a:lnSpc>
              <a:defRPr sz="2000" kern="100" baseline="0">
                <a:solidFill>
                  <a:schemeClr val="accent6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FCDFCB45-17BD-2C7E-0517-95E82587DB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" y="19431000"/>
            <a:ext cx="640080" cy="369332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>
              <a:lnSpc>
                <a:spcPct val="90000"/>
              </a:lnSpc>
              <a:defRPr sz="2000" kern="100" baseline="0">
                <a:solidFill>
                  <a:schemeClr val="tx1"/>
                </a:solidFill>
              </a:defRPr>
            </a:lvl1pPr>
          </a:lstStyle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">
            <a:extLst>
              <a:ext uri="{FF2B5EF4-FFF2-40B4-BE49-F238E27FC236}">
                <a16:creationId xmlns:a16="http://schemas.microsoft.com/office/drawing/2014/main" id="{C331F8D2-7838-5A11-2D90-06BE8391C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28800" y="5943600"/>
            <a:ext cx="32918400" cy="128016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paragraph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Placeholder">
            <a:extLst>
              <a:ext uri="{FF2B5EF4-FFF2-40B4-BE49-F238E27FC236}">
                <a16:creationId xmlns:a16="http://schemas.microsoft.com/office/drawing/2014/main" id="{1F6E4B95-41AA-56A9-319C-9DB7C4A76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/>
          <a:p>
            <a:pPr indent="0">
              <a:lnSpc>
                <a:spcPct val="90000"/>
              </a:lnSpc>
            </a:pPr>
            <a:r>
              <a:rPr lang="en-US" sz="8800" dirty="0"/>
              <a:t>Click to Edit Title Here</a:t>
            </a:r>
            <a:br>
              <a:rPr lang="en-US" sz="8800" dirty="0"/>
            </a:br>
            <a:r>
              <a:rPr lang="en-US" sz="8800" dirty="0"/>
              <a:t>2-lines Maximum Length</a:t>
            </a:r>
          </a:p>
        </p:txBody>
      </p:sp>
      <p:sp>
        <p:nvSpPr>
          <p:cNvPr id="5" name="Date (Confidential) Placeholder">
            <a:extLst>
              <a:ext uri="{FF2B5EF4-FFF2-40B4-BE49-F238E27FC236}">
                <a16:creationId xmlns:a16="http://schemas.microsoft.com/office/drawing/2014/main" id="{EE584683-E47B-15C6-C9DA-D716A01324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828800" y="19431000"/>
            <a:ext cx="5669280" cy="369332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>
              <a:lnSpc>
                <a:spcPct val="90000"/>
              </a:lnSpc>
              <a:defRPr sz="2000" kern="100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>
              <a:cs typeface="NVIDIA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70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23" r:id="rId7"/>
    <p:sldLayoutId id="2147483707" r:id="rId8"/>
    <p:sldLayoutId id="2147483662" r:id="rId9"/>
    <p:sldLayoutId id="2147483667" r:id="rId10"/>
    <p:sldLayoutId id="2147483674" r:id="rId11"/>
    <p:sldLayoutId id="2147483668" r:id="rId12"/>
    <p:sldLayoutId id="2147483673" r:id="rId13"/>
    <p:sldLayoutId id="2147483672" r:id="rId14"/>
    <p:sldLayoutId id="2147483694" r:id="rId15"/>
    <p:sldLayoutId id="2147483682" r:id="rId16"/>
    <p:sldLayoutId id="2147483683" r:id="rId17"/>
    <p:sldLayoutId id="2147483684" r:id="rId18"/>
    <p:sldLayoutId id="2147483708" r:id="rId19"/>
    <p:sldLayoutId id="2147483709" r:id="rId20"/>
    <p:sldLayoutId id="2147483685" r:id="rId21"/>
    <p:sldLayoutId id="2147483688" r:id="rId22"/>
    <p:sldLayoutId id="2147483690" r:id="rId23"/>
    <p:sldLayoutId id="2147483689" r:id="rId24"/>
    <p:sldLayoutId id="2147483691" r:id="rId25"/>
    <p:sldLayoutId id="2147483692" r:id="rId26"/>
    <p:sldLayoutId id="2147483693" r:id="rId27"/>
    <p:sldLayoutId id="2147483703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5" r:id="rId36"/>
    <p:sldLayoutId id="2147483716" r:id="rId37"/>
    <p:sldLayoutId id="2147483704" r:id="rId38"/>
    <p:sldLayoutId id="2147483675" r:id="rId39"/>
    <p:sldLayoutId id="2147483676" r:id="rId40"/>
    <p:sldLayoutId id="2147483677" r:id="rId41"/>
    <p:sldLayoutId id="2147483681" r:id="rId42"/>
    <p:sldLayoutId id="2147483669" r:id="rId43"/>
  </p:sldLayoutIdLst>
  <p:hf hdr="0" ftr="0" dt="0"/>
  <p:txStyles>
    <p:titleStyle>
      <a:lvl1pPr indent="0" algn="l" defTabSz="2743200" rtl="0" eaLnBrk="1" latinLnBrk="0" hangingPunct="1">
        <a:lnSpc>
          <a:spcPct val="90000"/>
        </a:lnSpc>
        <a:spcBef>
          <a:spcPct val="0"/>
        </a:spcBef>
        <a:buNone/>
        <a:defRPr sz="8800" kern="100" baseline="0">
          <a:solidFill>
            <a:schemeClr val="tx1"/>
          </a:solidFill>
          <a:latin typeface="+mj-lt"/>
          <a:ea typeface="+mj-ea"/>
          <a:cs typeface="NVIDIA Sans Medium" panose="020B0603020203020204" pitchFamily="34" charset="0"/>
        </a:defRPr>
      </a:lvl1pPr>
    </p:titleStyle>
    <p:bodyStyle>
      <a:lvl1pPr marL="0" indent="0" algn="l" defTabSz="2743200" rtl="0" eaLnBrk="1" latinLnBrk="0" hangingPunct="1">
        <a:lnSpc>
          <a:spcPct val="90000"/>
        </a:lnSpc>
        <a:spcBef>
          <a:spcPts val="1600"/>
        </a:spcBef>
        <a:spcAft>
          <a:spcPts val="1600"/>
        </a:spcAft>
        <a:buClr>
          <a:schemeClr val="accent1"/>
        </a:buClr>
        <a:buFont typeface="NVIDIA Sans" panose="020B0503020203020204" pitchFamily="34" charset="0"/>
        <a:buChar char="​"/>
        <a:defRPr sz="4400" kern="100" baseline="0">
          <a:solidFill>
            <a:schemeClr val="tx1"/>
          </a:solidFill>
          <a:latin typeface="+mn-lt"/>
          <a:ea typeface="+mn-ea"/>
          <a:cs typeface="NVIDIA Sans" panose="020B0503020203020204" pitchFamily="34" charset="0"/>
        </a:defRPr>
      </a:lvl1pPr>
      <a:lvl2pPr marL="457200" indent="-457200" algn="l" defTabSz="2743200" rtl="0" eaLnBrk="1" latinLnBrk="0" hangingPunct="1">
        <a:lnSpc>
          <a:spcPct val="90000"/>
        </a:lnSpc>
        <a:spcBef>
          <a:spcPts val="1600"/>
        </a:spcBef>
        <a:spcAft>
          <a:spcPts val="1600"/>
        </a:spcAft>
        <a:buClr>
          <a:schemeClr val="accent1"/>
        </a:buClr>
        <a:buFont typeface="NVIDIA Sans" panose="020B0503020203020204" pitchFamily="34" charset="0"/>
        <a:buChar char="•"/>
        <a:defRPr sz="4000" kern="100" baseline="0">
          <a:solidFill>
            <a:schemeClr val="tx1"/>
          </a:solidFill>
          <a:latin typeface="+mn-lt"/>
          <a:ea typeface="+mn-ea"/>
          <a:cs typeface="NVIDIA Sans" panose="020B0503020203020204" pitchFamily="34" charset="0"/>
        </a:defRPr>
      </a:lvl2pPr>
      <a:lvl3pPr marL="914400" indent="-457200" algn="l" defTabSz="2743200" rtl="0" eaLnBrk="1" latinLnBrk="0" hangingPunct="1">
        <a:lnSpc>
          <a:spcPct val="90000"/>
        </a:lnSpc>
        <a:spcBef>
          <a:spcPts val="800"/>
        </a:spcBef>
        <a:spcAft>
          <a:spcPts val="800"/>
        </a:spcAft>
        <a:buClr>
          <a:schemeClr val="accent1"/>
        </a:buClr>
        <a:buFont typeface="NVIDIA Sans" panose="020B0503020203020204" pitchFamily="34" charset="0"/>
        <a:buChar char="•"/>
        <a:defRPr sz="3600" kern="100" baseline="0">
          <a:solidFill>
            <a:schemeClr val="tx1"/>
          </a:solidFill>
          <a:latin typeface="+mn-lt"/>
          <a:ea typeface="+mn-ea"/>
          <a:cs typeface="NVIDIA Sans" panose="020B0503020203020204" pitchFamily="34" charset="0"/>
        </a:defRPr>
      </a:lvl3pPr>
      <a:lvl4pPr marL="1371600" indent="-457200" algn="l" defTabSz="2743200" rtl="0" eaLnBrk="1" latinLnBrk="0" hangingPunct="1">
        <a:lnSpc>
          <a:spcPct val="90000"/>
        </a:lnSpc>
        <a:spcBef>
          <a:spcPts val="800"/>
        </a:spcBef>
        <a:spcAft>
          <a:spcPts val="800"/>
        </a:spcAft>
        <a:buClr>
          <a:schemeClr val="accent1"/>
        </a:buClr>
        <a:buFont typeface="NVIDIA Sans" panose="020B0503020203020204" pitchFamily="34" charset="0"/>
        <a:buChar char="•"/>
        <a:defRPr sz="3200" kern="100" baseline="0">
          <a:solidFill>
            <a:schemeClr val="tx1"/>
          </a:solidFill>
          <a:latin typeface="+mn-lt"/>
          <a:ea typeface="+mn-ea"/>
          <a:cs typeface="NVIDIA Sans" panose="020B0503020203020204" pitchFamily="34" charset="0"/>
        </a:defRPr>
      </a:lvl4pPr>
      <a:lvl5pPr marL="1828800" indent="-457200" algn="l" defTabSz="2743200" rtl="0" eaLnBrk="1" latinLnBrk="0" hangingPunct="1">
        <a:lnSpc>
          <a:spcPct val="90000"/>
        </a:lnSpc>
        <a:spcBef>
          <a:spcPts val="800"/>
        </a:spcBef>
        <a:spcAft>
          <a:spcPts val="800"/>
        </a:spcAft>
        <a:buClr>
          <a:schemeClr val="accent1"/>
        </a:buClr>
        <a:buFont typeface="NVIDIA Sans" panose="020B0503020203020204" pitchFamily="34" charset="0"/>
        <a:buChar char="•"/>
        <a:defRPr sz="2800" kern="100" baseline="0">
          <a:solidFill>
            <a:schemeClr val="tx1"/>
          </a:solidFill>
          <a:latin typeface="+mn-lt"/>
          <a:ea typeface="+mn-ea"/>
          <a:cs typeface="NVIDIA Sans" panose="020B0503020203020204" pitchFamily="34" charset="0"/>
        </a:defRPr>
      </a:lvl5pPr>
      <a:lvl6pPr marL="7543800" indent="-685800" algn="l" defTabSz="2743200" rtl="0" eaLnBrk="1" latinLnBrk="0" hangingPunct="1">
        <a:lnSpc>
          <a:spcPct val="90000"/>
        </a:lnSpc>
        <a:spcBef>
          <a:spcPts val="1500"/>
        </a:spcBef>
        <a:buFont typeface="NVIDIA Sans" panose="020B0503020203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915400" indent="-685800" algn="l" defTabSz="2743200" rtl="0" eaLnBrk="1" latinLnBrk="0" hangingPunct="1">
        <a:lnSpc>
          <a:spcPct val="90000"/>
        </a:lnSpc>
        <a:spcBef>
          <a:spcPts val="1500"/>
        </a:spcBef>
        <a:buFont typeface="NVIDIA Sans" panose="020B0503020203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10287000" indent="-685800" algn="l" defTabSz="2743200" rtl="0" eaLnBrk="1" latinLnBrk="0" hangingPunct="1">
        <a:lnSpc>
          <a:spcPct val="90000"/>
        </a:lnSpc>
        <a:spcBef>
          <a:spcPts val="1500"/>
        </a:spcBef>
        <a:buFont typeface="NVIDIA Sans" panose="020B0503020203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1658600" indent="-685800" algn="l" defTabSz="2743200" rtl="0" eaLnBrk="1" latinLnBrk="0" hangingPunct="1">
        <a:lnSpc>
          <a:spcPct val="90000"/>
        </a:lnSpc>
        <a:spcBef>
          <a:spcPts val="1500"/>
        </a:spcBef>
        <a:buFont typeface="NVIDIA Sans" panose="020B0503020203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8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2296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96012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65151"/>
          </p15:clr>
        </p15:guide>
        <p15:guide id="2" pos="23040" userDrawn="1">
          <p15:clr>
            <a:srgbClr val="F65151"/>
          </p15:clr>
        </p15:guide>
        <p15:guide id="3" pos="1152" userDrawn="1">
          <p15:clr>
            <a:srgbClr val="F65151"/>
          </p15:clr>
        </p15:guide>
        <p15:guide id="4" pos="21888" userDrawn="1">
          <p15:clr>
            <a:srgbClr val="F65151"/>
          </p15:clr>
        </p15:guide>
        <p15:guide id="5" orient="horz" userDrawn="1">
          <p15:clr>
            <a:srgbClr val="F65151"/>
          </p15:clr>
        </p15:guide>
        <p15:guide id="6" orient="horz" pos="12960" userDrawn="1">
          <p15:clr>
            <a:srgbClr val="F65151"/>
          </p15:clr>
        </p15:guide>
        <p15:guide id="7" orient="horz" pos="1152" userDrawn="1">
          <p15:clr>
            <a:srgbClr val="F65151"/>
          </p15:clr>
        </p15:guide>
        <p15:guide id="8" orient="horz" pos="11808" userDrawn="1">
          <p15:clr>
            <a:srgbClr val="F65151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9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9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NVIDIA/cuda-samples/tree/master/cpp/9_CUDA_Tile" TargetMode="External"/><Relationship Id="rId2" Type="http://schemas.openxmlformats.org/officeDocument/2006/relationships/hyperlink" Target="https://developer.nvidia.com/blog/develop-high-performance-gpu-kernels-in-cpp-with-nvidia-cuda-tile/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github.com/NVIDIA/TileGym/tree/main/src/tilegym/ops/tilecpp" TargetMode="External"/><Relationship Id="rId5" Type="http://schemas.openxmlformats.org/officeDocument/2006/relationships/hyperlink" Target="https://docs.nvidia.com/cuda/cuda-tile-cpp-api-reference/index.html" TargetMode="External"/><Relationship Id="rId4" Type="http://schemas.openxmlformats.org/officeDocument/2006/relationships/hyperlink" Target="https://docs.nvidia.com/cuda/cuda-programming-guide/02-basics/writing-tile-kernels.htm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45E48-9632-2715-CCFF-F1DEA141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>
            <a:extLst>
              <a:ext uri="{FF2B5EF4-FFF2-40B4-BE49-F238E27FC236}">
                <a16:creationId xmlns:a16="http://schemas.microsoft.com/office/drawing/2014/main" id="{246B1A19-FE25-BEC6-E439-BB91693DBB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28800" y="16919165"/>
            <a:ext cx="16459200" cy="1828800"/>
          </a:xfrm>
        </p:spPr>
        <p:txBody>
          <a:bodyPr/>
          <a:lstStyle/>
          <a:p>
            <a:r>
              <a:rPr lang="en-US" dirty="0"/>
              <a:t> Northwest C++ Users’ Group |  20 August 2026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E5B66397-48CA-B10B-BFDE-0B3951C440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28800" y="16002000"/>
            <a:ext cx="16459200" cy="729430"/>
          </a:xfrm>
        </p:spPr>
        <p:txBody>
          <a:bodyPr/>
          <a:lstStyle/>
          <a:p>
            <a:r>
              <a:rPr lang="en-US" dirty="0"/>
              <a:t>Ezra Stein, Senior Compiler Engineer, NVIDIA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D84310B8-C993-FB05-B8CE-41D6DE0A70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7360" y="6858000"/>
            <a:ext cx="16459200" cy="8402300"/>
          </a:xfrm>
        </p:spPr>
        <p:txBody>
          <a:bodyPr/>
          <a:lstStyle/>
          <a:p>
            <a:r>
              <a:rPr lang="en-US" dirty="0"/>
              <a:t>CUDA Tile C++</a:t>
            </a:r>
          </a:p>
        </p:txBody>
      </p:sp>
    </p:spTree>
    <p:extLst>
      <p:ext uri="{BB962C8B-B14F-4D97-AF65-F5344CB8AC3E}">
        <p14:creationId xmlns:p14="http://schemas.microsoft.com/office/powerpoint/2010/main" val="4197470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27B43A6C-CC64-AEE3-C789-A8710BC574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445000"/>
            <a:ext cx="15951200" cy="154305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template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rhsPtr,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rhsTensorMap,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outPtr)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(outPtr,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fullBarrier[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emptyBarrier[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::mbarrier_init(&amp;fullBarrier[idx],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::mbarrier_init(&amp;emptyBarrier[idx],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numTiles = k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(warpId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::mbarrier_try_wait(&amp;emptyBarrier[queueIdx],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&amp;lhsTensorMap, lhsCoord, 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&amp;rhsTensorMap, rhsCoord, 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else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::mbarrier_arrive(&amp;emptyBarrier[idx]);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warpIdX = warpId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warpIdY = warpId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cornerX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cornerY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::mbarrier_try_wait(&amp;fullBarrier[queueIdx],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0E534E0-AE8A-3C11-921D-46FBA5D5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Matrix Multiply in Practice</a:t>
            </a:r>
          </a:p>
        </p:txBody>
      </p:sp>
      <p:sp>
        <p:nvSpPr>
          <p:cNvPr id="40" name="Code Right">
            <a:extLst>
              <a:ext uri="{FF2B5EF4-FFF2-40B4-BE49-F238E27FC236}">
                <a16:creationId xmlns:a16="http://schemas.microsoft.com/office/drawing/2014/main" id="{27B43A6C-CC64-AEE3-C789-A8710BC57474}"/>
              </a:ext>
            </a:extLst>
          </p:cNvPr>
          <p:cNvSpPr>
            <a:spLocks noGrp="1"/>
          </p:cNvSpPr>
          <p:nvPr/>
        </p:nvSpPr>
        <p:spPr>
          <a:xfrm>
            <a:off x="18745200" y="4445000"/>
            <a:ext cx="15951200" cy="154305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subTileIdx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subTileIdx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++subTileIdx)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lhsCorner =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warpIdX + subTileIdx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rhsCorner =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subTileIdx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"wmma.load.a.sync.aligned.row.m16n16k16.shared::cta.f16 {%0, %1, %2, %3, %4, %5, %6, %7}, [%20],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"wmma.load.b.sync.aligned.row.m16n16k16.shared::cta.f16 {%8, %9, %10, %11, %12, %13, %14, %15}, [%21],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"wmma.mma.sync.aligned.row.row.m16n16k16.f16.f16 {%16, %17, %18, %19}, 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"{%0, %1, %2, %3, %4, %5, %6, %7}, {%8, %9, %10, %11, %12, %13, %14, %15}, {%16, %17, %18, %19};"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gOut = &amp;out(cornerX, cornerY);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"wmma.store.d.sync.aligned.row.m16n16k16.global.f16 [%4], {%0, %1, %2, %3}, %5;"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::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(gOut),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(n))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launch_mma_simt_tensor_cores_ws(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cudaStream_t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stream,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out)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rhsTensorMap;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{k, m};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checkDriverError(cuTensorMapEncodeTiled(&amp;lhsTensorMap,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lhsRank,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*)lhs,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{n, k};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checkDriverError(cuTensorMapEncodeTiled(&amp;rhsTensorMap,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rhsRank,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dim3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numBlocks(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(m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(n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mma_simt_tensor_cores_ws&lt;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&gt;&lt;&lt;&lt;numBlocks,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stream&gt;&gt;&gt;(lhs, rhs, lhsTensorMap, rhsTensorMap,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                                   m, n, k, out);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200" name="Highlight Box"/>
          <p:cNvSpPr/>
          <p:nvPr/>
        </p:nvSpPr>
        <p:spPr>
          <a:xfrm>
            <a:off x="18859500" y="12841357"/>
            <a:ext cx="14274800" cy="5205343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201" name="Arrow"/>
          <p:cNvCxnSpPr/>
          <p:nvPr/>
        </p:nvCxnSpPr>
        <p:spPr>
          <a:xfrm flipH="1">
            <a:off x="11811000" y="15481300"/>
            <a:ext cx="6667500" cy="0"/>
          </a:xfrm>
          <a:prstGeom prst="line">
            <a:avLst/>
          </a:prstGeom>
          <a:ln w="88900" cap="flat">
            <a:solidFill>
              <a:srgbClr val="C81414"/>
            </a:solidFill>
            <a:tailEnd type="triangle" w="lg" len="lg"/>
          </a:ln>
        </p:spPr>
      </p:cxnSp>
      <p:sp>
        <p:nvSpPr>
          <p:cNvPr id="202" name="Caption Box"/>
          <p:cNvSpPr/>
          <p:nvPr/>
        </p:nvSpPr>
        <p:spPr>
          <a:xfrm>
            <a:off x="3302000" y="14084300"/>
            <a:ext cx="8128000" cy="2794000"/>
          </a:xfrm>
          <a:prstGeom prst="rect">
            <a:avLst/>
          </a:prstGeom>
          <a:solidFill>
            <a:srgbClr val="FFD34D"/>
          </a:solidFill>
          <a:ln w="88900">
            <a:solidFill>
              <a:srgbClr val="C81414"/>
            </a:solidFill>
          </a:ln>
        </p:spPr>
        <p:txBody>
          <a:bodyPr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4400" b="1" dirty="0">
                <a:solidFill>
                  <a:srgbClr val="000000"/>
                </a:solidFill>
              </a:rPr>
              <a:t>TMA Descriptors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2AB49B-561D-204F-D5B3-F869E5F8F6C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56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27B43A6C-CC64-AEE3-C789-A8710BC574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445000"/>
            <a:ext cx="15951200" cy="154305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template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rhsPtr,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rhsTensorMap,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outPtr)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(outPtr,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fullBarrier[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emptyBarrier[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::mbarrier_init(&amp;fullBarrier[idx],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::mbarrier_init(&amp;emptyBarrier[idx],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numTiles = k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(warpId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::mbarrier_try_wait(&amp;emptyBarrier[queueIdx],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&amp;lhsTensorMap, lhsCoord, 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&amp;rhsTensorMap, rhsCoord, 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else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::mbarrier_arrive(&amp;emptyBarrier[idx]);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warpIdX = warpId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warpIdY = warpId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cornerX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cornerY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::mbarrier_try_wait(&amp;fullBarrier[queueIdx],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0E534E0-AE8A-3C11-921D-46FBA5D5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Matrix Multiply in Practice</a:t>
            </a:r>
          </a:p>
        </p:txBody>
      </p:sp>
      <p:sp>
        <p:nvSpPr>
          <p:cNvPr id="40" name="Code Right">
            <a:extLst>
              <a:ext uri="{FF2B5EF4-FFF2-40B4-BE49-F238E27FC236}">
                <a16:creationId xmlns:a16="http://schemas.microsoft.com/office/drawing/2014/main" id="{27B43A6C-CC64-AEE3-C789-A8710BC57474}"/>
              </a:ext>
            </a:extLst>
          </p:cNvPr>
          <p:cNvSpPr>
            <a:spLocks noGrp="1"/>
          </p:cNvSpPr>
          <p:nvPr/>
        </p:nvSpPr>
        <p:spPr>
          <a:xfrm>
            <a:off x="18745200" y="4445000"/>
            <a:ext cx="15951200" cy="154305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subTileIdx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subTileIdx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++subTileIdx)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lhsCorner =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warpIdX + subTileIdx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rhsCorner =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subTileIdx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"wmma.load.a.sync.aligned.row.m16n16k16.shared::cta.f16 {%0, %1, %2, %3, %4, %5, %6, %7}, [%20],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"wmma.load.b.sync.aligned.row.m16n16k16.shared::cta.f16 {%8, %9, %10, %11, %12, %13, %14, %15}, [%21],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"wmma.mma.sync.aligned.row.row.m16n16k16.f16.f16 {%16, %17, %18, %19}, 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"{%0, %1, %2, %3, %4, %5, %6, %7}, {%8, %9, %10, %11, %12, %13, %14, %15}, {%16, %17, %18, %19};"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gOut = &amp;out(cornerX, cornerY);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"wmma.store.d.sync.aligned.row.m16n16k16.global.f16 [%4], {%0, %1, %2, %3}, %5;"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::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(gOut),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(n))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launch_mma_simt_tensor_cores_ws(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cudaStream_t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stream,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out)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rhsTensorMap;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{k, m};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checkDriverError(cuTensorMapEncodeTiled(&amp;lhsTensorMap,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lhsRank,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*)lhs,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{n, k};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checkDriverError(cuTensorMapEncodeTiled(&amp;rhsTensorMap,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rhsRank,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dim3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numBlocks(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(m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(n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mma_simt_tensor_cores_ws&lt;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&gt;&lt;&lt;&lt;numBlocks,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stream&gt;&gt;&gt;(lhs, rhs, lhsTensorMap, rhsTensorMap,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                                   m, n, k, out);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200" name="Highlight Box"/>
          <p:cNvSpPr/>
          <p:nvPr/>
        </p:nvSpPr>
        <p:spPr>
          <a:xfrm>
            <a:off x="1879600" y="7633252"/>
            <a:ext cx="7556500" cy="1205948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1" name="Highlight Box"/>
          <p:cNvSpPr/>
          <p:nvPr/>
        </p:nvSpPr>
        <p:spPr>
          <a:xfrm>
            <a:off x="2425700" y="11658600"/>
            <a:ext cx="11087100" cy="5334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3" name="Highlight Box"/>
          <p:cNvSpPr/>
          <p:nvPr/>
        </p:nvSpPr>
        <p:spPr>
          <a:xfrm>
            <a:off x="2184400" y="15067280"/>
            <a:ext cx="13106400" cy="3937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5" name="Highlight Box"/>
          <p:cNvSpPr/>
          <p:nvPr/>
        </p:nvSpPr>
        <p:spPr>
          <a:xfrm>
            <a:off x="2184400" y="16129000"/>
            <a:ext cx="12750800" cy="3937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6" name="Highlight Box"/>
          <p:cNvSpPr/>
          <p:nvPr/>
        </p:nvSpPr>
        <p:spPr>
          <a:xfrm>
            <a:off x="2425700" y="18783300"/>
            <a:ext cx="10960100" cy="5334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7" name="Highlight Box"/>
          <p:cNvSpPr/>
          <p:nvPr/>
        </p:nvSpPr>
        <p:spPr>
          <a:xfrm>
            <a:off x="19342100" y="8839200"/>
            <a:ext cx="6883400" cy="5461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9" name="Caption Box"/>
          <p:cNvSpPr/>
          <p:nvPr/>
        </p:nvSpPr>
        <p:spPr>
          <a:xfrm>
            <a:off x="21082000" y="12763500"/>
            <a:ext cx="8890000" cy="2794000"/>
          </a:xfrm>
          <a:prstGeom prst="rect">
            <a:avLst/>
          </a:prstGeom>
          <a:solidFill>
            <a:srgbClr val="FFD34D"/>
          </a:solidFill>
          <a:ln w="88900">
            <a:solidFill>
              <a:srgbClr val="C81414"/>
            </a:solidFill>
          </a:ln>
        </p:spPr>
        <p:txBody>
          <a:bodyPr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4400" b="1" dirty="0">
                <a:solidFill>
                  <a:srgbClr val="000000"/>
                </a:solidFill>
              </a:rPr>
              <a:t>M Barriers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3E4A1E-F967-E000-53DD-E5F35735DF1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412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1AE6F-CE21-8AA1-C49E-E128C13F8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01DA733A-FBA6-4957-5875-E9B88804F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Matrix Multiply in Practice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7B7D7FDC-9CA9-A182-6E19-47E00E16C301}"/>
              </a:ext>
            </a:extLst>
          </p:cNvPr>
          <p:cNvSpPr txBox="1">
            <a:spLocks/>
          </p:cNvSpPr>
          <p:nvPr/>
        </p:nvSpPr>
        <p:spPr>
          <a:xfrm>
            <a:off x="1828800" y="4445000"/>
            <a:ext cx="15951200" cy="15430500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marL="0" indent="0" algn="l" defTabSz="2743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VIDIA Sans" panose="020B0503020203020204" pitchFamily="34" charset="0"/>
              <a:buNone/>
              <a:defRPr sz="40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1pPr>
            <a:lvl2pPr marL="457200" indent="-45720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40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2pPr>
            <a:lvl3pPr marL="9144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6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3pPr>
            <a:lvl4pPr marL="13716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2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4pPr>
            <a:lvl5pPr marL="18288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28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template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rhsPtr,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rhsTensorMap,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outPtr)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(outPtr,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>
              <a:lnSpc>
                <a:spcPts val="2006"/>
              </a:lnSpc>
            </a:pPr>
            <a:endParaRPr lang="en-US" sz="1700" dirty="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fullBarrier[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emptyBarrier[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::mbarrier_init(&amp;fullBarrier[idx],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::mbarrier_init(&amp;emptyBarrier[idx],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>
              <a:lnSpc>
                <a:spcPts val="2006"/>
              </a:lnSpc>
            </a:pPr>
            <a:endParaRPr lang="en-US" sz="1700" dirty="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numTiles = k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endParaRPr lang="en-US" sz="1700" dirty="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(warpId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::mbarrier_try_wait(&amp;emptyBarrier[queueIdx],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&amp;lhsTensorMap, lhsCoord, &amp;fullBarrier[queueIdx]);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&amp;rhsTensorMap, rhsCoord, &amp;fullBarrier[queueIdx]);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else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::mbarrier_arrive(&amp;emptyBarrier[idx]); }</a:t>
            </a:r>
          </a:p>
          <a:p>
            <a:pPr>
              <a:lnSpc>
                <a:spcPts val="2006"/>
              </a:lnSpc>
            </a:pPr>
            <a:endParaRPr lang="en-US" sz="1700" dirty="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warpIdX = warpId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warpIdY = warpId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cornerX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cornerY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endParaRPr lang="en-US" sz="1700" dirty="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::mbarrier_try_wait(&amp;fullBarrier[queueIdx],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</p:txBody>
      </p:sp>
      <p:sp>
        <p:nvSpPr>
          <p:cNvPr id="7" name="Code Right">
            <a:extLst>
              <a:ext uri="{FF2B5EF4-FFF2-40B4-BE49-F238E27FC236}">
                <a16:creationId xmlns:a16="http://schemas.microsoft.com/office/drawing/2014/main" id="{BBC883B1-ED17-E9C6-5993-EEEBCBE28D6E}"/>
              </a:ext>
            </a:extLst>
          </p:cNvPr>
          <p:cNvSpPr>
            <a:spLocks noGrp="1"/>
          </p:cNvSpPr>
          <p:nvPr/>
        </p:nvSpPr>
        <p:spPr>
          <a:xfrm>
            <a:off x="18745200" y="4445000"/>
            <a:ext cx="15951200" cy="154305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subTileIdx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subTileIdx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++subTileIdx)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lhsCorner =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warpIdX + subTileIdx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rhsCorner =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subTileIdx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"wmma.load.a.sync.aligned.row.m16n16k16.shared::cta.f16 {%0, %1, %2, %3, %4, %5, %6, %7}, [%20],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"wmma.load.b.sync.aligned.row.m16n16k16.shared::cta.f16 {%8, %9, %10, %11, %12, %13, %14, %15}, [%21],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"wmma.mma.sync.aligned.row.row.m16n16k16.f16.f16 {%16, %17, %18, %19}, 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"{%0, %1, %2, %3, %4, %5, %6, %7}, {%8, %9, %10, %11, %12, %13, %14, %15}, {%16, %17, %18, %19};"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gOut = &amp;out(cornerX, cornerY);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"wmma.store.d.sync.aligned.row.m16n16k16.global.f16 [%4], {%0, %1, %2, %3}, %5;"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::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(gOut),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(n))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launch_mma_simt_tensor_cores_ws(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cudaStream_t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stream,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out)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rhsTensorMap;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{k, m};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checkDriverError(cuTensorMapEncodeTiled(&amp;lhsTensorMap,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lhsRank,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*)lhs,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{n, k};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checkDriverError(cuTensorMapEncodeTiled(&amp;rhsTensorMap,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rhsRank,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dim3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numBlocks(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(m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(n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mma_simt_tensor_cores_ws&lt;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&gt;&lt;&lt;&lt;numBlocks,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stream&gt;&gt;&gt;(lhs, rhs, lhsTensorMap, rhsTensorMap,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                                   m, n, k, out);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4F2157-7FEE-F89E-F3D9-DB9ACDF522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85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8BF356FA-83C8-89F7-3A5C-5319EE000E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28800" y="5080000"/>
            <a:ext cx="32918400" cy="14605000"/>
          </a:xfrm>
        </p:spPr>
        <p:txBody>
          <a:bodyPr anchor="t"/>
          <a:lstStyle/>
          <a:p>
            <a:pPr marL="762000" lvl="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6800" b="1" dirty="0"/>
              <a:t>Complexity</a:t>
            </a:r>
          </a:p>
          <a:p>
            <a:pPr marL="1524000" lvl="1" indent="-720000">
              <a:spcBef>
                <a:spcPts val="4400"/>
              </a:spcBef>
              <a:buFont typeface="Arial"/>
              <a:buChar char="–"/>
            </a:pPr>
            <a:r>
              <a:rPr lang="en-US" sz="4800" dirty="0"/>
              <a:t>The programmer must manually manage the hardware resources (hardware threads, shared memory, thread barriers, tensor memory accelerators, tensor cores, tensor memory)</a:t>
            </a:r>
          </a:p>
          <a:p>
            <a:pPr marL="1524000" lvl="1" indent="-720000">
              <a:spcBef>
                <a:spcPts val="4400"/>
              </a:spcBef>
              <a:buFont typeface="Arial"/>
              <a:buChar char="–"/>
            </a:pPr>
            <a:r>
              <a:rPr lang="en-US" sz="4800" dirty="0"/>
              <a:t>Performance requires attention to many details (memory coalescing, bank conflicts, warp divergence, occupancy)</a:t>
            </a:r>
          </a:p>
          <a:p>
            <a:pPr marL="1524000" lvl="1" indent="-720000">
              <a:spcBef>
                <a:spcPts val="4400"/>
              </a:spcBef>
              <a:buFont typeface="Arial"/>
              <a:buChar char="–"/>
            </a:pPr>
            <a:r>
              <a:rPr lang="en-US" sz="4800" dirty="0"/>
              <a:t>GPU code is difficult to learn, debug, and author</a:t>
            </a:r>
          </a:p>
          <a:p>
            <a:pPr marL="762000" lvl="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6800" b="1" dirty="0"/>
              <a:t>Portability</a:t>
            </a:r>
          </a:p>
          <a:p>
            <a:pPr marL="1524000" lvl="1" indent="-720000">
              <a:spcBef>
                <a:spcPts val="4400"/>
              </a:spcBef>
              <a:buFont typeface="Arial"/>
              <a:buChar char="–"/>
            </a:pPr>
            <a:r>
              <a:rPr lang="en-US" sz="4800" dirty="0"/>
              <a:t>Each architectural generation introduces new hardware units</a:t>
            </a:r>
          </a:p>
          <a:p>
            <a:pPr marL="1524000" lvl="1" indent="-720000">
              <a:spcBef>
                <a:spcPts val="4400"/>
              </a:spcBef>
              <a:buFont typeface="Arial"/>
              <a:buChar char="–"/>
            </a:pPr>
            <a:r>
              <a:rPr lang="en-US" sz="4800" dirty="0"/>
              <a:t>Some hardware features are architecture specific</a:t>
            </a:r>
          </a:p>
          <a:p>
            <a:pPr marL="1524000" lvl="1" indent="-720000">
              <a:spcBef>
                <a:spcPts val="4400"/>
              </a:spcBef>
              <a:buFont typeface="Arial"/>
              <a:buChar char="–"/>
            </a:pPr>
            <a:r>
              <a:rPr lang="en-US" sz="4800" dirty="0"/>
              <a:t>Your algorithm must be rewritten each year to get optimal performance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D16F05AD-3433-21B9-D86F-E5B3E07B4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Challenges with “Single Instruction Multiple Thread (SIMT)” Code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59F5B8-D0FD-7CD8-E651-BC0B63DA704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73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00E534E0-AE8A-3C11-921D-46FBA5D5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Matrix Multiply in Tile C++</a:t>
            </a:r>
          </a:p>
        </p:txBody>
      </p:sp>
      <p:sp>
        <p:nvSpPr>
          <p:cNvPr id="7" name="Text Placeholder">
            <a:extLst>
              <a:ext uri="{FF2B5EF4-FFF2-40B4-BE49-F238E27FC236}">
                <a16:creationId xmlns:a16="http://schemas.microsoft.com/office/drawing/2014/main" id="{E2252846-F20E-67E0-7C6B-542781B527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78000" y="4306332"/>
            <a:ext cx="16510000" cy="15124668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__tile_global__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mma_tile_kernel(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cPtr)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literals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aPtr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::assume_aligned(aPtr,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bPtr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::assume_aligned(bPtr,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::assume_aligned(cPtr,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M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::assume_divisible(M,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::assume_divisible(N,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::assume_divisible(K,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</p:txBody>
      </p:sp>
      <p:sp>
        <p:nvSpPr>
          <p:cNvPr id="8" name="Code Right">
            <a:extLst>
              <a:ext uri="{FF2B5EF4-FFF2-40B4-BE49-F238E27FC236}">
                <a16:creationId xmlns:a16="http://schemas.microsoft.com/office/drawing/2014/main" id="{55A7D7F6-4979-EC03-1904-0A70AE7B1C48}"/>
              </a:ext>
            </a:extLst>
          </p:cNvPr>
          <p:cNvSpPr>
            <a:spLocks noGrp="1"/>
          </p:cNvSpPr>
          <p:nvPr/>
        </p:nvSpPr>
        <p:spPr>
          <a:xfrm>
            <a:off x="18288000" y="4337253"/>
            <a:ext cx="16891000" cy="15093747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K}};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{K, N}};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N}};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{A, MxK{}};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{B, KxN{}};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{C, MxN{}};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[bidx, bidy, dummy]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bid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zeros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MxN&gt;&gt;();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numTiles =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+ (K -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idx :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irange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numTiles))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aTile = aView.load_masked(bidx, idx);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bTile = bView.load_masked(idx,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mma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(aTile, bTile, acc);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cView.store_masked(acc, bidx,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75" name="Overlay Caption"/>
          <p:cNvSpPr/>
          <p:nvPr/>
        </p:nvSpPr>
        <p:spPr>
          <a:xfrm>
            <a:off x="2470426" y="7695336"/>
            <a:ext cx="31635148" cy="4173330"/>
          </a:xfrm>
          <a:prstGeom prst="rect">
            <a:avLst/>
          </a:prstGeom>
          <a:solidFill>
            <a:srgbClr val="FFD34D"/>
          </a:solidFill>
          <a:ln w="88900">
            <a:solidFill>
              <a:srgbClr val="C81414"/>
            </a:solidFill>
          </a:ln>
          <a:effectLst/>
        </p:spPr>
        <p:txBody>
          <a:bodyPr wrap="square" lIns="182880" tIns="45720" rIns="182880" bIns="45720" anchor="ctr">
            <a:noAutofit/>
          </a:bodyPr>
          <a:lstStyle/>
          <a:p>
            <a:pPr algn="ctr">
              <a:buNone/>
            </a:pPr>
            <a:r>
              <a:rPr lang="en-US" sz="6600" b="1" dirty="0">
                <a:solidFill>
                  <a:srgbClr val="000000"/>
                </a:solidFill>
              </a:rPr>
              <a:t>Good performance in hours instead of days; across all GPU architectures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65E458-F67C-99BA-64FE-01FCE82A32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E7BB58-08D6-E2DC-D66D-A850040CD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Instruction Multiple Thread (SIMT)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D1F5041-B6AB-F5E4-CBC9-56E37A238A20}"/>
              </a:ext>
            </a:extLst>
          </p:cNvPr>
          <p:cNvSpPr txBox="1">
            <a:spLocks/>
          </p:cNvSpPr>
          <p:nvPr/>
        </p:nvSpPr>
        <p:spPr>
          <a:xfrm>
            <a:off x="1828800" y="5437813"/>
            <a:ext cx="32918400" cy="9709426"/>
          </a:xfrm>
          <a:prstGeom prst="rect">
            <a:avLst/>
          </a:prstGeom>
        </p:spPr>
        <p:txBody>
          <a:bodyPr anchor="t"/>
          <a:lstStyle>
            <a:lvl1pPr marL="0" indent="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​"/>
              <a:defRPr sz="44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1pPr>
            <a:lvl2pPr marL="457200" indent="-45720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40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2pPr>
            <a:lvl3pPr marL="9144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6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3pPr>
            <a:lvl4pPr marL="13716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2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4pPr>
            <a:lvl5pPr marL="18288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28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6800" dirty="0"/>
              <a:t>Partition the data set into </a:t>
            </a:r>
            <a:r>
              <a:rPr lang="en-US" sz="6800" b="1" dirty="0"/>
              <a:t>blocks</a:t>
            </a:r>
            <a:r>
              <a:rPr lang="en-US" sz="6800" dirty="0"/>
              <a:t> which can be processed independently</a:t>
            </a:r>
          </a:p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6800" dirty="0"/>
              <a:t>Within a </a:t>
            </a:r>
            <a:r>
              <a:rPr lang="en-US" sz="6800" b="1" dirty="0"/>
              <a:t>block</a:t>
            </a:r>
            <a:r>
              <a:rPr lang="en-US" sz="6800" dirty="0"/>
              <a:t>, use </a:t>
            </a:r>
            <a:r>
              <a:rPr lang="en-US" sz="6800" b="1" dirty="0"/>
              <a:t>threads</a:t>
            </a:r>
            <a:r>
              <a:rPr lang="en-US" sz="6800" dirty="0"/>
              <a:t> to perform the computation 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255DF942-9B0A-9E06-DEF5-AFD659EF11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3383280"/>
            <a:ext cx="32918400" cy="914400"/>
          </a:xfrm>
        </p:spPr>
        <p:txBody>
          <a:bodyPr/>
          <a:lstStyle/>
          <a:p>
            <a:r>
              <a:rPr lang="en-US" dirty="0"/>
              <a:t>Designing an algorithm for the GPU using the SIMT paradigm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5B46EC-BF88-6D1F-83E4-B6ECEA9F85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4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72DC9-B3D6-D134-A526-E2C8A21EE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Label"/>
          <p:cNvSpPr txBox="1"/>
          <p:nvPr/>
        </p:nvSpPr>
        <p:spPr>
          <a:xfrm>
            <a:off x="13360400" y="1778000"/>
            <a:ext cx="17068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6400" b="1" dirty="0">
                <a:solidFill>
                  <a:srgbClr val="C81414"/>
                </a:solidFill>
              </a:rPr>
              <a:t>N</a:t>
            </a:r>
          </a:p>
        </p:txBody>
      </p:sp>
      <p:sp>
        <p:nvSpPr>
          <p:cNvPr id="786" name="Label"/>
          <p:cNvSpPr txBox="1"/>
          <p:nvPr/>
        </p:nvSpPr>
        <p:spPr>
          <a:xfrm>
            <a:off x="10414000" y="6731000"/>
            <a:ext cx="2540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64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787" name="Label"/>
          <p:cNvSpPr txBox="1"/>
          <p:nvPr/>
        </p:nvSpPr>
        <p:spPr>
          <a:xfrm>
            <a:off x="1270000" y="14605000"/>
            <a:ext cx="2159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6400" b="1" dirty="0">
                <a:solidFill>
                  <a:srgbClr val="C81414"/>
                </a:solidFill>
              </a:rPr>
              <a:t>M</a:t>
            </a:r>
          </a:p>
        </p:txBody>
      </p:sp>
      <p:sp>
        <p:nvSpPr>
          <p:cNvPr id="788" name="Label"/>
          <p:cNvSpPr txBox="1"/>
          <p:nvPr/>
        </p:nvSpPr>
        <p:spPr>
          <a:xfrm>
            <a:off x="3810000" y="11125200"/>
            <a:ext cx="8534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64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789" name="Label"/>
          <p:cNvSpPr txBox="1"/>
          <p:nvPr/>
        </p:nvSpPr>
        <p:spPr>
          <a:xfrm>
            <a:off x="3810000" y="18288000"/>
            <a:ext cx="8534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200" b="1" dirty="0">
                <a:solidFill>
                  <a:srgbClr val="1A1A1A"/>
                </a:solidFill>
              </a:rPr>
              <a:t>A</a:t>
            </a:r>
          </a:p>
        </p:txBody>
      </p:sp>
      <p:sp>
        <p:nvSpPr>
          <p:cNvPr id="790" name="Label"/>
          <p:cNvSpPr txBox="1"/>
          <p:nvPr/>
        </p:nvSpPr>
        <p:spPr>
          <a:xfrm>
            <a:off x="31064200" y="6731000"/>
            <a:ext cx="482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200" b="1" dirty="0">
                <a:solidFill>
                  <a:srgbClr val="1A1A1A"/>
                </a:solidFill>
              </a:rPr>
              <a:t>B</a:t>
            </a:r>
          </a:p>
        </p:txBody>
      </p:sp>
      <p:sp>
        <p:nvSpPr>
          <p:cNvPr id="791" name="Label"/>
          <p:cNvSpPr txBox="1"/>
          <p:nvPr/>
        </p:nvSpPr>
        <p:spPr>
          <a:xfrm>
            <a:off x="31064200" y="14605000"/>
            <a:ext cx="482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200" b="1" dirty="0">
                <a:solidFill>
                  <a:srgbClr val="1A1A1A"/>
                </a:solidFill>
              </a:rPr>
              <a:t>C</a:t>
            </a:r>
          </a:p>
        </p:txBody>
      </p:sp>
      <p:sp>
        <p:nvSpPr>
          <p:cNvPr id="900" name="Cell"/>
          <p:cNvSpPr/>
          <p:nvPr/>
        </p:nvSpPr>
        <p:spPr>
          <a:xfrm>
            <a:off x="3810000" y="12217400"/>
            <a:ext cx="8534400" cy="5689600"/>
          </a:xfrm>
          <a:prstGeom prst="rect">
            <a:avLst/>
          </a:prstGeom>
          <a:solidFill>
            <a:srgbClr val="DFF0C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901" name="Grid"/>
          <p:cNvCxnSpPr/>
          <p:nvPr/>
        </p:nvCxnSpPr>
        <p:spPr>
          <a:xfrm>
            <a:off x="4165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2" name="Grid"/>
          <p:cNvCxnSpPr/>
          <p:nvPr/>
        </p:nvCxnSpPr>
        <p:spPr>
          <a:xfrm>
            <a:off x="4521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3" name="Grid"/>
          <p:cNvCxnSpPr/>
          <p:nvPr/>
        </p:nvCxnSpPr>
        <p:spPr>
          <a:xfrm>
            <a:off x="4876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4" name="Grid"/>
          <p:cNvCxnSpPr/>
          <p:nvPr/>
        </p:nvCxnSpPr>
        <p:spPr>
          <a:xfrm>
            <a:off x="5232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5" name="Grid"/>
          <p:cNvCxnSpPr/>
          <p:nvPr/>
        </p:nvCxnSpPr>
        <p:spPr>
          <a:xfrm>
            <a:off x="5588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6" name="Grid"/>
          <p:cNvCxnSpPr/>
          <p:nvPr/>
        </p:nvCxnSpPr>
        <p:spPr>
          <a:xfrm>
            <a:off x="5943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7" name="Grid"/>
          <p:cNvCxnSpPr/>
          <p:nvPr/>
        </p:nvCxnSpPr>
        <p:spPr>
          <a:xfrm>
            <a:off x="6299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8" name="Grid"/>
          <p:cNvCxnSpPr/>
          <p:nvPr/>
        </p:nvCxnSpPr>
        <p:spPr>
          <a:xfrm>
            <a:off x="6654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9" name="Grid"/>
          <p:cNvCxnSpPr/>
          <p:nvPr/>
        </p:nvCxnSpPr>
        <p:spPr>
          <a:xfrm>
            <a:off x="7010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0" name="Grid"/>
          <p:cNvCxnSpPr/>
          <p:nvPr/>
        </p:nvCxnSpPr>
        <p:spPr>
          <a:xfrm>
            <a:off x="7366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1" name="Grid"/>
          <p:cNvCxnSpPr/>
          <p:nvPr/>
        </p:nvCxnSpPr>
        <p:spPr>
          <a:xfrm>
            <a:off x="7721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2" name="Grid"/>
          <p:cNvCxnSpPr/>
          <p:nvPr/>
        </p:nvCxnSpPr>
        <p:spPr>
          <a:xfrm>
            <a:off x="8077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3" name="Grid"/>
          <p:cNvCxnSpPr/>
          <p:nvPr/>
        </p:nvCxnSpPr>
        <p:spPr>
          <a:xfrm>
            <a:off x="8432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4" name="Grid"/>
          <p:cNvCxnSpPr/>
          <p:nvPr/>
        </p:nvCxnSpPr>
        <p:spPr>
          <a:xfrm>
            <a:off x="8788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5" name="Grid"/>
          <p:cNvCxnSpPr/>
          <p:nvPr/>
        </p:nvCxnSpPr>
        <p:spPr>
          <a:xfrm>
            <a:off x="9144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6" name="Grid"/>
          <p:cNvCxnSpPr/>
          <p:nvPr/>
        </p:nvCxnSpPr>
        <p:spPr>
          <a:xfrm>
            <a:off x="9499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7" name="Grid"/>
          <p:cNvCxnSpPr/>
          <p:nvPr/>
        </p:nvCxnSpPr>
        <p:spPr>
          <a:xfrm>
            <a:off x="9855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8" name="Grid"/>
          <p:cNvCxnSpPr/>
          <p:nvPr/>
        </p:nvCxnSpPr>
        <p:spPr>
          <a:xfrm>
            <a:off x="10210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9" name="Grid"/>
          <p:cNvCxnSpPr/>
          <p:nvPr/>
        </p:nvCxnSpPr>
        <p:spPr>
          <a:xfrm>
            <a:off x="10566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0" name="Grid"/>
          <p:cNvCxnSpPr/>
          <p:nvPr/>
        </p:nvCxnSpPr>
        <p:spPr>
          <a:xfrm>
            <a:off x="10922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1" name="Grid"/>
          <p:cNvCxnSpPr/>
          <p:nvPr/>
        </p:nvCxnSpPr>
        <p:spPr>
          <a:xfrm>
            <a:off x="11277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2" name="Grid"/>
          <p:cNvCxnSpPr/>
          <p:nvPr/>
        </p:nvCxnSpPr>
        <p:spPr>
          <a:xfrm>
            <a:off x="11633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3" name="Grid"/>
          <p:cNvCxnSpPr/>
          <p:nvPr/>
        </p:nvCxnSpPr>
        <p:spPr>
          <a:xfrm>
            <a:off x="11988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4" name="Grid"/>
          <p:cNvCxnSpPr/>
          <p:nvPr/>
        </p:nvCxnSpPr>
        <p:spPr>
          <a:xfrm>
            <a:off x="3810000" y="125730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5" name="Grid"/>
          <p:cNvCxnSpPr/>
          <p:nvPr/>
        </p:nvCxnSpPr>
        <p:spPr>
          <a:xfrm>
            <a:off x="3810000" y="129286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6" name="Grid"/>
          <p:cNvCxnSpPr/>
          <p:nvPr/>
        </p:nvCxnSpPr>
        <p:spPr>
          <a:xfrm>
            <a:off x="3810000" y="132842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7" name="Grid"/>
          <p:cNvCxnSpPr/>
          <p:nvPr/>
        </p:nvCxnSpPr>
        <p:spPr>
          <a:xfrm>
            <a:off x="3810000" y="136398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8" name="Grid"/>
          <p:cNvCxnSpPr/>
          <p:nvPr/>
        </p:nvCxnSpPr>
        <p:spPr>
          <a:xfrm>
            <a:off x="3810000" y="139954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9" name="Grid"/>
          <p:cNvCxnSpPr/>
          <p:nvPr/>
        </p:nvCxnSpPr>
        <p:spPr>
          <a:xfrm>
            <a:off x="3810000" y="143510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0" name="Grid"/>
          <p:cNvCxnSpPr/>
          <p:nvPr/>
        </p:nvCxnSpPr>
        <p:spPr>
          <a:xfrm>
            <a:off x="3810000" y="147066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1" name="Grid"/>
          <p:cNvCxnSpPr/>
          <p:nvPr/>
        </p:nvCxnSpPr>
        <p:spPr>
          <a:xfrm>
            <a:off x="3810000" y="150622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2" name="Grid"/>
          <p:cNvCxnSpPr/>
          <p:nvPr/>
        </p:nvCxnSpPr>
        <p:spPr>
          <a:xfrm>
            <a:off x="3810000" y="154178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3" name="Grid"/>
          <p:cNvCxnSpPr/>
          <p:nvPr/>
        </p:nvCxnSpPr>
        <p:spPr>
          <a:xfrm>
            <a:off x="3810000" y="157734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4" name="Grid"/>
          <p:cNvCxnSpPr/>
          <p:nvPr/>
        </p:nvCxnSpPr>
        <p:spPr>
          <a:xfrm>
            <a:off x="3810000" y="161290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5" name="Grid"/>
          <p:cNvCxnSpPr/>
          <p:nvPr/>
        </p:nvCxnSpPr>
        <p:spPr>
          <a:xfrm>
            <a:off x="3810000" y="164846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6" name="Grid"/>
          <p:cNvCxnSpPr/>
          <p:nvPr/>
        </p:nvCxnSpPr>
        <p:spPr>
          <a:xfrm>
            <a:off x="3810000" y="168402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7" name="Grid"/>
          <p:cNvCxnSpPr/>
          <p:nvPr/>
        </p:nvCxnSpPr>
        <p:spPr>
          <a:xfrm>
            <a:off x="3810000" y="171958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8" name="Grid"/>
          <p:cNvCxnSpPr/>
          <p:nvPr/>
        </p:nvCxnSpPr>
        <p:spPr>
          <a:xfrm>
            <a:off x="3810000" y="175514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sp>
        <p:nvSpPr>
          <p:cNvPr id="939" name="Cell"/>
          <p:cNvSpPr/>
          <p:nvPr/>
        </p:nvSpPr>
        <p:spPr>
          <a:xfrm>
            <a:off x="13360400" y="2921000"/>
            <a:ext cx="17068800" cy="8534400"/>
          </a:xfrm>
          <a:prstGeom prst="rect">
            <a:avLst/>
          </a:prstGeom>
          <a:solidFill>
            <a:srgbClr val="DFF0C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940" name="Grid"/>
          <p:cNvCxnSpPr/>
          <p:nvPr/>
        </p:nvCxnSpPr>
        <p:spPr>
          <a:xfrm>
            <a:off x="13716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1" name="Grid"/>
          <p:cNvCxnSpPr/>
          <p:nvPr/>
        </p:nvCxnSpPr>
        <p:spPr>
          <a:xfrm>
            <a:off x="14071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2" name="Grid"/>
          <p:cNvCxnSpPr/>
          <p:nvPr/>
        </p:nvCxnSpPr>
        <p:spPr>
          <a:xfrm>
            <a:off x="14427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3" name="Grid"/>
          <p:cNvCxnSpPr/>
          <p:nvPr/>
        </p:nvCxnSpPr>
        <p:spPr>
          <a:xfrm>
            <a:off x="14782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4" name="Grid"/>
          <p:cNvCxnSpPr/>
          <p:nvPr/>
        </p:nvCxnSpPr>
        <p:spPr>
          <a:xfrm>
            <a:off x="15138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5" name="Grid"/>
          <p:cNvCxnSpPr/>
          <p:nvPr/>
        </p:nvCxnSpPr>
        <p:spPr>
          <a:xfrm>
            <a:off x="15494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6" name="Grid"/>
          <p:cNvCxnSpPr/>
          <p:nvPr/>
        </p:nvCxnSpPr>
        <p:spPr>
          <a:xfrm>
            <a:off x="15849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7" name="Grid"/>
          <p:cNvCxnSpPr/>
          <p:nvPr/>
        </p:nvCxnSpPr>
        <p:spPr>
          <a:xfrm>
            <a:off x="16205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8" name="Grid"/>
          <p:cNvCxnSpPr/>
          <p:nvPr/>
        </p:nvCxnSpPr>
        <p:spPr>
          <a:xfrm>
            <a:off x="16560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9" name="Grid"/>
          <p:cNvCxnSpPr/>
          <p:nvPr/>
        </p:nvCxnSpPr>
        <p:spPr>
          <a:xfrm>
            <a:off x="16916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0" name="Grid"/>
          <p:cNvCxnSpPr/>
          <p:nvPr/>
        </p:nvCxnSpPr>
        <p:spPr>
          <a:xfrm>
            <a:off x="17272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1" name="Grid"/>
          <p:cNvCxnSpPr/>
          <p:nvPr/>
        </p:nvCxnSpPr>
        <p:spPr>
          <a:xfrm>
            <a:off x="17627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2" name="Grid"/>
          <p:cNvCxnSpPr/>
          <p:nvPr/>
        </p:nvCxnSpPr>
        <p:spPr>
          <a:xfrm>
            <a:off x="17983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3" name="Grid"/>
          <p:cNvCxnSpPr/>
          <p:nvPr/>
        </p:nvCxnSpPr>
        <p:spPr>
          <a:xfrm>
            <a:off x="18338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4" name="Grid"/>
          <p:cNvCxnSpPr/>
          <p:nvPr/>
        </p:nvCxnSpPr>
        <p:spPr>
          <a:xfrm>
            <a:off x="18694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5" name="Grid"/>
          <p:cNvCxnSpPr/>
          <p:nvPr/>
        </p:nvCxnSpPr>
        <p:spPr>
          <a:xfrm>
            <a:off x="19050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6" name="Grid"/>
          <p:cNvCxnSpPr/>
          <p:nvPr/>
        </p:nvCxnSpPr>
        <p:spPr>
          <a:xfrm>
            <a:off x="19405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7" name="Grid"/>
          <p:cNvCxnSpPr/>
          <p:nvPr/>
        </p:nvCxnSpPr>
        <p:spPr>
          <a:xfrm>
            <a:off x="19761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8" name="Grid"/>
          <p:cNvCxnSpPr/>
          <p:nvPr/>
        </p:nvCxnSpPr>
        <p:spPr>
          <a:xfrm>
            <a:off x="20116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9" name="Grid"/>
          <p:cNvCxnSpPr/>
          <p:nvPr/>
        </p:nvCxnSpPr>
        <p:spPr>
          <a:xfrm>
            <a:off x="20472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0" name="Grid"/>
          <p:cNvCxnSpPr/>
          <p:nvPr/>
        </p:nvCxnSpPr>
        <p:spPr>
          <a:xfrm>
            <a:off x="20828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1" name="Grid"/>
          <p:cNvCxnSpPr/>
          <p:nvPr/>
        </p:nvCxnSpPr>
        <p:spPr>
          <a:xfrm>
            <a:off x="21183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2" name="Grid"/>
          <p:cNvCxnSpPr/>
          <p:nvPr/>
        </p:nvCxnSpPr>
        <p:spPr>
          <a:xfrm>
            <a:off x="21539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3" name="Grid"/>
          <p:cNvCxnSpPr/>
          <p:nvPr/>
        </p:nvCxnSpPr>
        <p:spPr>
          <a:xfrm>
            <a:off x="21894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4" name="Grid"/>
          <p:cNvCxnSpPr/>
          <p:nvPr/>
        </p:nvCxnSpPr>
        <p:spPr>
          <a:xfrm>
            <a:off x="22250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5" name="Grid"/>
          <p:cNvCxnSpPr/>
          <p:nvPr/>
        </p:nvCxnSpPr>
        <p:spPr>
          <a:xfrm>
            <a:off x="22606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6" name="Grid"/>
          <p:cNvCxnSpPr/>
          <p:nvPr/>
        </p:nvCxnSpPr>
        <p:spPr>
          <a:xfrm>
            <a:off x="22961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7" name="Grid"/>
          <p:cNvCxnSpPr/>
          <p:nvPr/>
        </p:nvCxnSpPr>
        <p:spPr>
          <a:xfrm>
            <a:off x="23317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8" name="Grid"/>
          <p:cNvCxnSpPr/>
          <p:nvPr/>
        </p:nvCxnSpPr>
        <p:spPr>
          <a:xfrm>
            <a:off x="23672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9" name="Grid"/>
          <p:cNvCxnSpPr/>
          <p:nvPr/>
        </p:nvCxnSpPr>
        <p:spPr>
          <a:xfrm>
            <a:off x="24028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0" name="Grid"/>
          <p:cNvCxnSpPr/>
          <p:nvPr/>
        </p:nvCxnSpPr>
        <p:spPr>
          <a:xfrm>
            <a:off x="24384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1" name="Grid"/>
          <p:cNvCxnSpPr/>
          <p:nvPr/>
        </p:nvCxnSpPr>
        <p:spPr>
          <a:xfrm>
            <a:off x="24739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2" name="Grid"/>
          <p:cNvCxnSpPr/>
          <p:nvPr/>
        </p:nvCxnSpPr>
        <p:spPr>
          <a:xfrm>
            <a:off x="25095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3" name="Grid"/>
          <p:cNvCxnSpPr/>
          <p:nvPr/>
        </p:nvCxnSpPr>
        <p:spPr>
          <a:xfrm>
            <a:off x="25450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4" name="Grid"/>
          <p:cNvCxnSpPr/>
          <p:nvPr/>
        </p:nvCxnSpPr>
        <p:spPr>
          <a:xfrm>
            <a:off x="25806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5" name="Grid"/>
          <p:cNvCxnSpPr/>
          <p:nvPr/>
        </p:nvCxnSpPr>
        <p:spPr>
          <a:xfrm>
            <a:off x="26162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6" name="Grid"/>
          <p:cNvCxnSpPr/>
          <p:nvPr/>
        </p:nvCxnSpPr>
        <p:spPr>
          <a:xfrm>
            <a:off x="26517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7" name="Grid"/>
          <p:cNvCxnSpPr/>
          <p:nvPr/>
        </p:nvCxnSpPr>
        <p:spPr>
          <a:xfrm>
            <a:off x="26873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8" name="Grid"/>
          <p:cNvCxnSpPr/>
          <p:nvPr/>
        </p:nvCxnSpPr>
        <p:spPr>
          <a:xfrm>
            <a:off x="27228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9" name="Grid"/>
          <p:cNvCxnSpPr/>
          <p:nvPr/>
        </p:nvCxnSpPr>
        <p:spPr>
          <a:xfrm>
            <a:off x="27584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0" name="Grid"/>
          <p:cNvCxnSpPr/>
          <p:nvPr/>
        </p:nvCxnSpPr>
        <p:spPr>
          <a:xfrm>
            <a:off x="27940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1" name="Grid"/>
          <p:cNvCxnSpPr/>
          <p:nvPr/>
        </p:nvCxnSpPr>
        <p:spPr>
          <a:xfrm>
            <a:off x="28295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2" name="Grid"/>
          <p:cNvCxnSpPr/>
          <p:nvPr/>
        </p:nvCxnSpPr>
        <p:spPr>
          <a:xfrm>
            <a:off x="28651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3" name="Grid"/>
          <p:cNvCxnSpPr/>
          <p:nvPr/>
        </p:nvCxnSpPr>
        <p:spPr>
          <a:xfrm>
            <a:off x="29006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4" name="Grid"/>
          <p:cNvCxnSpPr/>
          <p:nvPr/>
        </p:nvCxnSpPr>
        <p:spPr>
          <a:xfrm>
            <a:off x="29362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5" name="Grid"/>
          <p:cNvCxnSpPr/>
          <p:nvPr/>
        </p:nvCxnSpPr>
        <p:spPr>
          <a:xfrm>
            <a:off x="29718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6" name="Grid"/>
          <p:cNvCxnSpPr/>
          <p:nvPr/>
        </p:nvCxnSpPr>
        <p:spPr>
          <a:xfrm>
            <a:off x="30073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7" name="Grid"/>
          <p:cNvCxnSpPr/>
          <p:nvPr/>
        </p:nvCxnSpPr>
        <p:spPr>
          <a:xfrm>
            <a:off x="13360400" y="3276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8" name="Grid"/>
          <p:cNvCxnSpPr/>
          <p:nvPr/>
        </p:nvCxnSpPr>
        <p:spPr>
          <a:xfrm>
            <a:off x="13360400" y="3632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9" name="Grid"/>
          <p:cNvCxnSpPr/>
          <p:nvPr/>
        </p:nvCxnSpPr>
        <p:spPr>
          <a:xfrm>
            <a:off x="13360400" y="3987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0" name="Grid"/>
          <p:cNvCxnSpPr/>
          <p:nvPr/>
        </p:nvCxnSpPr>
        <p:spPr>
          <a:xfrm>
            <a:off x="13360400" y="4343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1" name="Grid"/>
          <p:cNvCxnSpPr/>
          <p:nvPr/>
        </p:nvCxnSpPr>
        <p:spPr>
          <a:xfrm>
            <a:off x="13360400" y="4699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2" name="Grid"/>
          <p:cNvCxnSpPr/>
          <p:nvPr/>
        </p:nvCxnSpPr>
        <p:spPr>
          <a:xfrm>
            <a:off x="13360400" y="5054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3" name="Grid"/>
          <p:cNvCxnSpPr/>
          <p:nvPr/>
        </p:nvCxnSpPr>
        <p:spPr>
          <a:xfrm>
            <a:off x="13360400" y="5410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4" name="Grid"/>
          <p:cNvCxnSpPr/>
          <p:nvPr/>
        </p:nvCxnSpPr>
        <p:spPr>
          <a:xfrm>
            <a:off x="13360400" y="5765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5" name="Grid"/>
          <p:cNvCxnSpPr/>
          <p:nvPr/>
        </p:nvCxnSpPr>
        <p:spPr>
          <a:xfrm>
            <a:off x="13360400" y="6121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6" name="Grid"/>
          <p:cNvCxnSpPr/>
          <p:nvPr/>
        </p:nvCxnSpPr>
        <p:spPr>
          <a:xfrm>
            <a:off x="13360400" y="6477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7" name="Grid"/>
          <p:cNvCxnSpPr/>
          <p:nvPr/>
        </p:nvCxnSpPr>
        <p:spPr>
          <a:xfrm>
            <a:off x="13360400" y="6832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8" name="Grid"/>
          <p:cNvCxnSpPr/>
          <p:nvPr/>
        </p:nvCxnSpPr>
        <p:spPr>
          <a:xfrm>
            <a:off x="13360400" y="7188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9" name="Grid"/>
          <p:cNvCxnSpPr/>
          <p:nvPr/>
        </p:nvCxnSpPr>
        <p:spPr>
          <a:xfrm>
            <a:off x="13360400" y="7543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0" name="Grid"/>
          <p:cNvCxnSpPr/>
          <p:nvPr/>
        </p:nvCxnSpPr>
        <p:spPr>
          <a:xfrm>
            <a:off x="13360400" y="7899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1" name="Grid"/>
          <p:cNvCxnSpPr/>
          <p:nvPr/>
        </p:nvCxnSpPr>
        <p:spPr>
          <a:xfrm>
            <a:off x="13360400" y="8255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2" name="Grid"/>
          <p:cNvCxnSpPr/>
          <p:nvPr/>
        </p:nvCxnSpPr>
        <p:spPr>
          <a:xfrm>
            <a:off x="13360400" y="8610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3" name="Grid"/>
          <p:cNvCxnSpPr/>
          <p:nvPr/>
        </p:nvCxnSpPr>
        <p:spPr>
          <a:xfrm>
            <a:off x="13360400" y="8966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4" name="Grid"/>
          <p:cNvCxnSpPr/>
          <p:nvPr/>
        </p:nvCxnSpPr>
        <p:spPr>
          <a:xfrm>
            <a:off x="13360400" y="9321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5" name="Grid"/>
          <p:cNvCxnSpPr/>
          <p:nvPr/>
        </p:nvCxnSpPr>
        <p:spPr>
          <a:xfrm>
            <a:off x="13360400" y="9677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6" name="Grid"/>
          <p:cNvCxnSpPr/>
          <p:nvPr/>
        </p:nvCxnSpPr>
        <p:spPr>
          <a:xfrm>
            <a:off x="13360400" y="10033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7" name="Grid"/>
          <p:cNvCxnSpPr/>
          <p:nvPr/>
        </p:nvCxnSpPr>
        <p:spPr>
          <a:xfrm>
            <a:off x="13360400" y="10388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8" name="Grid"/>
          <p:cNvCxnSpPr/>
          <p:nvPr/>
        </p:nvCxnSpPr>
        <p:spPr>
          <a:xfrm>
            <a:off x="13360400" y="10744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9" name="Grid"/>
          <p:cNvCxnSpPr/>
          <p:nvPr/>
        </p:nvCxnSpPr>
        <p:spPr>
          <a:xfrm>
            <a:off x="13360400" y="11099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sp>
        <p:nvSpPr>
          <p:cNvPr id="1010" name="Cell"/>
          <p:cNvSpPr/>
          <p:nvPr/>
        </p:nvSpPr>
        <p:spPr>
          <a:xfrm>
            <a:off x="13360400" y="12217400"/>
            <a:ext cx="17068800" cy="5689600"/>
          </a:xfrm>
          <a:prstGeom prst="rect">
            <a:avLst/>
          </a:prstGeom>
          <a:solidFill>
            <a:srgbClr val="FFFFFF"/>
          </a:solidFill>
          <a:ln w="1905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011" name="Grid"/>
          <p:cNvCxnSpPr/>
          <p:nvPr/>
        </p:nvCxnSpPr>
        <p:spPr>
          <a:xfrm>
            <a:off x="13716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2" name="Grid"/>
          <p:cNvCxnSpPr/>
          <p:nvPr/>
        </p:nvCxnSpPr>
        <p:spPr>
          <a:xfrm>
            <a:off x="14071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3" name="Grid"/>
          <p:cNvCxnSpPr/>
          <p:nvPr/>
        </p:nvCxnSpPr>
        <p:spPr>
          <a:xfrm>
            <a:off x="14427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4" name="Grid"/>
          <p:cNvCxnSpPr/>
          <p:nvPr/>
        </p:nvCxnSpPr>
        <p:spPr>
          <a:xfrm>
            <a:off x="14782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5" name="Grid"/>
          <p:cNvCxnSpPr/>
          <p:nvPr/>
        </p:nvCxnSpPr>
        <p:spPr>
          <a:xfrm>
            <a:off x="15138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6" name="Grid"/>
          <p:cNvCxnSpPr/>
          <p:nvPr/>
        </p:nvCxnSpPr>
        <p:spPr>
          <a:xfrm>
            <a:off x="15494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7" name="Grid"/>
          <p:cNvCxnSpPr/>
          <p:nvPr/>
        </p:nvCxnSpPr>
        <p:spPr>
          <a:xfrm>
            <a:off x="15849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8" name="Grid"/>
          <p:cNvCxnSpPr/>
          <p:nvPr/>
        </p:nvCxnSpPr>
        <p:spPr>
          <a:xfrm>
            <a:off x="16205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9" name="Grid"/>
          <p:cNvCxnSpPr/>
          <p:nvPr/>
        </p:nvCxnSpPr>
        <p:spPr>
          <a:xfrm>
            <a:off x="16560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0" name="Grid"/>
          <p:cNvCxnSpPr/>
          <p:nvPr/>
        </p:nvCxnSpPr>
        <p:spPr>
          <a:xfrm>
            <a:off x="16916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1" name="Grid"/>
          <p:cNvCxnSpPr/>
          <p:nvPr/>
        </p:nvCxnSpPr>
        <p:spPr>
          <a:xfrm>
            <a:off x="17272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2" name="Grid"/>
          <p:cNvCxnSpPr/>
          <p:nvPr/>
        </p:nvCxnSpPr>
        <p:spPr>
          <a:xfrm>
            <a:off x="17627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3" name="Grid"/>
          <p:cNvCxnSpPr/>
          <p:nvPr/>
        </p:nvCxnSpPr>
        <p:spPr>
          <a:xfrm>
            <a:off x="17983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4" name="Grid"/>
          <p:cNvCxnSpPr/>
          <p:nvPr/>
        </p:nvCxnSpPr>
        <p:spPr>
          <a:xfrm>
            <a:off x="18338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5" name="Grid"/>
          <p:cNvCxnSpPr/>
          <p:nvPr/>
        </p:nvCxnSpPr>
        <p:spPr>
          <a:xfrm>
            <a:off x="18694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6" name="Grid"/>
          <p:cNvCxnSpPr/>
          <p:nvPr/>
        </p:nvCxnSpPr>
        <p:spPr>
          <a:xfrm>
            <a:off x="19050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7" name="Grid"/>
          <p:cNvCxnSpPr/>
          <p:nvPr/>
        </p:nvCxnSpPr>
        <p:spPr>
          <a:xfrm>
            <a:off x="19405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8" name="Grid"/>
          <p:cNvCxnSpPr/>
          <p:nvPr/>
        </p:nvCxnSpPr>
        <p:spPr>
          <a:xfrm>
            <a:off x="19761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9" name="Grid"/>
          <p:cNvCxnSpPr/>
          <p:nvPr/>
        </p:nvCxnSpPr>
        <p:spPr>
          <a:xfrm>
            <a:off x="20116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0" name="Grid"/>
          <p:cNvCxnSpPr/>
          <p:nvPr/>
        </p:nvCxnSpPr>
        <p:spPr>
          <a:xfrm>
            <a:off x="20472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1" name="Grid"/>
          <p:cNvCxnSpPr/>
          <p:nvPr/>
        </p:nvCxnSpPr>
        <p:spPr>
          <a:xfrm>
            <a:off x="20828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2" name="Grid"/>
          <p:cNvCxnSpPr/>
          <p:nvPr/>
        </p:nvCxnSpPr>
        <p:spPr>
          <a:xfrm>
            <a:off x="21183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3" name="Grid"/>
          <p:cNvCxnSpPr/>
          <p:nvPr/>
        </p:nvCxnSpPr>
        <p:spPr>
          <a:xfrm>
            <a:off x="21539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4" name="Grid"/>
          <p:cNvCxnSpPr/>
          <p:nvPr/>
        </p:nvCxnSpPr>
        <p:spPr>
          <a:xfrm>
            <a:off x="21894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5" name="Grid"/>
          <p:cNvCxnSpPr/>
          <p:nvPr/>
        </p:nvCxnSpPr>
        <p:spPr>
          <a:xfrm>
            <a:off x="22250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6" name="Grid"/>
          <p:cNvCxnSpPr/>
          <p:nvPr/>
        </p:nvCxnSpPr>
        <p:spPr>
          <a:xfrm>
            <a:off x="22606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7" name="Grid"/>
          <p:cNvCxnSpPr/>
          <p:nvPr/>
        </p:nvCxnSpPr>
        <p:spPr>
          <a:xfrm>
            <a:off x="22961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8" name="Grid"/>
          <p:cNvCxnSpPr/>
          <p:nvPr/>
        </p:nvCxnSpPr>
        <p:spPr>
          <a:xfrm>
            <a:off x="23317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9" name="Grid"/>
          <p:cNvCxnSpPr/>
          <p:nvPr/>
        </p:nvCxnSpPr>
        <p:spPr>
          <a:xfrm>
            <a:off x="23672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0" name="Grid"/>
          <p:cNvCxnSpPr/>
          <p:nvPr/>
        </p:nvCxnSpPr>
        <p:spPr>
          <a:xfrm>
            <a:off x="24028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1" name="Grid"/>
          <p:cNvCxnSpPr/>
          <p:nvPr/>
        </p:nvCxnSpPr>
        <p:spPr>
          <a:xfrm>
            <a:off x="24384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2" name="Grid"/>
          <p:cNvCxnSpPr/>
          <p:nvPr/>
        </p:nvCxnSpPr>
        <p:spPr>
          <a:xfrm>
            <a:off x="24739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3" name="Grid"/>
          <p:cNvCxnSpPr/>
          <p:nvPr/>
        </p:nvCxnSpPr>
        <p:spPr>
          <a:xfrm>
            <a:off x="25095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4" name="Grid"/>
          <p:cNvCxnSpPr/>
          <p:nvPr/>
        </p:nvCxnSpPr>
        <p:spPr>
          <a:xfrm>
            <a:off x="25450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5" name="Grid"/>
          <p:cNvCxnSpPr/>
          <p:nvPr/>
        </p:nvCxnSpPr>
        <p:spPr>
          <a:xfrm>
            <a:off x="25806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6" name="Grid"/>
          <p:cNvCxnSpPr/>
          <p:nvPr/>
        </p:nvCxnSpPr>
        <p:spPr>
          <a:xfrm>
            <a:off x="26162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7" name="Grid"/>
          <p:cNvCxnSpPr/>
          <p:nvPr/>
        </p:nvCxnSpPr>
        <p:spPr>
          <a:xfrm>
            <a:off x="26517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8" name="Grid"/>
          <p:cNvCxnSpPr/>
          <p:nvPr/>
        </p:nvCxnSpPr>
        <p:spPr>
          <a:xfrm>
            <a:off x="26873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9" name="Grid"/>
          <p:cNvCxnSpPr/>
          <p:nvPr/>
        </p:nvCxnSpPr>
        <p:spPr>
          <a:xfrm>
            <a:off x="27228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0" name="Grid"/>
          <p:cNvCxnSpPr/>
          <p:nvPr/>
        </p:nvCxnSpPr>
        <p:spPr>
          <a:xfrm>
            <a:off x="27584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1" name="Grid"/>
          <p:cNvCxnSpPr/>
          <p:nvPr/>
        </p:nvCxnSpPr>
        <p:spPr>
          <a:xfrm>
            <a:off x="27940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2" name="Grid"/>
          <p:cNvCxnSpPr/>
          <p:nvPr/>
        </p:nvCxnSpPr>
        <p:spPr>
          <a:xfrm>
            <a:off x="28295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3" name="Grid"/>
          <p:cNvCxnSpPr/>
          <p:nvPr/>
        </p:nvCxnSpPr>
        <p:spPr>
          <a:xfrm>
            <a:off x="28651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4" name="Grid"/>
          <p:cNvCxnSpPr/>
          <p:nvPr/>
        </p:nvCxnSpPr>
        <p:spPr>
          <a:xfrm>
            <a:off x="29006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5" name="Grid"/>
          <p:cNvCxnSpPr/>
          <p:nvPr/>
        </p:nvCxnSpPr>
        <p:spPr>
          <a:xfrm>
            <a:off x="29362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6" name="Grid"/>
          <p:cNvCxnSpPr/>
          <p:nvPr/>
        </p:nvCxnSpPr>
        <p:spPr>
          <a:xfrm>
            <a:off x="29718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7" name="Grid"/>
          <p:cNvCxnSpPr/>
          <p:nvPr/>
        </p:nvCxnSpPr>
        <p:spPr>
          <a:xfrm>
            <a:off x="30073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8" name="Grid"/>
          <p:cNvCxnSpPr/>
          <p:nvPr/>
        </p:nvCxnSpPr>
        <p:spPr>
          <a:xfrm>
            <a:off x="13360400" y="125730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9" name="Grid"/>
          <p:cNvCxnSpPr/>
          <p:nvPr/>
        </p:nvCxnSpPr>
        <p:spPr>
          <a:xfrm>
            <a:off x="13360400" y="129286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0" name="Grid"/>
          <p:cNvCxnSpPr/>
          <p:nvPr/>
        </p:nvCxnSpPr>
        <p:spPr>
          <a:xfrm>
            <a:off x="13360400" y="132842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1" name="Grid"/>
          <p:cNvCxnSpPr/>
          <p:nvPr/>
        </p:nvCxnSpPr>
        <p:spPr>
          <a:xfrm>
            <a:off x="13360400" y="136398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2" name="Grid"/>
          <p:cNvCxnSpPr/>
          <p:nvPr/>
        </p:nvCxnSpPr>
        <p:spPr>
          <a:xfrm>
            <a:off x="13360400" y="139954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3" name="Grid"/>
          <p:cNvCxnSpPr/>
          <p:nvPr/>
        </p:nvCxnSpPr>
        <p:spPr>
          <a:xfrm>
            <a:off x="13360400" y="143510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4" name="Grid"/>
          <p:cNvCxnSpPr/>
          <p:nvPr/>
        </p:nvCxnSpPr>
        <p:spPr>
          <a:xfrm>
            <a:off x="13360400" y="147066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5" name="Grid"/>
          <p:cNvCxnSpPr/>
          <p:nvPr/>
        </p:nvCxnSpPr>
        <p:spPr>
          <a:xfrm>
            <a:off x="13360400" y="150622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6" name="Grid"/>
          <p:cNvCxnSpPr/>
          <p:nvPr/>
        </p:nvCxnSpPr>
        <p:spPr>
          <a:xfrm>
            <a:off x="13360400" y="154178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7" name="Grid"/>
          <p:cNvCxnSpPr/>
          <p:nvPr/>
        </p:nvCxnSpPr>
        <p:spPr>
          <a:xfrm>
            <a:off x="13360400" y="157734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8" name="Grid"/>
          <p:cNvCxnSpPr/>
          <p:nvPr/>
        </p:nvCxnSpPr>
        <p:spPr>
          <a:xfrm>
            <a:off x="13360400" y="161290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9" name="Grid"/>
          <p:cNvCxnSpPr/>
          <p:nvPr/>
        </p:nvCxnSpPr>
        <p:spPr>
          <a:xfrm>
            <a:off x="13360400" y="164846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70" name="Grid"/>
          <p:cNvCxnSpPr/>
          <p:nvPr/>
        </p:nvCxnSpPr>
        <p:spPr>
          <a:xfrm>
            <a:off x="13360400" y="168402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71" name="Grid"/>
          <p:cNvCxnSpPr/>
          <p:nvPr/>
        </p:nvCxnSpPr>
        <p:spPr>
          <a:xfrm>
            <a:off x="13360400" y="171958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72" name="Grid"/>
          <p:cNvCxnSpPr/>
          <p:nvPr/>
        </p:nvCxnSpPr>
        <p:spPr>
          <a:xfrm>
            <a:off x="13360400" y="175514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sp>
        <p:nvSpPr>
          <p:cNvPr id="6" name="Label">
            <a:extLst>
              <a:ext uri="{FF2B5EF4-FFF2-40B4-BE49-F238E27FC236}">
                <a16:creationId xmlns:a16="http://schemas.microsoft.com/office/drawing/2014/main" id="{A64ECC8B-F442-ADF1-E86D-44D4CFD588B4}"/>
              </a:ext>
            </a:extLst>
          </p:cNvPr>
          <p:cNvSpPr txBox="1"/>
          <p:nvPr/>
        </p:nvSpPr>
        <p:spPr>
          <a:xfrm>
            <a:off x="1877945" y="2135817"/>
            <a:ext cx="90678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>
                <a:solidFill>
                  <a:srgbClr val="1A1A1A"/>
                </a:solidFill>
              </a:rPr>
              <a:t>C = A * B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141B24-6690-3242-5DC5-88D7DE1D09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55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72DC9-B3D6-D134-A526-E2C8A21EE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Label"/>
          <p:cNvSpPr txBox="1"/>
          <p:nvPr/>
        </p:nvSpPr>
        <p:spPr>
          <a:xfrm>
            <a:off x="13360400" y="1778000"/>
            <a:ext cx="17068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6400" b="1" dirty="0">
                <a:solidFill>
                  <a:srgbClr val="C81414"/>
                </a:solidFill>
              </a:rPr>
              <a:t>N</a:t>
            </a:r>
          </a:p>
        </p:txBody>
      </p:sp>
      <p:sp>
        <p:nvSpPr>
          <p:cNvPr id="786" name="Label"/>
          <p:cNvSpPr txBox="1"/>
          <p:nvPr/>
        </p:nvSpPr>
        <p:spPr>
          <a:xfrm>
            <a:off x="10414000" y="6731000"/>
            <a:ext cx="2540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64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787" name="Label"/>
          <p:cNvSpPr txBox="1"/>
          <p:nvPr/>
        </p:nvSpPr>
        <p:spPr>
          <a:xfrm>
            <a:off x="1270000" y="14605000"/>
            <a:ext cx="2159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6400" b="1" dirty="0">
                <a:solidFill>
                  <a:srgbClr val="C81414"/>
                </a:solidFill>
              </a:rPr>
              <a:t>M</a:t>
            </a:r>
          </a:p>
        </p:txBody>
      </p:sp>
      <p:sp>
        <p:nvSpPr>
          <p:cNvPr id="788" name="Label"/>
          <p:cNvSpPr txBox="1"/>
          <p:nvPr/>
        </p:nvSpPr>
        <p:spPr>
          <a:xfrm>
            <a:off x="3810000" y="11125200"/>
            <a:ext cx="8534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64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789" name="Label"/>
          <p:cNvSpPr txBox="1"/>
          <p:nvPr/>
        </p:nvSpPr>
        <p:spPr>
          <a:xfrm>
            <a:off x="3810000" y="18288000"/>
            <a:ext cx="8534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200" b="1" dirty="0">
                <a:solidFill>
                  <a:srgbClr val="1A1A1A"/>
                </a:solidFill>
              </a:rPr>
              <a:t>A</a:t>
            </a:r>
          </a:p>
        </p:txBody>
      </p:sp>
      <p:sp>
        <p:nvSpPr>
          <p:cNvPr id="790" name="Label"/>
          <p:cNvSpPr txBox="1"/>
          <p:nvPr/>
        </p:nvSpPr>
        <p:spPr>
          <a:xfrm>
            <a:off x="31064200" y="6731000"/>
            <a:ext cx="482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200" b="1" dirty="0">
                <a:solidFill>
                  <a:srgbClr val="1A1A1A"/>
                </a:solidFill>
              </a:rPr>
              <a:t>B</a:t>
            </a:r>
          </a:p>
        </p:txBody>
      </p:sp>
      <p:sp>
        <p:nvSpPr>
          <p:cNvPr id="791" name="Label"/>
          <p:cNvSpPr txBox="1"/>
          <p:nvPr/>
        </p:nvSpPr>
        <p:spPr>
          <a:xfrm>
            <a:off x="31064200" y="14605000"/>
            <a:ext cx="482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200" b="1" dirty="0">
                <a:solidFill>
                  <a:srgbClr val="1A1A1A"/>
                </a:solidFill>
              </a:rPr>
              <a:t>C</a:t>
            </a:r>
          </a:p>
        </p:txBody>
      </p:sp>
      <p:sp>
        <p:nvSpPr>
          <p:cNvPr id="900" name="Cell"/>
          <p:cNvSpPr/>
          <p:nvPr/>
        </p:nvSpPr>
        <p:spPr>
          <a:xfrm>
            <a:off x="3810000" y="12217400"/>
            <a:ext cx="8534400" cy="5689600"/>
          </a:xfrm>
          <a:prstGeom prst="rect">
            <a:avLst/>
          </a:prstGeom>
          <a:solidFill>
            <a:srgbClr val="DFF0C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901" name="Grid"/>
          <p:cNvCxnSpPr/>
          <p:nvPr/>
        </p:nvCxnSpPr>
        <p:spPr>
          <a:xfrm>
            <a:off x="4165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2" name="Grid"/>
          <p:cNvCxnSpPr/>
          <p:nvPr/>
        </p:nvCxnSpPr>
        <p:spPr>
          <a:xfrm>
            <a:off x="4521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3" name="Grid"/>
          <p:cNvCxnSpPr/>
          <p:nvPr/>
        </p:nvCxnSpPr>
        <p:spPr>
          <a:xfrm>
            <a:off x="4876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4" name="Grid"/>
          <p:cNvCxnSpPr/>
          <p:nvPr/>
        </p:nvCxnSpPr>
        <p:spPr>
          <a:xfrm>
            <a:off x="5232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5" name="Grid"/>
          <p:cNvCxnSpPr/>
          <p:nvPr/>
        </p:nvCxnSpPr>
        <p:spPr>
          <a:xfrm>
            <a:off x="5588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6" name="Grid"/>
          <p:cNvCxnSpPr/>
          <p:nvPr/>
        </p:nvCxnSpPr>
        <p:spPr>
          <a:xfrm>
            <a:off x="5943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7" name="Grid"/>
          <p:cNvCxnSpPr/>
          <p:nvPr/>
        </p:nvCxnSpPr>
        <p:spPr>
          <a:xfrm>
            <a:off x="6299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8" name="Grid"/>
          <p:cNvCxnSpPr/>
          <p:nvPr/>
        </p:nvCxnSpPr>
        <p:spPr>
          <a:xfrm>
            <a:off x="6654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9" name="Grid"/>
          <p:cNvCxnSpPr/>
          <p:nvPr/>
        </p:nvCxnSpPr>
        <p:spPr>
          <a:xfrm>
            <a:off x="7010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0" name="Grid"/>
          <p:cNvCxnSpPr/>
          <p:nvPr/>
        </p:nvCxnSpPr>
        <p:spPr>
          <a:xfrm>
            <a:off x="7366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1" name="Grid"/>
          <p:cNvCxnSpPr/>
          <p:nvPr/>
        </p:nvCxnSpPr>
        <p:spPr>
          <a:xfrm>
            <a:off x="7721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2" name="Grid"/>
          <p:cNvCxnSpPr/>
          <p:nvPr/>
        </p:nvCxnSpPr>
        <p:spPr>
          <a:xfrm>
            <a:off x="8077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3" name="Grid"/>
          <p:cNvCxnSpPr/>
          <p:nvPr/>
        </p:nvCxnSpPr>
        <p:spPr>
          <a:xfrm>
            <a:off x="8432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4" name="Grid"/>
          <p:cNvCxnSpPr/>
          <p:nvPr/>
        </p:nvCxnSpPr>
        <p:spPr>
          <a:xfrm>
            <a:off x="8788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5" name="Grid"/>
          <p:cNvCxnSpPr/>
          <p:nvPr/>
        </p:nvCxnSpPr>
        <p:spPr>
          <a:xfrm>
            <a:off x="9144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6" name="Grid"/>
          <p:cNvCxnSpPr/>
          <p:nvPr/>
        </p:nvCxnSpPr>
        <p:spPr>
          <a:xfrm>
            <a:off x="9499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7" name="Grid"/>
          <p:cNvCxnSpPr/>
          <p:nvPr/>
        </p:nvCxnSpPr>
        <p:spPr>
          <a:xfrm>
            <a:off x="9855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8" name="Grid"/>
          <p:cNvCxnSpPr/>
          <p:nvPr/>
        </p:nvCxnSpPr>
        <p:spPr>
          <a:xfrm>
            <a:off x="10210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9" name="Grid"/>
          <p:cNvCxnSpPr/>
          <p:nvPr/>
        </p:nvCxnSpPr>
        <p:spPr>
          <a:xfrm>
            <a:off x="10566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0" name="Grid"/>
          <p:cNvCxnSpPr/>
          <p:nvPr/>
        </p:nvCxnSpPr>
        <p:spPr>
          <a:xfrm>
            <a:off x="10922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1" name="Grid"/>
          <p:cNvCxnSpPr/>
          <p:nvPr/>
        </p:nvCxnSpPr>
        <p:spPr>
          <a:xfrm>
            <a:off x="11277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2" name="Grid"/>
          <p:cNvCxnSpPr/>
          <p:nvPr/>
        </p:nvCxnSpPr>
        <p:spPr>
          <a:xfrm>
            <a:off x="11633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3" name="Grid"/>
          <p:cNvCxnSpPr/>
          <p:nvPr/>
        </p:nvCxnSpPr>
        <p:spPr>
          <a:xfrm>
            <a:off x="11988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4" name="Grid"/>
          <p:cNvCxnSpPr/>
          <p:nvPr/>
        </p:nvCxnSpPr>
        <p:spPr>
          <a:xfrm>
            <a:off x="3810000" y="125730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5" name="Grid"/>
          <p:cNvCxnSpPr/>
          <p:nvPr/>
        </p:nvCxnSpPr>
        <p:spPr>
          <a:xfrm>
            <a:off x="3810000" y="129286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6" name="Grid"/>
          <p:cNvCxnSpPr/>
          <p:nvPr/>
        </p:nvCxnSpPr>
        <p:spPr>
          <a:xfrm>
            <a:off x="3810000" y="132842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7" name="Grid"/>
          <p:cNvCxnSpPr/>
          <p:nvPr/>
        </p:nvCxnSpPr>
        <p:spPr>
          <a:xfrm>
            <a:off x="3810000" y="136398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8" name="Grid"/>
          <p:cNvCxnSpPr/>
          <p:nvPr/>
        </p:nvCxnSpPr>
        <p:spPr>
          <a:xfrm>
            <a:off x="3810000" y="139954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9" name="Grid"/>
          <p:cNvCxnSpPr/>
          <p:nvPr/>
        </p:nvCxnSpPr>
        <p:spPr>
          <a:xfrm>
            <a:off x="3810000" y="143510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0" name="Grid"/>
          <p:cNvCxnSpPr/>
          <p:nvPr/>
        </p:nvCxnSpPr>
        <p:spPr>
          <a:xfrm>
            <a:off x="3810000" y="147066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1" name="Grid"/>
          <p:cNvCxnSpPr/>
          <p:nvPr/>
        </p:nvCxnSpPr>
        <p:spPr>
          <a:xfrm>
            <a:off x="3810000" y="150622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2" name="Grid"/>
          <p:cNvCxnSpPr/>
          <p:nvPr/>
        </p:nvCxnSpPr>
        <p:spPr>
          <a:xfrm>
            <a:off x="3810000" y="154178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3" name="Grid"/>
          <p:cNvCxnSpPr/>
          <p:nvPr/>
        </p:nvCxnSpPr>
        <p:spPr>
          <a:xfrm>
            <a:off x="3810000" y="157734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4" name="Grid"/>
          <p:cNvCxnSpPr/>
          <p:nvPr/>
        </p:nvCxnSpPr>
        <p:spPr>
          <a:xfrm>
            <a:off x="3810000" y="161290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5" name="Grid"/>
          <p:cNvCxnSpPr/>
          <p:nvPr/>
        </p:nvCxnSpPr>
        <p:spPr>
          <a:xfrm>
            <a:off x="3810000" y="164846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6" name="Grid"/>
          <p:cNvCxnSpPr/>
          <p:nvPr/>
        </p:nvCxnSpPr>
        <p:spPr>
          <a:xfrm>
            <a:off x="3810000" y="168402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7" name="Grid"/>
          <p:cNvCxnSpPr/>
          <p:nvPr/>
        </p:nvCxnSpPr>
        <p:spPr>
          <a:xfrm>
            <a:off x="3810000" y="171958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8" name="Grid"/>
          <p:cNvCxnSpPr/>
          <p:nvPr/>
        </p:nvCxnSpPr>
        <p:spPr>
          <a:xfrm>
            <a:off x="3810000" y="175514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sp>
        <p:nvSpPr>
          <p:cNvPr id="939" name="Cell"/>
          <p:cNvSpPr/>
          <p:nvPr/>
        </p:nvSpPr>
        <p:spPr>
          <a:xfrm>
            <a:off x="13360400" y="2921000"/>
            <a:ext cx="17068800" cy="8534400"/>
          </a:xfrm>
          <a:prstGeom prst="rect">
            <a:avLst/>
          </a:prstGeom>
          <a:solidFill>
            <a:srgbClr val="DFF0C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940" name="Grid"/>
          <p:cNvCxnSpPr/>
          <p:nvPr/>
        </p:nvCxnSpPr>
        <p:spPr>
          <a:xfrm>
            <a:off x="13716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1" name="Grid"/>
          <p:cNvCxnSpPr/>
          <p:nvPr/>
        </p:nvCxnSpPr>
        <p:spPr>
          <a:xfrm>
            <a:off x="14071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2" name="Grid"/>
          <p:cNvCxnSpPr/>
          <p:nvPr/>
        </p:nvCxnSpPr>
        <p:spPr>
          <a:xfrm>
            <a:off x="14427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3" name="Grid"/>
          <p:cNvCxnSpPr/>
          <p:nvPr/>
        </p:nvCxnSpPr>
        <p:spPr>
          <a:xfrm>
            <a:off x="14782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4" name="Grid"/>
          <p:cNvCxnSpPr/>
          <p:nvPr/>
        </p:nvCxnSpPr>
        <p:spPr>
          <a:xfrm>
            <a:off x="15138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5" name="Grid"/>
          <p:cNvCxnSpPr/>
          <p:nvPr/>
        </p:nvCxnSpPr>
        <p:spPr>
          <a:xfrm>
            <a:off x="15494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6" name="Grid"/>
          <p:cNvCxnSpPr/>
          <p:nvPr/>
        </p:nvCxnSpPr>
        <p:spPr>
          <a:xfrm>
            <a:off x="15849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7" name="Grid"/>
          <p:cNvCxnSpPr/>
          <p:nvPr/>
        </p:nvCxnSpPr>
        <p:spPr>
          <a:xfrm>
            <a:off x="16205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8" name="Grid"/>
          <p:cNvCxnSpPr/>
          <p:nvPr/>
        </p:nvCxnSpPr>
        <p:spPr>
          <a:xfrm>
            <a:off x="16560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9" name="Grid"/>
          <p:cNvCxnSpPr/>
          <p:nvPr/>
        </p:nvCxnSpPr>
        <p:spPr>
          <a:xfrm>
            <a:off x="16916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0" name="Grid"/>
          <p:cNvCxnSpPr/>
          <p:nvPr/>
        </p:nvCxnSpPr>
        <p:spPr>
          <a:xfrm>
            <a:off x="17272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1" name="Grid"/>
          <p:cNvCxnSpPr/>
          <p:nvPr/>
        </p:nvCxnSpPr>
        <p:spPr>
          <a:xfrm>
            <a:off x="17627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2" name="Grid"/>
          <p:cNvCxnSpPr/>
          <p:nvPr/>
        </p:nvCxnSpPr>
        <p:spPr>
          <a:xfrm>
            <a:off x="17983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3" name="Grid"/>
          <p:cNvCxnSpPr/>
          <p:nvPr/>
        </p:nvCxnSpPr>
        <p:spPr>
          <a:xfrm>
            <a:off x="18338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4" name="Grid"/>
          <p:cNvCxnSpPr/>
          <p:nvPr/>
        </p:nvCxnSpPr>
        <p:spPr>
          <a:xfrm>
            <a:off x="18694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5" name="Grid"/>
          <p:cNvCxnSpPr/>
          <p:nvPr/>
        </p:nvCxnSpPr>
        <p:spPr>
          <a:xfrm>
            <a:off x="19050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6" name="Grid"/>
          <p:cNvCxnSpPr/>
          <p:nvPr/>
        </p:nvCxnSpPr>
        <p:spPr>
          <a:xfrm>
            <a:off x="19405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7" name="Grid"/>
          <p:cNvCxnSpPr/>
          <p:nvPr/>
        </p:nvCxnSpPr>
        <p:spPr>
          <a:xfrm>
            <a:off x="19761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8" name="Grid"/>
          <p:cNvCxnSpPr/>
          <p:nvPr/>
        </p:nvCxnSpPr>
        <p:spPr>
          <a:xfrm>
            <a:off x="20116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9" name="Grid"/>
          <p:cNvCxnSpPr/>
          <p:nvPr/>
        </p:nvCxnSpPr>
        <p:spPr>
          <a:xfrm>
            <a:off x="20472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0" name="Grid"/>
          <p:cNvCxnSpPr/>
          <p:nvPr/>
        </p:nvCxnSpPr>
        <p:spPr>
          <a:xfrm>
            <a:off x="20828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1" name="Grid"/>
          <p:cNvCxnSpPr/>
          <p:nvPr/>
        </p:nvCxnSpPr>
        <p:spPr>
          <a:xfrm>
            <a:off x="21183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2" name="Grid"/>
          <p:cNvCxnSpPr/>
          <p:nvPr/>
        </p:nvCxnSpPr>
        <p:spPr>
          <a:xfrm>
            <a:off x="21539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3" name="Grid"/>
          <p:cNvCxnSpPr/>
          <p:nvPr/>
        </p:nvCxnSpPr>
        <p:spPr>
          <a:xfrm>
            <a:off x="21894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4" name="Grid"/>
          <p:cNvCxnSpPr/>
          <p:nvPr/>
        </p:nvCxnSpPr>
        <p:spPr>
          <a:xfrm>
            <a:off x="22250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5" name="Grid"/>
          <p:cNvCxnSpPr/>
          <p:nvPr/>
        </p:nvCxnSpPr>
        <p:spPr>
          <a:xfrm>
            <a:off x="22606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6" name="Grid"/>
          <p:cNvCxnSpPr/>
          <p:nvPr/>
        </p:nvCxnSpPr>
        <p:spPr>
          <a:xfrm>
            <a:off x="22961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7" name="Grid"/>
          <p:cNvCxnSpPr/>
          <p:nvPr/>
        </p:nvCxnSpPr>
        <p:spPr>
          <a:xfrm>
            <a:off x="23317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8" name="Grid"/>
          <p:cNvCxnSpPr/>
          <p:nvPr/>
        </p:nvCxnSpPr>
        <p:spPr>
          <a:xfrm>
            <a:off x="23672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9" name="Grid"/>
          <p:cNvCxnSpPr/>
          <p:nvPr/>
        </p:nvCxnSpPr>
        <p:spPr>
          <a:xfrm>
            <a:off x="24028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0" name="Grid"/>
          <p:cNvCxnSpPr/>
          <p:nvPr/>
        </p:nvCxnSpPr>
        <p:spPr>
          <a:xfrm>
            <a:off x="24384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1" name="Grid"/>
          <p:cNvCxnSpPr/>
          <p:nvPr/>
        </p:nvCxnSpPr>
        <p:spPr>
          <a:xfrm>
            <a:off x="24739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2" name="Grid"/>
          <p:cNvCxnSpPr/>
          <p:nvPr/>
        </p:nvCxnSpPr>
        <p:spPr>
          <a:xfrm>
            <a:off x="25095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3" name="Grid"/>
          <p:cNvCxnSpPr/>
          <p:nvPr/>
        </p:nvCxnSpPr>
        <p:spPr>
          <a:xfrm>
            <a:off x="25450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4" name="Grid"/>
          <p:cNvCxnSpPr/>
          <p:nvPr/>
        </p:nvCxnSpPr>
        <p:spPr>
          <a:xfrm>
            <a:off x="25806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5" name="Grid"/>
          <p:cNvCxnSpPr/>
          <p:nvPr/>
        </p:nvCxnSpPr>
        <p:spPr>
          <a:xfrm>
            <a:off x="26162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6" name="Grid"/>
          <p:cNvCxnSpPr/>
          <p:nvPr/>
        </p:nvCxnSpPr>
        <p:spPr>
          <a:xfrm>
            <a:off x="26517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7" name="Grid"/>
          <p:cNvCxnSpPr/>
          <p:nvPr/>
        </p:nvCxnSpPr>
        <p:spPr>
          <a:xfrm>
            <a:off x="26873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8" name="Grid"/>
          <p:cNvCxnSpPr/>
          <p:nvPr/>
        </p:nvCxnSpPr>
        <p:spPr>
          <a:xfrm>
            <a:off x="27228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9" name="Grid"/>
          <p:cNvCxnSpPr/>
          <p:nvPr/>
        </p:nvCxnSpPr>
        <p:spPr>
          <a:xfrm>
            <a:off x="27584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0" name="Grid"/>
          <p:cNvCxnSpPr/>
          <p:nvPr/>
        </p:nvCxnSpPr>
        <p:spPr>
          <a:xfrm>
            <a:off x="27940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1" name="Grid"/>
          <p:cNvCxnSpPr/>
          <p:nvPr/>
        </p:nvCxnSpPr>
        <p:spPr>
          <a:xfrm>
            <a:off x="28295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2" name="Grid"/>
          <p:cNvCxnSpPr/>
          <p:nvPr/>
        </p:nvCxnSpPr>
        <p:spPr>
          <a:xfrm>
            <a:off x="28651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3" name="Grid"/>
          <p:cNvCxnSpPr/>
          <p:nvPr/>
        </p:nvCxnSpPr>
        <p:spPr>
          <a:xfrm>
            <a:off x="29006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4" name="Grid"/>
          <p:cNvCxnSpPr/>
          <p:nvPr/>
        </p:nvCxnSpPr>
        <p:spPr>
          <a:xfrm>
            <a:off x="29362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5" name="Grid"/>
          <p:cNvCxnSpPr/>
          <p:nvPr/>
        </p:nvCxnSpPr>
        <p:spPr>
          <a:xfrm>
            <a:off x="29718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6" name="Grid"/>
          <p:cNvCxnSpPr/>
          <p:nvPr/>
        </p:nvCxnSpPr>
        <p:spPr>
          <a:xfrm>
            <a:off x="30073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7" name="Grid"/>
          <p:cNvCxnSpPr/>
          <p:nvPr/>
        </p:nvCxnSpPr>
        <p:spPr>
          <a:xfrm>
            <a:off x="13360400" y="3276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8" name="Grid"/>
          <p:cNvCxnSpPr/>
          <p:nvPr/>
        </p:nvCxnSpPr>
        <p:spPr>
          <a:xfrm>
            <a:off x="13360400" y="3632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9" name="Grid"/>
          <p:cNvCxnSpPr/>
          <p:nvPr/>
        </p:nvCxnSpPr>
        <p:spPr>
          <a:xfrm>
            <a:off x="13360400" y="3987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0" name="Grid"/>
          <p:cNvCxnSpPr/>
          <p:nvPr/>
        </p:nvCxnSpPr>
        <p:spPr>
          <a:xfrm>
            <a:off x="13360400" y="4343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1" name="Grid"/>
          <p:cNvCxnSpPr/>
          <p:nvPr/>
        </p:nvCxnSpPr>
        <p:spPr>
          <a:xfrm>
            <a:off x="13360400" y="4699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2" name="Grid"/>
          <p:cNvCxnSpPr/>
          <p:nvPr/>
        </p:nvCxnSpPr>
        <p:spPr>
          <a:xfrm>
            <a:off x="13360400" y="5054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3" name="Grid"/>
          <p:cNvCxnSpPr/>
          <p:nvPr/>
        </p:nvCxnSpPr>
        <p:spPr>
          <a:xfrm>
            <a:off x="13360400" y="5410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4" name="Grid"/>
          <p:cNvCxnSpPr/>
          <p:nvPr/>
        </p:nvCxnSpPr>
        <p:spPr>
          <a:xfrm>
            <a:off x="13360400" y="5765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5" name="Grid"/>
          <p:cNvCxnSpPr/>
          <p:nvPr/>
        </p:nvCxnSpPr>
        <p:spPr>
          <a:xfrm>
            <a:off x="13360400" y="6121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6" name="Grid"/>
          <p:cNvCxnSpPr/>
          <p:nvPr/>
        </p:nvCxnSpPr>
        <p:spPr>
          <a:xfrm>
            <a:off x="13360400" y="6477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7" name="Grid"/>
          <p:cNvCxnSpPr/>
          <p:nvPr/>
        </p:nvCxnSpPr>
        <p:spPr>
          <a:xfrm>
            <a:off x="13360400" y="6832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8" name="Grid"/>
          <p:cNvCxnSpPr/>
          <p:nvPr/>
        </p:nvCxnSpPr>
        <p:spPr>
          <a:xfrm>
            <a:off x="13360400" y="7188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9" name="Grid"/>
          <p:cNvCxnSpPr/>
          <p:nvPr/>
        </p:nvCxnSpPr>
        <p:spPr>
          <a:xfrm>
            <a:off x="13360400" y="7543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0" name="Grid"/>
          <p:cNvCxnSpPr/>
          <p:nvPr/>
        </p:nvCxnSpPr>
        <p:spPr>
          <a:xfrm>
            <a:off x="13360400" y="7899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1" name="Grid"/>
          <p:cNvCxnSpPr/>
          <p:nvPr/>
        </p:nvCxnSpPr>
        <p:spPr>
          <a:xfrm>
            <a:off x="13360400" y="8255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2" name="Grid"/>
          <p:cNvCxnSpPr/>
          <p:nvPr/>
        </p:nvCxnSpPr>
        <p:spPr>
          <a:xfrm>
            <a:off x="13360400" y="8610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3" name="Grid"/>
          <p:cNvCxnSpPr/>
          <p:nvPr/>
        </p:nvCxnSpPr>
        <p:spPr>
          <a:xfrm>
            <a:off x="13360400" y="8966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4" name="Grid"/>
          <p:cNvCxnSpPr/>
          <p:nvPr/>
        </p:nvCxnSpPr>
        <p:spPr>
          <a:xfrm>
            <a:off x="13360400" y="9321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5" name="Grid"/>
          <p:cNvCxnSpPr/>
          <p:nvPr/>
        </p:nvCxnSpPr>
        <p:spPr>
          <a:xfrm>
            <a:off x="13360400" y="9677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6" name="Grid"/>
          <p:cNvCxnSpPr/>
          <p:nvPr/>
        </p:nvCxnSpPr>
        <p:spPr>
          <a:xfrm>
            <a:off x="13360400" y="10033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7" name="Grid"/>
          <p:cNvCxnSpPr/>
          <p:nvPr/>
        </p:nvCxnSpPr>
        <p:spPr>
          <a:xfrm>
            <a:off x="13360400" y="10388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8" name="Grid"/>
          <p:cNvCxnSpPr/>
          <p:nvPr/>
        </p:nvCxnSpPr>
        <p:spPr>
          <a:xfrm>
            <a:off x="13360400" y="10744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9" name="Grid"/>
          <p:cNvCxnSpPr/>
          <p:nvPr/>
        </p:nvCxnSpPr>
        <p:spPr>
          <a:xfrm>
            <a:off x="13360400" y="11099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sp>
        <p:nvSpPr>
          <p:cNvPr id="1010" name="Cell"/>
          <p:cNvSpPr/>
          <p:nvPr/>
        </p:nvSpPr>
        <p:spPr>
          <a:xfrm>
            <a:off x="13360400" y="12217400"/>
            <a:ext cx="17068800" cy="5689600"/>
          </a:xfrm>
          <a:prstGeom prst="rect">
            <a:avLst/>
          </a:prstGeom>
          <a:solidFill>
            <a:srgbClr val="FFFFFF"/>
          </a:solidFill>
          <a:ln w="1905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011" name="Grid"/>
          <p:cNvCxnSpPr/>
          <p:nvPr/>
        </p:nvCxnSpPr>
        <p:spPr>
          <a:xfrm>
            <a:off x="13716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2" name="Grid"/>
          <p:cNvCxnSpPr/>
          <p:nvPr/>
        </p:nvCxnSpPr>
        <p:spPr>
          <a:xfrm>
            <a:off x="14071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3" name="Grid"/>
          <p:cNvCxnSpPr/>
          <p:nvPr/>
        </p:nvCxnSpPr>
        <p:spPr>
          <a:xfrm>
            <a:off x="14427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4" name="Grid"/>
          <p:cNvCxnSpPr/>
          <p:nvPr/>
        </p:nvCxnSpPr>
        <p:spPr>
          <a:xfrm>
            <a:off x="14782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5" name="Grid"/>
          <p:cNvCxnSpPr/>
          <p:nvPr/>
        </p:nvCxnSpPr>
        <p:spPr>
          <a:xfrm>
            <a:off x="15138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6" name="Grid"/>
          <p:cNvCxnSpPr/>
          <p:nvPr/>
        </p:nvCxnSpPr>
        <p:spPr>
          <a:xfrm>
            <a:off x="15494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7" name="Grid"/>
          <p:cNvCxnSpPr/>
          <p:nvPr/>
        </p:nvCxnSpPr>
        <p:spPr>
          <a:xfrm>
            <a:off x="15849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8" name="Grid"/>
          <p:cNvCxnSpPr/>
          <p:nvPr/>
        </p:nvCxnSpPr>
        <p:spPr>
          <a:xfrm>
            <a:off x="16205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9" name="Grid"/>
          <p:cNvCxnSpPr/>
          <p:nvPr/>
        </p:nvCxnSpPr>
        <p:spPr>
          <a:xfrm>
            <a:off x="16560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0" name="Grid"/>
          <p:cNvCxnSpPr/>
          <p:nvPr/>
        </p:nvCxnSpPr>
        <p:spPr>
          <a:xfrm>
            <a:off x="16916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1" name="Grid"/>
          <p:cNvCxnSpPr/>
          <p:nvPr/>
        </p:nvCxnSpPr>
        <p:spPr>
          <a:xfrm>
            <a:off x="17272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2" name="Grid"/>
          <p:cNvCxnSpPr/>
          <p:nvPr/>
        </p:nvCxnSpPr>
        <p:spPr>
          <a:xfrm>
            <a:off x="17627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3" name="Grid"/>
          <p:cNvCxnSpPr/>
          <p:nvPr/>
        </p:nvCxnSpPr>
        <p:spPr>
          <a:xfrm>
            <a:off x="17983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4" name="Grid"/>
          <p:cNvCxnSpPr/>
          <p:nvPr/>
        </p:nvCxnSpPr>
        <p:spPr>
          <a:xfrm>
            <a:off x="18338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5" name="Grid"/>
          <p:cNvCxnSpPr/>
          <p:nvPr/>
        </p:nvCxnSpPr>
        <p:spPr>
          <a:xfrm>
            <a:off x="18694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6" name="Grid"/>
          <p:cNvCxnSpPr/>
          <p:nvPr/>
        </p:nvCxnSpPr>
        <p:spPr>
          <a:xfrm>
            <a:off x="19050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7" name="Grid"/>
          <p:cNvCxnSpPr/>
          <p:nvPr/>
        </p:nvCxnSpPr>
        <p:spPr>
          <a:xfrm>
            <a:off x="19405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8" name="Grid"/>
          <p:cNvCxnSpPr/>
          <p:nvPr/>
        </p:nvCxnSpPr>
        <p:spPr>
          <a:xfrm>
            <a:off x="19761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9" name="Grid"/>
          <p:cNvCxnSpPr/>
          <p:nvPr/>
        </p:nvCxnSpPr>
        <p:spPr>
          <a:xfrm>
            <a:off x="20116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0" name="Grid"/>
          <p:cNvCxnSpPr/>
          <p:nvPr/>
        </p:nvCxnSpPr>
        <p:spPr>
          <a:xfrm>
            <a:off x="20472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1" name="Grid"/>
          <p:cNvCxnSpPr/>
          <p:nvPr/>
        </p:nvCxnSpPr>
        <p:spPr>
          <a:xfrm>
            <a:off x="20828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2" name="Grid"/>
          <p:cNvCxnSpPr/>
          <p:nvPr/>
        </p:nvCxnSpPr>
        <p:spPr>
          <a:xfrm>
            <a:off x="21183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3" name="Grid"/>
          <p:cNvCxnSpPr/>
          <p:nvPr/>
        </p:nvCxnSpPr>
        <p:spPr>
          <a:xfrm>
            <a:off x="21539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4" name="Grid"/>
          <p:cNvCxnSpPr/>
          <p:nvPr/>
        </p:nvCxnSpPr>
        <p:spPr>
          <a:xfrm>
            <a:off x="21894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5" name="Grid"/>
          <p:cNvCxnSpPr/>
          <p:nvPr/>
        </p:nvCxnSpPr>
        <p:spPr>
          <a:xfrm>
            <a:off x="22250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6" name="Grid"/>
          <p:cNvCxnSpPr/>
          <p:nvPr/>
        </p:nvCxnSpPr>
        <p:spPr>
          <a:xfrm>
            <a:off x="22606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7" name="Grid"/>
          <p:cNvCxnSpPr/>
          <p:nvPr/>
        </p:nvCxnSpPr>
        <p:spPr>
          <a:xfrm>
            <a:off x="22961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8" name="Grid"/>
          <p:cNvCxnSpPr/>
          <p:nvPr/>
        </p:nvCxnSpPr>
        <p:spPr>
          <a:xfrm>
            <a:off x="23317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9" name="Grid"/>
          <p:cNvCxnSpPr/>
          <p:nvPr/>
        </p:nvCxnSpPr>
        <p:spPr>
          <a:xfrm>
            <a:off x="23672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0" name="Grid"/>
          <p:cNvCxnSpPr/>
          <p:nvPr/>
        </p:nvCxnSpPr>
        <p:spPr>
          <a:xfrm>
            <a:off x="24028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1" name="Grid"/>
          <p:cNvCxnSpPr/>
          <p:nvPr/>
        </p:nvCxnSpPr>
        <p:spPr>
          <a:xfrm>
            <a:off x="24384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2" name="Grid"/>
          <p:cNvCxnSpPr/>
          <p:nvPr/>
        </p:nvCxnSpPr>
        <p:spPr>
          <a:xfrm>
            <a:off x="24739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3" name="Grid"/>
          <p:cNvCxnSpPr/>
          <p:nvPr/>
        </p:nvCxnSpPr>
        <p:spPr>
          <a:xfrm>
            <a:off x="25095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4" name="Grid"/>
          <p:cNvCxnSpPr/>
          <p:nvPr/>
        </p:nvCxnSpPr>
        <p:spPr>
          <a:xfrm>
            <a:off x="25450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5" name="Grid"/>
          <p:cNvCxnSpPr/>
          <p:nvPr/>
        </p:nvCxnSpPr>
        <p:spPr>
          <a:xfrm>
            <a:off x="25806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6" name="Grid"/>
          <p:cNvCxnSpPr/>
          <p:nvPr/>
        </p:nvCxnSpPr>
        <p:spPr>
          <a:xfrm>
            <a:off x="26162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7" name="Grid"/>
          <p:cNvCxnSpPr/>
          <p:nvPr/>
        </p:nvCxnSpPr>
        <p:spPr>
          <a:xfrm>
            <a:off x="26517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8" name="Grid"/>
          <p:cNvCxnSpPr/>
          <p:nvPr/>
        </p:nvCxnSpPr>
        <p:spPr>
          <a:xfrm>
            <a:off x="26873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9" name="Grid"/>
          <p:cNvCxnSpPr/>
          <p:nvPr/>
        </p:nvCxnSpPr>
        <p:spPr>
          <a:xfrm>
            <a:off x="27228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0" name="Grid"/>
          <p:cNvCxnSpPr/>
          <p:nvPr/>
        </p:nvCxnSpPr>
        <p:spPr>
          <a:xfrm>
            <a:off x="27584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1" name="Grid"/>
          <p:cNvCxnSpPr/>
          <p:nvPr/>
        </p:nvCxnSpPr>
        <p:spPr>
          <a:xfrm>
            <a:off x="27940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2" name="Grid"/>
          <p:cNvCxnSpPr/>
          <p:nvPr/>
        </p:nvCxnSpPr>
        <p:spPr>
          <a:xfrm>
            <a:off x="28295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3" name="Grid"/>
          <p:cNvCxnSpPr/>
          <p:nvPr/>
        </p:nvCxnSpPr>
        <p:spPr>
          <a:xfrm>
            <a:off x="28651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4" name="Grid"/>
          <p:cNvCxnSpPr/>
          <p:nvPr/>
        </p:nvCxnSpPr>
        <p:spPr>
          <a:xfrm>
            <a:off x="29006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5" name="Grid"/>
          <p:cNvCxnSpPr/>
          <p:nvPr/>
        </p:nvCxnSpPr>
        <p:spPr>
          <a:xfrm>
            <a:off x="29362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6" name="Grid"/>
          <p:cNvCxnSpPr/>
          <p:nvPr/>
        </p:nvCxnSpPr>
        <p:spPr>
          <a:xfrm>
            <a:off x="29718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7" name="Grid"/>
          <p:cNvCxnSpPr/>
          <p:nvPr/>
        </p:nvCxnSpPr>
        <p:spPr>
          <a:xfrm>
            <a:off x="30073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8" name="Grid"/>
          <p:cNvCxnSpPr/>
          <p:nvPr/>
        </p:nvCxnSpPr>
        <p:spPr>
          <a:xfrm>
            <a:off x="13360400" y="125730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9" name="Grid"/>
          <p:cNvCxnSpPr/>
          <p:nvPr/>
        </p:nvCxnSpPr>
        <p:spPr>
          <a:xfrm>
            <a:off x="13360400" y="129286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0" name="Grid"/>
          <p:cNvCxnSpPr/>
          <p:nvPr/>
        </p:nvCxnSpPr>
        <p:spPr>
          <a:xfrm>
            <a:off x="13360400" y="132842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1" name="Grid"/>
          <p:cNvCxnSpPr/>
          <p:nvPr/>
        </p:nvCxnSpPr>
        <p:spPr>
          <a:xfrm>
            <a:off x="13360400" y="136398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2" name="Grid"/>
          <p:cNvCxnSpPr/>
          <p:nvPr/>
        </p:nvCxnSpPr>
        <p:spPr>
          <a:xfrm>
            <a:off x="13360400" y="139954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3" name="Grid"/>
          <p:cNvCxnSpPr/>
          <p:nvPr/>
        </p:nvCxnSpPr>
        <p:spPr>
          <a:xfrm>
            <a:off x="13360400" y="143510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4" name="Grid"/>
          <p:cNvCxnSpPr/>
          <p:nvPr/>
        </p:nvCxnSpPr>
        <p:spPr>
          <a:xfrm>
            <a:off x="13360400" y="147066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5" name="Grid"/>
          <p:cNvCxnSpPr/>
          <p:nvPr/>
        </p:nvCxnSpPr>
        <p:spPr>
          <a:xfrm>
            <a:off x="13360400" y="150622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6" name="Grid"/>
          <p:cNvCxnSpPr/>
          <p:nvPr/>
        </p:nvCxnSpPr>
        <p:spPr>
          <a:xfrm>
            <a:off x="13360400" y="154178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7" name="Grid"/>
          <p:cNvCxnSpPr/>
          <p:nvPr/>
        </p:nvCxnSpPr>
        <p:spPr>
          <a:xfrm>
            <a:off x="13360400" y="157734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8" name="Grid"/>
          <p:cNvCxnSpPr/>
          <p:nvPr/>
        </p:nvCxnSpPr>
        <p:spPr>
          <a:xfrm>
            <a:off x="13360400" y="161290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9" name="Grid"/>
          <p:cNvCxnSpPr/>
          <p:nvPr/>
        </p:nvCxnSpPr>
        <p:spPr>
          <a:xfrm>
            <a:off x="13360400" y="164846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70" name="Grid"/>
          <p:cNvCxnSpPr/>
          <p:nvPr/>
        </p:nvCxnSpPr>
        <p:spPr>
          <a:xfrm>
            <a:off x="13360400" y="168402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71" name="Grid"/>
          <p:cNvCxnSpPr/>
          <p:nvPr/>
        </p:nvCxnSpPr>
        <p:spPr>
          <a:xfrm>
            <a:off x="13360400" y="171958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72" name="Grid"/>
          <p:cNvCxnSpPr/>
          <p:nvPr/>
        </p:nvCxnSpPr>
        <p:spPr>
          <a:xfrm>
            <a:off x="13360400" y="175514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100" name="Partition"/>
          <p:cNvCxnSpPr/>
          <p:nvPr/>
        </p:nvCxnSpPr>
        <p:spPr>
          <a:xfrm>
            <a:off x="13360400" y="12217400"/>
            <a:ext cx="17068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1" name="Partition"/>
          <p:cNvCxnSpPr/>
          <p:nvPr/>
        </p:nvCxnSpPr>
        <p:spPr>
          <a:xfrm>
            <a:off x="13360400" y="17907000"/>
            <a:ext cx="17068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2" name="Partition"/>
          <p:cNvCxnSpPr/>
          <p:nvPr/>
        </p:nvCxnSpPr>
        <p:spPr>
          <a:xfrm>
            <a:off x="133604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3" name="Partition"/>
          <p:cNvCxnSpPr/>
          <p:nvPr/>
        </p:nvCxnSpPr>
        <p:spPr>
          <a:xfrm>
            <a:off x="304292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4" name="Partition"/>
          <p:cNvCxnSpPr/>
          <p:nvPr/>
        </p:nvCxnSpPr>
        <p:spPr>
          <a:xfrm>
            <a:off x="162052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5" name="Partition"/>
          <p:cNvCxnSpPr/>
          <p:nvPr/>
        </p:nvCxnSpPr>
        <p:spPr>
          <a:xfrm>
            <a:off x="190500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6" name="Partition"/>
          <p:cNvCxnSpPr/>
          <p:nvPr/>
        </p:nvCxnSpPr>
        <p:spPr>
          <a:xfrm>
            <a:off x="218948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7" name="Partition"/>
          <p:cNvCxnSpPr/>
          <p:nvPr/>
        </p:nvCxnSpPr>
        <p:spPr>
          <a:xfrm>
            <a:off x="247396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8" name="Partition"/>
          <p:cNvCxnSpPr/>
          <p:nvPr/>
        </p:nvCxnSpPr>
        <p:spPr>
          <a:xfrm>
            <a:off x="275844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9" name="Partition"/>
          <p:cNvCxnSpPr/>
          <p:nvPr/>
        </p:nvCxnSpPr>
        <p:spPr>
          <a:xfrm>
            <a:off x="13360400" y="15062200"/>
            <a:ext cx="17068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sp>
        <p:nvSpPr>
          <p:cNvPr id="3" name="Label">
            <a:extLst>
              <a:ext uri="{FF2B5EF4-FFF2-40B4-BE49-F238E27FC236}">
                <a16:creationId xmlns:a16="http://schemas.microsoft.com/office/drawing/2014/main" id="{B81A001C-CAC7-F68E-532C-E9D2BBDE0573}"/>
              </a:ext>
            </a:extLst>
          </p:cNvPr>
          <p:cNvSpPr txBox="1"/>
          <p:nvPr/>
        </p:nvSpPr>
        <p:spPr>
          <a:xfrm>
            <a:off x="1877945" y="2135817"/>
            <a:ext cx="90678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>
                <a:solidFill>
                  <a:srgbClr val="1A1A1A"/>
                </a:solidFill>
              </a:rPr>
              <a:t>C = A * B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9E07AE-4990-29E5-072E-FBFC47AE6D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828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72DC9-B3D6-D134-A526-E2C8A21EE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Label"/>
          <p:cNvSpPr txBox="1"/>
          <p:nvPr/>
        </p:nvSpPr>
        <p:spPr>
          <a:xfrm>
            <a:off x="13360400" y="1778000"/>
            <a:ext cx="17068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6400" b="1" dirty="0">
                <a:solidFill>
                  <a:srgbClr val="C81414"/>
                </a:solidFill>
              </a:rPr>
              <a:t>N</a:t>
            </a:r>
          </a:p>
        </p:txBody>
      </p:sp>
      <p:sp>
        <p:nvSpPr>
          <p:cNvPr id="786" name="Label"/>
          <p:cNvSpPr txBox="1"/>
          <p:nvPr/>
        </p:nvSpPr>
        <p:spPr>
          <a:xfrm>
            <a:off x="10414000" y="6731000"/>
            <a:ext cx="2540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64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787" name="Label"/>
          <p:cNvSpPr txBox="1"/>
          <p:nvPr/>
        </p:nvSpPr>
        <p:spPr>
          <a:xfrm>
            <a:off x="1270000" y="14605000"/>
            <a:ext cx="2159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6400" b="1" dirty="0">
                <a:solidFill>
                  <a:srgbClr val="C81414"/>
                </a:solidFill>
              </a:rPr>
              <a:t>M</a:t>
            </a:r>
          </a:p>
        </p:txBody>
      </p:sp>
      <p:sp>
        <p:nvSpPr>
          <p:cNvPr id="788" name="Label"/>
          <p:cNvSpPr txBox="1"/>
          <p:nvPr/>
        </p:nvSpPr>
        <p:spPr>
          <a:xfrm>
            <a:off x="3810000" y="11125200"/>
            <a:ext cx="8534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64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789" name="Label"/>
          <p:cNvSpPr txBox="1"/>
          <p:nvPr/>
        </p:nvSpPr>
        <p:spPr>
          <a:xfrm>
            <a:off x="3810000" y="18288000"/>
            <a:ext cx="8534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200" b="1" dirty="0">
                <a:solidFill>
                  <a:srgbClr val="1A1A1A"/>
                </a:solidFill>
              </a:rPr>
              <a:t>A</a:t>
            </a:r>
          </a:p>
        </p:txBody>
      </p:sp>
      <p:sp>
        <p:nvSpPr>
          <p:cNvPr id="790" name="Label"/>
          <p:cNvSpPr txBox="1"/>
          <p:nvPr/>
        </p:nvSpPr>
        <p:spPr>
          <a:xfrm>
            <a:off x="31064200" y="6731000"/>
            <a:ext cx="482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200" b="1" dirty="0">
                <a:solidFill>
                  <a:srgbClr val="1A1A1A"/>
                </a:solidFill>
              </a:rPr>
              <a:t>B</a:t>
            </a:r>
          </a:p>
        </p:txBody>
      </p:sp>
      <p:sp>
        <p:nvSpPr>
          <p:cNvPr id="791" name="Label"/>
          <p:cNvSpPr txBox="1"/>
          <p:nvPr/>
        </p:nvSpPr>
        <p:spPr>
          <a:xfrm>
            <a:off x="31064200" y="14605000"/>
            <a:ext cx="482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200" b="1" dirty="0">
                <a:solidFill>
                  <a:srgbClr val="1A1A1A"/>
                </a:solidFill>
              </a:rPr>
              <a:t>C</a:t>
            </a:r>
          </a:p>
        </p:txBody>
      </p:sp>
      <p:sp>
        <p:nvSpPr>
          <p:cNvPr id="900" name="Cell"/>
          <p:cNvSpPr/>
          <p:nvPr/>
        </p:nvSpPr>
        <p:spPr>
          <a:xfrm>
            <a:off x="3810000" y="12217400"/>
            <a:ext cx="8534400" cy="5689600"/>
          </a:xfrm>
          <a:prstGeom prst="rect">
            <a:avLst/>
          </a:prstGeom>
          <a:solidFill>
            <a:srgbClr val="DFF0C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901" name="Grid"/>
          <p:cNvCxnSpPr/>
          <p:nvPr/>
        </p:nvCxnSpPr>
        <p:spPr>
          <a:xfrm>
            <a:off x="4165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2" name="Grid"/>
          <p:cNvCxnSpPr/>
          <p:nvPr/>
        </p:nvCxnSpPr>
        <p:spPr>
          <a:xfrm>
            <a:off x="4521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3" name="Grid"/>
          <p:cNvCxnSpPr/>
          <p:nvPr/>
        </p:nvCxnSpPr>
        <p:spPr>
          <a:xfrm>
            <a:off x="4876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4" name="Grid"/>
          <p:cNvCxnSpPr/>
          <p:nvPr/>
        </p:nvCxnSpPr>
        <p:spPr>
          <a:xfrm>
            <a:off x="5232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5" name="Grid"/>
          <p:cNvCxnSpPr/>
          <p:nvPr/>
        </p:nvCxnSpPr>
        <p:spPr>
          <a:xfrm>
            <a:off x="5588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6" name="Grid"/>
          <p:cNvCxnSpPr/>
          <p:nvPr/>
        </p:nvCxnSpPr>
        <p:spPr>
          <a:xfrm>
            <a:off x="5943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7" name="Grid"/>
          <p:cNvCxnSpPr/>
          <p:nvPr/>
        </p:nvCxnSpPr>
        <p:spPr>
          <a:xfrm>
            <a:off x="6299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8" name="Grid"/>
          <p:cNvCxnSpPr/>
          <p:nvPr/>
        </p:nvCxnSpPr>
        <p:spPr>
          <a:xfrm>
            <a:off x="6654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9" name="Grid"/>
          <p:cNvCxnSpPr/>
          <p:nvPr/>
        </p:nvCxnSpPr>
        <p:spPr>
          <a:xfrm>
            <a:off x="7010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0" name="Grid"/>
          <p:cNvCxnSpPr/>
          <p:nvPr/>
        </p:nvCxnSpPr>
        <p:spPr>
          <a:xfrm>
            <a:off x="7366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1" name="Grid"/>
          <p:cNvCxnSpPr/>
          <p:nvPr/>
        </p:nvCxnSpPr>
        <p:spPr>
          <a:xfrm>
            <a:off x="7721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2" name="Grid"/>
          <p:cNvCxnSpPr/>
          <p:nvPr/>
        </p:nvCxnSpPr>
        <p:spPr>
          <a:xfrm>
            <a:off x="8077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3" name="Grid"/>
          <p:cNvCxnSpPr/>
          <p:nvPr/>
        </p:nvCxnSpPr>
        <p:spPr>
          <a:xfrm>
            <a:off x="8432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4" name="Grid"/>
          <p:cNvCxnSpPr/>
          <p:nvPr/>
        </p:nvCxnSpPr>
        <p:spPr>
          <a:xfrm>
            <a:off x="8788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5" name="Grid"/>
          <p:cNvCxnSpPr/>
          <p:nvPr/>
        </p:nvCxnSpPr>
        <p:spPr>
          <a:xfrm>
            <a:off x="9144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6" name="Grid"/>
          <p:cNvCxnSpPr/>
          <p:nvPr/>
        </p:nvCxnSpPr>
        <p:spPr>
          <a:xfrm>
            <a:off x="9499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7" name="Grid"/>
          <p:cNvCxnSpPr/>
          <p:nvPr/>
        </p:nvCxnSpPr>
        <p:spPr>
          <a:xfrm>
            <a:off x="9855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8" name="Grid"/>
          <p:cNvCxnSpPr/>
          <p:nvPr/>
        </p:nvCxnSpPr>
        <p:spPr>
          <a:xfrm>
            <a:off x="10210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9" name="Grid"/>
          <p:cNvCxnSpPr/>
          <p:nvPr/>
        </p:nvCxnSpPr>
        <p:spPr>
          <a:xfrm>
            <a:off x="10566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0" name="Grid"/>
          <p:cNvCxnSpPr/>
          <p:nvPr/>
        </p:nvCxnSpPr>
        <p:spPr>
          <a:xfrm>
            <a:off x="10922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1" name="Grid"/>
          <p:cNvCxnSpPr/>
          <p:nvPr/>
        </p:nvCxnSpPr>
        <p:spPr>
          <a:xfrm>
            <a:off x="11277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2" name="Grid"/>
          <p:cNvCxnSpPr/>
          <p:nvPr/>
        </p:nvCxnSpPr>
        <p:spPr>
          <a:xfrm>
            <a:off x="11633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3" name="Grid"/>
          <p:cNvCxnSpPr/>
          <p:nvPr/>
        </p:nvCxnSpPr>
        <p:spPr>
          <a:xfrm>
            <a:off x="11988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4" name="Grid"/>
          <p:cNvCxnSpPr/>
          <p:nvPr/>
        </p:nvCxnSpPr>
        <p:spPr>
          <a:xfrm>
            <a:off x="3810000" y="125730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5" name="Grid"/>
          <p:cNvCxnSpPr/>
          <p:nvPr/>
        </p:nvCxnSpPr>
        <p:spPr>
          <a:xfrm>
            <a:off x="3810000" y="129286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6" name="Grid"/>
          <p:cNvCxnSpPr/>
          <p:nvPr/>
        </p:nvCxnSpPr>
        <p:spPr>
          <a:xfrm>
            <a:off x="3810000" y="132842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7" name="Grid"/>
          <p:cNvCxnSpPr/>
          <p:nvPr/>
        </p:nvCxnSpPr>
        <p:spPr>
          <a:xfrm>
            <a:off x="3810000" y="136398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8" name="Grid"/>
          <p:cNvCxnSpPr/>
          <p:nvPr/>
        </p:nvCxnSpPr>
        <p:spPr>
          <a:xfrm>
            <a:off x="3810000" y="139954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9" name="Grid"/>
          <p:cNvCxnSpPr/>
          <p:nvPr/>
        </p:nvCxnSpPr>
        <p:spPr>
          <a:xfrm>
            <a:off x="3810000" y="143510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0" name="Grid"/>
          <p:cNvCxnSpPr/>
          <p:nvPr/>
        </p:nvCxnSpPr>
        <p:spPr>
          <a:xfrm>
            <a:off x="3810000" y="147066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1" name="Grid"/>
          <p:cNvCxnSpPr/>
          <p:nvPr/>
        </p:nvCxnSpPr>
        <p:spPr>
          <a:xfrm>
            <a:off x="3810000" y="150622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2" name="Grid"/>
          <p:cNvCxnSpPr/>
          <p:nvPr/>
        </p:nvCxnSpPr>
        <p:spPr>
          <a:xfrm>
            <a:off x="3810000" y="154178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3" name="Grid"/>
          <p:cNvCxnSpPr/>
          <p:nvPr/>
        </p:nvCxnSpPr>
        <p:spPr>
          <a:xfrm>
            <a:off x="3810000" y="157734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4" name="Grid"/>
          <p:cNvCxnSpPr/>
          <p:nvPr/>
        </p:nvCxnSpPr>
        <p:spPr>
          <a:xfrm>
            <a:off x="3810000" y="161290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5" name="Grid"/>
          <p:cNvCxnSpPr/>
          <p:nvPr/>
        </p:nvCxnSpPr>
        <p:spPr>
          <a:xfrm>
            <a:off x="3810000" y="164846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6" name="Grid"/>
          <p:cNvCxnSpPr/>
          <p:nvPr/>
        </p:nvCxnSpPr>
        <p:spPr>
          <a:xfrm>
            <a:off x="3810000" y="168402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7" name="Grid"/>
          <p:cNvCxnSpPr/>
          <p:nvPr/>
        </p:nvCxnSpPr>
        <p:spPr>
          <a:xfrm>
            <a:off x="3810000" y="171958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8" name="Grid"/>
          <p:cNvCxnSpPr/>
          <p:nvPr/>
        </p:nvCxnSpPr>
        <p:spPr>
          <a:xfrm>
            <a:off x="3810000" y="175514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sp>
        <p:nvSpPr>
          <p:cNvPr id="939" name="Cell"/>
          <p:cNvSpPr/>
          <p:nvPr/>
        </p:nvSpPr>
        <p:spPr>
          <a:xfrm>
            <a:off x="13360400" y="2921000"/>
            <a:ext cx="17068800" cy="8534400"/>
          </a:xfrm>
          <a:prstGeom prst="rect">
            <a:avLst/>
          </a:prstGeom>
          <a:solidFill>
            <a:srgbClr val="DFF0C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940" name="Grid"/>
          <p:cNvCxnSpPr/>
          <p:nvPr/>
        </p:nvCxnSpPr>
        <p:spPr>
          <a:xfrm>
            <a:off x="13716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1" name="Grid"/>
          <p:cNvCxnSpPr/>
          <p:nvPr/>
        </p:nvCxnSpPr>
        <p:spPr>
          <a:xfrm>
            <a:off x="14071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2" name="Grid"/>
          <p:cNvCxnSpPr/>
          <p:nvPr/>
        </p:nvCxnSpPr>
        <p:spPr>
          <a:xfrm>
            <a:off x="14427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3" name="Grid"/>
          <p:cNvCxnSpPr/>
          <p:nvPr/>
        </p:nvCxnSpPr>
        <p:spPr>
          <a:xfrm>
            <a:off x="14782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4" name="Grid"/>
          <p:cNvCxnSpPr/>
          <p:nvPr/>
        </p:nvCxnSpPr>
        <p:spPr>
          <a:xfrm>
            <a:off x="15138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5" name="Grid"/>
          <p:cNvCxnSpPr/>
          <p:nvPr/>
        </p:nvCxnSpPr>
        <p:spPr>
          <a:xfrm>
            <a:off x="15494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6" name="Grid"/>
          <p:cNvCxnSpPr/>
          <p:nvPr/>
        </p:nvCxnSpPr>
        <p:spPr>
          <a:xfrm>
            <a:off x="15849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7" name="Grid"/>
          <p:cNvCxnSpPr/>
          <p:nvPr/>
        </p:nvCxnSpPr>
        <p:spPr>
          <a:xfrm>
            <a:off x="16205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8" name="Grid"/>
          <p:cNvCxnSpPr/>
          <p:nvPr/>
        </p:nvCxnSpPr>
        <p:spPr>
          <a:xfrm>
            <a:off x="16560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9" name="Grid"/>
          <p:cNvCxnSpPr/>
          <p:nvPr/>
        </p:nvCxnSpPr>
        <p:spPr>
          <a:xfrm>
            <a:off x="16916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0" name="Grid"/>
          <p:cNvCxnSpPr/>
          <p:nvPr/>
        </p:nvCxnSpPr>
        <p:spPr>
          <a:xfrm>
            <a:off x="17272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1" name="Grid"/>
          <p:cNvCxnSpPr/>
          <p:nvPr/>
        </p:nvCxnSpPr>
        <p:spPr>
          <a:xfrm>
            <a:off x="17627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2" name="Grid"/>
          <p:cNvCxnSpPr/>
          <p:nvPr/>
        </p:nvCxnSpPr>
        <p:spPr>
          <a:xfrm>
            <a:off x="17983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3" name="Grid"/>
          <p:cNvCxnSpPr/>
          <p:nvPr/>
        </p:nvCxnSpPr>
        <p:spPr>
          <a:xfrm>
            <a:off x="18338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4" name="Grid"/>
          <p:cNvCxnSpPr/>
          <p:nvPr/>
        </p:nvCxnSpPr>
        <p:spPr>
          <a:xfrm>
            <a:off x="18694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5" name="Grid"/>
          <p:cNvCxnSpPr/>
          <p:nvPr/>
        </p:nvCxnSpPr>
        <p:spPr>
          <a:xfrm>
            <a:off x="19050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6" name="Grid"/>
          <p:cNvCxnSpPr/>
          <p:nvPr/>
        </p:nvCxnSpPr>
        <p:spPr>
          <a:xfrm>
            <a:off x="19405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7" name="Grid"/>
          <p:cNvCxnSpPr/>
          <p:nvPr/>
        </p:nvCxnSpPr>
        <p:spPr>
          <a:xfrm>
            <a:off x="19761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8" name="Grid"/>
          <p:cNvCxnSpPr/>
          <p:nvPr/>
        </p:nvCxnSpPr>
        <p:spPr>
          <a:xfrm>
            <a:off x="20116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9" name="Grid"/>
          <p:cNvCxnSpPr/>
          <p:nvPr/>
        </p:nvCxnSpPr>
        <p:spPr>
          <a:xfrm>
            <a:off x="20472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0" name="Grid"/>
          <p:cNvCxnSpPr/>
          <p:nvPr/>
        </p:nvCxnSpPr>
        <p:spPr>
          <a:xfrm>
            <a:off x="20828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1" name="Grid"/>
          <p:cNvCxnSpPr/>
          <p:nvPr/>
        </p:nvCxnSpPr>
        <p:spPr>
          <a:xfrm>
            <a:off x="21183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2" name="Grid"/>
          <p:cNvCxnSpPr/>
          <p:nvPr/>
        </p:nvCxnSpPr>
        <p:spPr>
          <a:xfrm>
            <a:off x="21539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3" name="Grid"/>
          <p:cNvCxnSpPr/>
          <p:nvPr/>
        </p:nvCxnSpPr>
        <p:spPr>
          <a:xfrm>
            <a:off x="21894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4" name="Grid"/>
          <p:cNvCxnSpPr/>
          <p:nvPr/>
        </p:nvCxnSpPr>
        <p:spPr>
          <a:xfrm>
            <a:off x="22250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5" name="Grid"/>
          <p:cNvCxnSpPr/>
          <p:nvPr/>
        </p:nvCxnSpPr>
        <p:spPr>
          <a:xfrm>
            <a:off x="22606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6" name="Grid"/>
          <p:cNvCxnSpPr/>
          <p:nvPr/>
        </p:nvCxnSpPr>
        <p:spPr>
          <a:xfrm>
            <a:off x="22961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7" name="Grid"/>
          <p:cNvCxnSpPr/>
          <p:nvPr/>
        </p:nvCxnSpPr>
        <p:spPr>
          <a:xfrm>
            <a:off x="23317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8" name="Grid"/>
          <p:cNvCxnSpPr/>
          <p:nvPr/>
        </p:nvCxnSpPr>
        <p:spPr>
          <a:xfrm>
            <a:off x="23672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9" name="Grid"/>
          <p:cNvCxnSpPr/>
          <p:nvPr/>
        </p:nvCxnSpPr>
        <p:spPr>
          <a:xfrm>
            <a:off x="24028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0" name="Grid"/>
          <p:cNvCxnSpPr/>
          <p:nvPr/>
        </p:nvCxnSpPr>
        <p:spPr>
          <a:xfrm>
            <a:off x="24384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1" name="Grid"/>
          <p:cNvCxnSpPr/>
          <p:nvPr/>
        </p:nvCxnSpPr>
        <p:spPr>
          <a:xfrm>
            <a:off x="24739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2" name="Grid"/>
          <p:cNvCxnSpPr/>
          <p:nvPr/>
        </p:nvCxnSpPr>
        <p:spPr>
          <a:xfrm>
            <a:off x="25095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3" name="Grid"/>
          <p:cNvCxnSpPr/>
          <p:nvPr/>
        </p:nvCxnSpPr>
        <p:spPr>
          <a:xfrm>
            <a:off x="25450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4" name="Grid"/>
          <p:cNvCxnSpPr/>
          <p:nvPr/>
        </p:nvCxnSpPr>
        <p:spPr>
          <a:xfrm>
            <a:off x="25806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5" name="Grid"/>
          <p:cNvCxnSpPr/>
          <p:nvPr/>
        </p:nvCxnSpPr>
        <p:spPr>
          <a:xfrm>
            <a:off x="26162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6" name="Grid"/>
          <p:cNvCxnSpPr/>
          <p:nvPr/>
        </p:nvCxnSpPr>
        <p:spPr>
          <a:xfrm>
            <a:off x="26517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7" name="Grid"/>
          <p:cNvCxnSpPr/>
          <p:nvPr/>
        </p:nvCxnSpPr>
        <p:spPr>
          <a:xfrm>
            <a:off x="26873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8" name="Grid"/>
          <p:cNvCxnSpPr/>
          <p:nvPr/>
        </p:nvCxnSpPr>
        <p:spPr>
          <a:xfrm>
            <a:off x="27228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9" name="Grid"/>
          <p:cNvCxnSpPr/>
          <p:nvPr/>
        </p:nvCxnSpPr>
        <p:spPr>
          <a:xfrm>
            <a:off x="27584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0" name="Grid"/>
          <p:cNvCxnSpPr/>
          <p:nvPr/>
        </p:nvCxnSpPr>
        <p:spPr>
          <a:xfrm>
            <a:off x="27940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1" name="Grid"/>
          <p:cNvCxnSpPr/>
          <p:nvPr/>
        </p:nvCxnSpPr>
        <p:spPr>
          <a:xfrm>
            <a:off x="28295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2" name="Grid"/>
          <p:cNvCxnSpPr/>
          <p:nvPr/>
        </p:nvCxnSpPr>
        <p:spPr>
          <a:xfrm>
            <a:off x="28651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3" name="Grid"/>
          <p:cNvCxnSpPr/>
          <p:nvPr/>
        </p:nvCxnSpPr>
        <p:spPr>
          <a:xfrm>
            <a:off x="29006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4" name="Grid"/>
          <p:cNvCxnSpPr/>
          <p:nvPr/>
        </p:nvCxnSpPr>
        <p:spPr>
          <a:xfrm>
            <a:off x="29362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5" name="Grid"/>
          <p:cNvCxnSpPr/>
          <p:nvPr/>
        </p:nvCxnSpPr>
        <p:spPr>
          <a:xfrm>
            <a:off x="29718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6" name="Grid"/>
          <p:cNvCxnSpPr/>
          <p:nvPr/>
        </p:nvCxnSpPr>
        <p:spPr>
          <a:xfrm>
            <a:off x="30073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7" name="Grid"/>
          <p:cNvCxnSpPr/>
          <p:nvPr/>
        </p:nvCxnSpPr>
        <p:spPr>
          <a:xfrm>
            <a:off x="13360400" y="3276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8" name="Grid"/>
          <p:cNvCxnSpPr/>
          <p:nvPr/>
        </p:nvCxnSpPr>
        <p:spPr>
          <a:xfrm>
            <a:off x="13360400" y="3632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9" name="Grid"/>
          <p:cNvCxnSpPr/>
          <p:nvPr/>
        </p:nvCxnSpPr>
        <p:spPr>
          <a:xfrm>
            <a:off x="13360400" y="3987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0" name="Grid"/>
          <p:cNvCxnSpPr/>
          <p:nvPr/>
        </p:nvCxnSpPr>
        <p:spPr>
          <a:xfrm>
            <a:off x="13360400" y="4343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1" name="Grid"/>
          <p:cNvCxnSpPr/>
          <p:nvPr/>
        </p:nvCxnSpPr>
        <p:spPr>
          <a:xfrm>
            <a:off x="13360400" y="4699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2" name="Grid"/>
          <p:cNvCxnSpPr/>
          <p:nvPr/>
        </p:nvCxnSpPr>
        <p:spPr>
          <a:xfrm>
            <a:off x="13360400" y="5054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3" name="Grid"/>
          <p:cNvCxnSpPr/>
          <p:nvPr/>
        </p:nvCxnSpPr>
        <p:spPr>
          <a:xfrm>
            <a:off x="13360400" y="5410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4" name="Grid"/>
          <p:cNvCxnSpPr/>
          <p:nvPr/>
        </p:nvCxnSpPr>
        <p:spPr>
          <a:xfrm>
            <a:off x="13360400" y="5765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5" name="Grid"/>
          <p:cNvCxnSpPr/>
          <p:nvPr/>
        </p:nvCxnSpPr>
        <p:spPr>
          <a:xfrm>
            <a:off x="13360400" y="6121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6" name="Grid"/>
          <p:cNvCxnSpPr/>
          <p:nvPr/>
        </p:nvCxnSpPr>
        <p:spPr>
          <a:xfrm>
            <a:off x="13360400" y="6477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7" name="Grid"/>
          <p:cNvCxnSpPr/>
          <p:nvPr/>
        </p:nvCxnSpPr>
        <p:spPr>
          <a:xfrm>
            <a:off x="13360400" y="6832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8" name="Grid"/>
          <p:cNvCxnSpPr/>
          <p:nvPr/>
        </p:nvCxnSpPr>
        <p:spPr>
          <a:xfrm>
            <a:off x="13360400" y="7188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9" name="Grid"/>
          <p:cNvCxnSpPr/>
          <p:nvPr/>
        </p:nvCxnSpPr>
        <p:spPr>
          <a:xfrm>
            <a:off x="13360400" y="7543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0" name="Grid"/>
          <p:cNvCxnSpPr/>
          <p:nvPr/>
        </p:nvCxnSpPr>
        <p:spPr>
          <a:xfrm>
            <a:off x="13360400" y="7899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1" name="Grid"/>
          <p:cNvCxnSpPr/>
          <p:nvPr/>
        </p:nvCxnSpPr>
        <p:spPr>
          <a:xfrm>
            <a:off x="13360400" y="8255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2" name="Grid"/>
          <p:cNvCxnSpPr/>
          <p:nvPr/>
        </p:nvCxnSpPr>
        <p:spPr>
          <a:xfrm>
            <a:off x="13360400" y="8610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3" name="Grid"/>
          <p:cNvCxnSpPr/>
          <p:nvPr/>
        </p:nvCxnSpPr>
        <p:spPr>
          <a:xfrm>
            <a:off x="13360400" y="8966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4" name="Grid"/>
          <p:cNvCxnSpPr/>
          <p:nvPr/>
        </p:nvCxnSpPr>
        <p:spPr>
          <a:xfrm>
            <a:off x="13360400" y="9321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5" name="Grid"/>
          <p:cNvCxnSpPr/>
          <p:nvPr/>
        </p:nvCxnSpPr>
        <p:spPr>
          <a:xfrm>
            <a:off x="13360400" y="9677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6" name="Grid"/>
          <p:cNvCxnSpPr/>
          <p:nvPr/>
        </p:nvCxnSpPr>
        <p:spPr>
          <a:xfrm>
            <a:off x="13360400" y="10033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7" name="Grid"/>
          <p:cNvCxnSpPr/>
          <p:nvPr/>
        </p:nvCxnSpPr>
        <p:spPr>
          <a:xfrm>
            <a:off x="13360400" y="10388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8" name="Grid"/>
          <p:cNvCxnSpPr/>
          <p:nvPr/>
        </p:nvCxnSpPr>
        <p:spPr>
          <a:xfrm>
            <a:off x="13360400" y="10744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9" name="Grid"/>
          <p:cNvCxnSpPr/>
          <p:nvPr/>
        </p:nvCxnSpPr>
        <p:spPr>
          <a:xfrm>
            <a:off x="13360400" y="11099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sp>
        <p:nvSpPr>
          <p:cNvPr id="1010" name="Cell"/>
          <p:cNvSpPr/>
          <p:nvPr/>
        </p:nvSpPr>
        <p:spPr>
          <a:xfrm>
            <a:off x="13360400" y="12217400"/>
            <a:ext cx="17068800" cy="5689600"/>
          </a:xfrm>
          <a:prstGeom prst="rect">
            <a:avLst/>
          </a:prstGeom>
          <a:solidFill>
            <a:srgbClr val="FFFFFF"/>
          </a:solidFill>
          <a:ln w="1905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011" name="Grid"/>
          <p:cNvCxnSpPr/>
          <p:nvPr/>
        </p:nvCxnSpPr>
        <p:spPr>
          <a:xfrm>
            <a:off x="13716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2" name="Grid"/>
          <p:cNvCxnSpPr/>
          <p:nvPr/>
        </p:nvCxnSpPr>
        <p:spPr>
          <a:xfrm>
            <a:off x="14071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3" name="Grid"/>
          <p:cNvCxnSpPr/>
          <p:nvPr/>
        </p:nvCxnSpPr>
        <p:spPr>
          <a:xfrm>
            <a:off x="14427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4" name="Grid"/>
          <p:cNvCxnSpPr/>
          <p:nvPr/>
        </p:nvCxnSpPr>
        <p:spPr>
          <a:xfrm>
            <a:off x="14782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5" name="Grid"/>
          <p:cNvCxnSpPr/>
          <p:nvPr/>
        </p:nvCxnSpPr>
        <p:spPr>
          <a:xfrm>
            <a:off x="15138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6" name="Grid"/>
          <p:cNvCxnSpPr/>
          <p:nvPr/>
        </p:nvCxnSpPr>
        <p:spPr>
          <a:xfrm>
            <a:off x="15494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7" name="Grid"/>
          <p:cNvCxnSpPr/>
          <p:nvPr/>
        </p:nvCxnSpPr>
        <p:spPr>
          <a:xfrm>
            <a:off x="15849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8" name="Grid"/>
          <p:cNvCxnSpPr/>
          <p:nvPr/>
        </p:nvCxnSpPr>
        <p:spPr>
          <a:xfrm>
            <a:off x="16205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9" name="Grid"/>
          <p:cNvCxnSpPr/>
          <p:nvPr/>
        </p:nvCxnSpPr>
        <p:spPr>
          <a:xfrm>
            <a:off x="16560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0" name="Grid"/>
          <p:cNvCxnSpPr/>
          <p:nvPr/>
        </p:nvCxnSpPr>
        <p:spPr>
          <a:xfrm>
            <a:off x="16916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1" name="Grid"/>
          <p:cNvCxnSpPr/>
          <p:nvPr/>
        </p:nvCxnSpPr>
        <p:spPr>
          <a:xfrm>
            <a:off x="17272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2" name="Grid"/>
          <p:cNvCxnSpPr/>
          <p:nvPr/>
        </p:nvCxnSpPr>
        <p:spPr>
          <a:xfrm>
            <a:off x="17627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3" name="Grid"/>
          <p:cNvCxnSpPr/>
          <p:nvPr/>
        </p:nvCxnSpPr>
        <p:spPr>
          <a:xfrm>
            <a:off x="17983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4" name="Grid"/>
          <p:cNvCxnSpPr/>
          <p:nvPr/>
        </p:nvCxnSpPr>
        <p:spPr>
          <a:xfrm>
            <a:off x="18338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5" name="Grid"/>
          <p:cNvCxnSpPr/>
          <p:nvPr/>
        </p:nvCxnSpPr>
        <p:spPr>
          <a:xfrm>
            <a:off x="18694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6" name="Grid"/>
          <p:cNvCxnSpPr/>
          <p:nvPr/>
        </p:nvCxnSpPr>
        <p:spPr>
          <a:xfrm>
            <a:off x="19050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7" name="Grid"/>
          <p:cNvCxnSpPr/>
          <p:nvPr/>
        </p:nvCxnSpPr>
        <p:spPr>
          <a:xfrm>
            <a:off x="19405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8" name="Grid"/>
          <p:cNvCxnSpPr/>
          <p:nvPr/>
        </p:nvCxnSpPr>
        <p:spPr>
          <a:xfrm>
            <a:off x="19761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9" name="Grid"/>
          <p:cNvCxnSpPr/>
          <p:nvPr/>
        </p:nvCxnSpPr>
        <p:spPr>
          <a:xfrm>
            <a:off x="20116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0" name="Grid"/>
          <p:cNvCxnSpPr/>
          <p:nvPr/>
        </p:nvCxnSpPr>
        <p:spPr>
          <a:xfrm>
            <a:off x="20472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1" name="Grid"/>
          <p:cNvCxnSpPr/>
          <p:nvPr/>
        </p:nvCxnSpPr>
        <p:spPr>
          <a:xfrm>
            <a:off x="20828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2" name="Grid"/>
          <p:cNvCxnSpPr/>
          <p:nvPr/>
        </p:nvCxnSpPr>
        <p:spPr>
          <a:xfrm>
            <a:off x="21183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3" name="Grid"/>
          <p:cNvCxnSpPr/>
          <p:nvPr/>
        </p:nvCxnSpPr>
        <p:spPr>
          <a:xfrm>
            <a:off x="21539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4" name="Grid"/>
          <p:cNvCxnSpPr/>
          <p:nvPr/>
        </p:nvCxnSpPr>
        <p:spPr>
          <a:xfrm>
            <a:off x="21894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5" name="Grid"/>
          <p:cNvCxnSpPr/>
          <p:nvPr/>
        </p:nvCxnSpPr>
        <p:spPr>
          <a:xfrm>
            <a:off x="22250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6" name="Grid"/>
          <p:cNvCxnSpPr/>
          <p:nvPr/>
        </p:nvCxnSpPr>
        <p:spPr>
          <a:xfrm>
            <a:off x="22606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7" name="Grid"/>
          <p:cNvCxnSpPr/>
          <p:nvPr/>
        </p:nvCxnSpPr>
        <p:spPr>
          <a:xfrm>
            <a:off x="22961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8" name="Grid"/>
          <p:cNvCxnSpPr/>
          <p:nvPr/>
        </p:nvCxnSpPr>
        <p:spPr>
          <a:xfrm>
            <a:off x="23317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9" name="Grid"/>
          <p:cNvCxnSpPr/>
          <p:nvPr/>
        </p:nvCxnSpPr>
        <p:spPr>
          <a:xfrm>
            <a:off x="23672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0" name="Grid"/>
          <p:cNvCxnSpPr/>
          <p:nvPr/>
        </p:nvCxnSpPr>
        <p:spPr>
          <a:xfrm>
            <a:off x="24028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1" name="Grid"/>
          <p:cNvCxnSpPr/>
          <p:nvPr/>
        </p:nvCxnSpPr>
        <p:spPr>
          <a:xfrm>
            <a:off x="24384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2" name="Grid"/>
          <p:cNvCxnSpPr/>
          <p:nvPr/>
        </p:nvCxnSpPr>
        <p:spPr>
          <a:xfrm>
            <a:off x="24739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3" name="Grid"/>
          <p:cNvCxnSpPr/>
          <p:nvPr/>
        </p:nvCxnSpPr>
        <p:spPr>
          <a:xfrm>
            <a:off x="25095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4" name="Grid"/>
          <p:cNvCxnSpPr/>
          <p:nvPr/>
        </p:nvCxnSpPr>
        <p:spPr>
          <a:xfrm>
            <a:off x="25450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5" name="Grid"/>
          <p:cNvCxnSpPr/>
          <p:nvPr/>
        </p:nvCxnSpPr>
        <p:spPr>
          <a:xfrm>
            <a:off x="25806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6" name="Grid"/>
          <p:cNvCxnSpPr/>
          <p:nvPr/>
        </p:nvCxnSpPr>
        <p:spPr>
          <a:xfrm>
            <a:off x="26162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7" name="Grid"/>
          <p:cNvCxnSpPr/>
          <p:nvPr/>
        </p:nvCxnSpPr>
        <p:spPr>
          <a:xfrm>
            <a:off x="26517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8" name="Grid"/>
          <p:cNvCxnSpPr/>
          <p:nvPr/>
        </p:nvCxnSpPr>
        <p:spPr>
          <a:xfrm>
            <a:off x="26873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9" name="Grid"/>
          <p:cNvCxnSpPr/>
          <p:nvPr/>
        </p:nvCxnSpPr>
        <p:spPr>
          <a:xfrm>
            <a:off x="27228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0" name="Grid"/>
          <p:cNvCxnSpPr/>
          <p:nvPr/>
        </p:nvCxnSpPr>
        <p:spPr>
          <a:xfrm>
            <a:off x="27584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1" name="Grid"/>
          <p:cNvCxnSpPr/>
          <p:nvPr/>
        </p:nvCxnSpPr>
        <p:spPr>
          <a:xfrm>
            <a:off x="27940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2" name="Grid"/>
          <p:cNvCxnSpPr/>
          <p:nvPr/>
        </p:nvCxnSpPr>
        <p:spPr>
          <a:xfrm>
            <a:off x="28295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3" name="Grid"/>
          <p:cNvCxnSpPr/>
          <p:nvPr/>
        </p:nvCxnSpPr>
        <p:spPr>
          <a:xfrm>
            <a:off x="28651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4" name="Grid"/>
          <p:cNvCxnSpPr/>
          <p:nvPr/>
        </p:nvCxnSpPr>
        <p:spPr>
          <a:xfrm>
            <a:off x="29006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5" name="Grid"/>
          <p:cNvCxnSpPr/>
          <p:nvPr/>
        </p:nvCxnSpPr>
        <p:spPr>
          <a:xfrm>
            <a:off x="29362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6" name="Grid"/>
          <p:cNvCxnSpPr/>
          <p:nvPr/>
        </p:nvCxnSpPr>
        <p:spPr>
          <a:xfrm>
            <a:off x="29718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7" name="Grid"/>
          <p:cNvCxnSpPr/>
          <p:nvPr/>
        </p:nvCxnSpPr>
        <p:spPr>
          <a:xfrm>
            <a:off x="30073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8" name="Grid"/>
          <p:cNvCxnSpPr/>
          <p:nvPr/>
        </p:nvCxnSpPr>
        <p:spPr>
          <a:xfrm>
            <a:off x="13360400" y="125730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9" name="Grid"/>
          <p:cNvCxnSpPr/>
          <p:nvPr/>
        </p:nvCxnSpPr>
        <p:spPr>
          <a:xfrm>
            <a:off x="13360400" y="129286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0" name="Grid"/>
          <p:cNvCxnSpPr/>
          <p:nvPr/>
        </p:nvCxnSpPr>
        <p:spPr>
          <a:xfrm>
            <a:off x="13360400" y="132842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1" name="Grid"/>
          <p:cNvCxnSpPr/>
          <p:nvPr/>
        </p:nvCxnSpPr>
        <p:spPr>
          <a:xfrm>
            <a:off x="13360400" y="136398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2" name="Grid"/>
          <p:cNvCxnSpPr/>
          <p:nvPr/>
        </p:nvCxnSpPr>
        <p:spPr>
          <a:xfrm>
            <a:off x="13360400" y="139954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3" name="Grid"/>
          <p:cNvCxnSpPr/>
          <p:nvPr/>
        </p:nvCxnSpPr>
        <p:spPr>
          <a:xfrm>
            <a:off x="13360400" y="143510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4" name="Grid"/>
          <p:cNvCxnSpPr/>
          <p:nvPr/>
        </p:nvCxnSpPr>
        <p:spPr>
          <a:xfrm>
            <a:off x="13360400" y="147066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5" name="Grid"/>
          <p:cNvCxnSpPr/>
          <p:nvPr/>
        </p:nvCxnSpPr>
        <p:spPr>
          <a:xfrm>
            <a:off x="13360400" y="150622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6" name="Grid"/>
          <p:cNvCxnSpPr/>
          <p:nvPr/>
        </p:nvCxnSpPr>
        <p:spPr>
          <a:xfrm>
            <a:off x="13360400" y="154178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7" name="Grid"/>
          <p:cNvCxnSpPr/>
          <p:nvPr/>
        </p:nvCxnSpPr>
        <p:spPr>
          <a:xfrm>
            <a:off x="13360400" y="157734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8" name="Grid"/>
          <p:cNvCxnSpPr/>
          <p:nvPr/>
        </p:nvCxnSpPr>
        <p:spPr>
          <a:xfrm>
            <a:off x="13360400" y="161290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9" name="Grid"/>
          <p:cNvCxnSpPr/>
          <p:nvPr/>
        </p:nvCxnSpPr>
        <p:spPr>
          <a:xfrm>
            <a:off x="13360400" y="164846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70" name="Grid"/>
          <p:cNvCxnSpPr/>
          <p:nvPr/>
        </p:nvCxnSpPr>
        <p:spPr>
          <a:xfrm>
            <a:off x="13360400" y="168402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71" name="Grid"/>
          <p:cNvCxnSpPr/>
          <p:nvPr/>
        </p:nvCxnSpPr>
        <p:spPr>
          <a:xfrm>
            <a:off x="13360400" y="171958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72" name="Grid"/>
          <p:cNvCxnSpPr/>
          <p:nvPr/>
        </p:nvCxnSpPr>
        <p:spPr>
          <a:xfrm>
            <a:off x="13360400" y="175514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100" name="Partition"/>
          <p:cNvCxnSpPr/>
          <p:nvPr/>
        </p:nvCxnSpPr>
        <p:spPr>
          <a:xfrm>
            <a:off x="13360400" y="12217400"/>
            <a:ext cx="17068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1" name="Partition"/>
          <p:cNvCxnSpPr/>
          <p:nvPr/>
        </p:nvCxnSpPr>
        <p:spPr>
          <a:xfrm>
            <a:off x="13360400" y="17907000"/>
            <a:ext cx="17068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2" name="Partition"/>
          <p:cNvCxnSpPr/>
          <p:nvPr/>
        </p:nvCxnSpPr>
        <p:spPr>
          <a:xfrm>
            <a:off x="133604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3" name="Partition"/>
          <p:cNvCxnSpPr/>
          <p:nvPr/>
        </p:nvCxnSpPr>
        <p:spPr>
          <a:xfrm>
            <a:off x="304292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4" name="Partition"/>
          <p:cNvCxnSpPr/>
          <p:nvPr/>
        </p:nvCxnSpPr>
        <p:spPr>
          <a:xfrm>
            <a:off x="162052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5" name="Partition"/>
          <p:cNvCxnSpPr/>
          <p:nvPr/>
        </p:nvCxnSpPr>
        <p:spPr>
          <a:xfrm>
            <a:off x="190500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6" name="Partition"/>
          <p:cNvCxnSpPr/>
          <p:nvPr/>
        </p:nvCxnSpPr>
        <p:spPr>
          <a:xfrm>
            <a:off x="218948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7" name="Partition"/>
          <p:cNvCxnSpPr/>
          <p:nvPr/>
        </p:nvCxnSpPr>
        <p:spPr>
          <a:xfrm>
            <a:off x="247396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8" name="Partition"/>
          <p:cNvCxnSpPr/>
          <p:nvPr/>
        </p:nvCxnSpPr>
        <p:spPr>
          <a:xfrm>
            <a:off x="275844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9" name="Partition"/>
          <p:cNvCxnSpPr/>
          <p:nvPr/>
        </p:nvCxnSpPr>
        <p:spPr>
          <a:xfrm>
            <a:off x="13360400" y="15062200"/>
            <a:ext cx="17068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sp>
        <p:nvSpPr>
          <p:cNvPr id="1300" name="Fade"/>
          <p:cNvSpPr/>
          <p:nvPr/>
        </p:nvSpPr>
        <p:spPr>
          <a:xfrm>
            <a:off x="13335000" y="12192000"/>
            <a:ext cx="17119600" cy="57404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01" name="Selection"/>
          <p:cNvSpPr/>
          <p:nvPr/>
        </p:nvSpPr>
        <p:spPr>
          <a:xfrm>
            <a:off x="19050000" y="12217400"/>
            <a:ext cx="2844800" cy="2844800"/>
          </a:xfrm>
          <a:prstGeom prst="rect">
            <a:avLst/>
          </a:prstGeom>
          <a:solidFill>
            <a:srgbClr val="76B900">
              <a:alpha val="3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1302" name="Selection"/>
          <p:cNvCxnSpPr/>
          <p:nvPr/>
        </p:nvCxnSpPr>
        <p:spPr>
          <a:xfrm>
            <a:off x="194056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3" name="Selection"/>
          <p:cNvCxnSpPr/>
          <p:nvPr/>
        </p:nvCxnSpPr>
        <p:spPr>
          <a:xfrm>
            <a:off x="19050000" y="125730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4" name="Selection"/>
          <p:cNvCxnSpPr/>
          <p:nvPr/>
        </p:nvCxnSpPr>
        <p:spPr>
          <a:xfrm>
            <a:off x="197612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5" name="Selection"/>
          <p:cNvCxnSpPr/>
          <p:nvPr/>
        </p:nvCxnSpPr>
        <p:spPr>
          <a:xfrm>
            <a:off x="19050000" y="129286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6" name="Selection"/>
          <p:cNvCxnSpPr/>
          <p:nvPr/>
        </p:nvCxnSpPr>
        <p:spPr>
          <a:xfrm>
            <a:off x="201168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7" name="Selection"/>
          <p:cNvCxnSpPr/>
          <p:nvPr/>
        </p:nvCxnSpPr>
        <p:spPr>
          <a:xfrm>
            <a:off x="19050000" y="132842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8" name="Selection"/>
          <p:cNvCxnSpPr/>
          <p:nvPr/>
        </p:nvCxnSpPr>
        <p:spPr>
          <a:xfrm>
            <a:off x="204724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9" name="Selection"/>
          <p:cNvCxnSpPr/>
          <p:nvPr/>
        </p:nvCxnSpPr>
        <p:spPr>
          <a:xfrm>
            <a:off x="19050000" y="136398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0" name="Selection"/>
          <p:cNvCxnSpPr/>
          <p:nvPr/>
        </p:nvCxnSpPr>
        <p:spPr>
          <a:xfrm>
            <a:off x="208280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1" name="Selection"/>
          <p:cNvCxnSpPr/>
          <p:nvPr/>
        </p:nvCxnSpPr>
        <p:spPr>
          <a:xfrm>
            <a:off x="19050000" y="139954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2" name="Selection"/>
          <p:cNvCxnSpPr/>
          <p:nvPr/>
        </p:nvCxnSpPr>
        <p:spPr>
          <a:xfrm>
            <a:off x="211836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3" name="Selection"/>
          <p:cNvCxnSpPr/>
          <p:nvPr/>
        </p:nvCxnSpPr>
        <p:spPr>
          <a:xfrm>
            <a:off x="19050000" y="143510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4" name="Selection"/>
          <p:cNvCxnSpPr/>
          <p:nvPr/>
        </p:nvCxnSpPr>
        <p:spPr>
          <a:xfrm>
            <a:off x="215392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5" name="Selection"/>
          <p:cNvCxnSpPr/>
          <p:nvPr/>
        </p:nvCxnSpPr>
        <p:spPr>
          <a:xfrm>
            <a:off x="19050000" y="147066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6" name="Selection"/>
          <p:cNvCxnSpPr/>
          <p:nvPr/>
        </p:nvCxnSpPr>
        <p:spPr>
          <a:xfrm>
            <a:off x="19050000" y="12217400"/>
            <a:ext cx="2844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317" name="Selection"/>
          <p:cNvCxnSpPr/>
          <p:nvPr/>
        </p:nvCxnSpPr>
        <p:spPr>
          <a:xfrm>
            <a:off x="19050000" y="15062200"/>
            <a:ext cx="2844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318" name="Selection"/>
          <p:cNvCxnSpPr/>
          <p:nvPr/>
        </p:nvCxnSpPr>
        <p:spPr>
          <a:xfrm>
            <a:off x="19050000" y="12217400"/>
            <a:ext cx="0" cy="2844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319" name="Selection"/>
          <p:cNvCxnSpPr/>
          <p:nvPr/>
        </p:nvCxnSpPr>
        <p:spPr>
          <a:xfrm>
            <a:off x="21894800" y="12217400"/>
            <a:ext cx="0" cy="2844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3" name="Label">
            <a:extLst>
              <a:ext uri="{FF2B5EF4-FFF2-40B4-BE49-F238E27FC236}">
                <a16:creationId xmlns:a16="http://schemas.microsoft.com/office/drawing/2014/main" id="{B93810ED-1B71-E19E-7AF9-58D2A9C09790}"/>
              </a:ext>
            </a:extLst>
          </p:cNvPr>
          <p:cNvSpPr txBox="1"/>
          <p:nvPr/>
        </p:nvSpPr>
        <p:spPr>
          <a:xfrm>
            <a:off x="1877945" y="2135817"/>
            <a:ext cx="90678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>
                <a:solidFill>
                  <a:srgbClr val="1A1A1A"/>
                </a:solidFill>
              </a:rPr>
              <a:t>C = A * B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774C4A-9AB0-EEA6-6DD6-8DDABFA469B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184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72DC9-B3D6-D134-A526-E2C8A21EE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Label"/>
          <p:cNvSpPr txBox="1"/>
          <p:nvPr/>
        </p:nvSpPr>
        <p:spPr>
          <a:xfrm>
            <a:off x="13360400" y="1778000"/>
            <a:ext cx="17068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6400" b="1" dirty="0">
                <a:solidFill>
                  <a:srgbClr val="C81414"/>
                </a:solidFill>
              </a:rPr>
              <a:t>N</a:t>
            </a:r>
          </a:p>
        </p:txBody>
      </p:sp>
      <p:sp>
        <p:nvSpPr>
          <p:cNvPr id="786" name="Label"/>
          <p:cNvSpPr txBox="1"/>
          <p:nvPr/>
        </p:nvSpPr>
        <p:spPr>
          <a:xfrm>
            <a:off x="10414000" y="6731000"/>
            <a:ext cx="2540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64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787" name="Label"/>
          <p:cNvSpPr txBox="1"/>
          <p:nvPr/>
        </p:nvSpPr>
        <p:spPr>
          <a:xfrm>
            <a:off x="1270000" y="14605000"/>
            <a:ext cx="2159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6400" b="1" dirty="0">
                <a:solidFill>
                  <a:srgbClr val="C81414"/>
                </a:solidFill>
              </a:rPr>
              <a:t>M</a:t>
            </a:r>
          </a:p>
        </p:txBody>
      </p:sp>
      <p:sp>
        <p:nvSpPr>
          <p:cNvPr id="788" name="Label"/>
          <p:cNvSpPr txBox="1"/>
          <p:nvPr/>
        </p:nvSpPr>
        <p:spPr>
          <a:xfrm>
            <a:off x="3810000" y="11125200"/>
            <a:ext cx="8534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64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789" name="Label"/>
          <p:cNvSpPr txBox="1"/>
          <p:nvPr/>
        </p:nvSpPr>
        <p:spPr>
          <a:xfrm>
            <a:off x="3810000" y="18288000"/>
            <a:ext cx="8534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200" b="1" dirty="0">
                <a:solidFill>
                  <a:srgbClr val="1A1A1A"/>
                </a:solidFill>
              </a:rPr>
              <a:t>A</a:t>
            </a:r>
          </a:p>
        </p:txBody>
      </p:sp>
      <p:sp>
        <p:nvSpPr>
          <p:cNvPr id="790" name="Label"/>
          <p:cNvSpPr txBox="1"/>
          <p:nvPr/>
        </p:nvSpPr>
        <p:spPr>
          <a:xfrm>
            <a:off x="31064200" y="6731000"/>
            <a:ext cx="482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200" b="1" dirty="0">
                <a:solidFill>
                  <a:srgbClr val="1A1A1A"/>
                </a:solidFill>
              </a:rPr>
              <a:t>B</a:t>
            </a:r>
          </a:p>
        </p:txBody>
      </p:sp>
      <p:sp>
        <p:nvSpPr>
          <p:cNvPr id="791" name="Label"/>
          <p:cNvSpPr txBox="1"/>
          <p:nvPr/>
        </p:nvSpPr>
        <p:spPr>
          <a:xfrm>
            <a:off x="31064200" y="14605000"/>
            <a:ext cx="482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200" b="1" dirty="0">
                <a:solidFill>
                  <a:srgbClr val="1A1A1A"/>
                </a:solidFill>
              </a:rPr>
              <a:t>C</a:t>
            </a:r>
          </a:p>
        </p:txBody>
      </p:sp>
      <p:sp>
        <p:nvSpPr>
          <p:cNvPr id="900" name="Cell"/>
          <p:cNvSpPr/>
          <p:nvPr/>
        </p:nvSpPr>
        <p:spPr>
          <a:xfrm>
            <a:off x="3810000" y="12217400"/>
            <a:ext cx="8534400" cy="5689600"/>
          </a:xfrm>
          <a:prstGeom prst="rect">
            <a:avLst/>
          </a:prstGeom>
          <a:solidFill>
            <a:srgbClr val="DFF0C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901" name="Grid"/>
          <p:cNvCxnSpPr/>
          <p:nvPr/>
        </p:nvCxnSpPr>
        <p:spPr>
          <a:xfrm>
            <a:off x="4165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2" name="Grid"/>
          <p:cNvCxnSpPr/>
          <p:nvPr/>
        </p:nvCxnSpPr>
        <p:spPr>
          <a:xfrm>
            <a:off x="4521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3" name="Grid"/>
          <p:cNvCxnSpPr/>
          <p:nvPr/>
        </p:nvCxnSpPr>
        <p:spPr>
          <a:xfrm>
            <a:off x="4876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4" name="Grid"/>
          <p:cNvCxnSpPr/>
          <p:nvPr/>
        </p:nvCxnSpPr>
        <p:spPr>
          <a:xfrm>
            <a:off x="5232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5" name="Grid"/>
          <p:cNvCxnSpPr/>
          <p:nvPr/>
        </p:nvCxnSpPr>
        <p:spPr>
          <a:xfrm>
            <a:off x="5588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6" name="Grid"/>
          <p:cNvCxnSpPr/>
          <p:nvPr/>
        </p:nvCxnSpPr>
        <p:spPr>
          <a:xfrm>
            <a:off x="5943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7" name="Grid"/>
          <p:cNvCxnSpPr/>
          <p:nvPr/>
        </p:nvCxnSpPr>
        <p:spPr>
          <a:xfrm>
            <a:off x="6299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8" name="Grid"/>
          <p:cNvCxnSpPr/>
          <p:nvPr/>
        </p:nvCxnSpPr>
        <p:spPr>
          <a:xfrm>
            <a:off x="6654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09" name="Grid"/>
          <p:cNvCxnSpPr/>
          <p:nvPr/>
        </p:nvCxnSpPr>
        <p:spPr>
          <a:xfrm>
            <a:off x="7010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0" name="Grid"/>
          <p:cNvCxnSpPr/>
          <p:nvPr/>
        </p:nvCxnSpPr>
        <p:spPr>
          <a:xfrm>
            <a:off x="7366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1" name="Grid"/>
          <p:cNvCxnSpPr/>
          <p:nvPr/>
        </p:nvCxnSpPr>
        <p:spPr>
          <a:xfrm>
            <a:off x="7721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2" name="Grid"/>
          <p:cNvCxnSpPr/>
          <p:nvPr/>
        </p:nvCxnSpPr>
        <p:spPr>
          <a:xfrm>
            <a:off x="8077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3" name="Grid"/>
          <p:cNvCxnSpPr/>
          <p:nvPr/>
        </p:nvCxnSpPr>
        <p:spPr>
          <a:xfrm>
            <a:off x="8432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4" name="Grid"/>
          <p:cNvCxnSpPr/>
          <p:nvPr/>
        </p:nvCxnSpPr>
        <p:spPr>
          <a:xfrm>
            <a:off x="8788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5" name="Grid"/>
          <p:cNvCxnSpPr/>
          <p:nvPr/>
        </p:nvCxnSpPr>
        <p:spPr>
          <a:xfrm>
            <a:off x="9144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6" name="Grid"/>
          <p:cNvCxnSpPr/>
          <p:nvPr/>
        </p:nvCxnSpPr>
        <p:spPr>
          <a:xfrm>
            <a:off x="9499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7" name="Grid"/>
          <p:cNvCxnSpPr/>
          <p:nvPr/>
        </p:nvCxnSpPr>
        <p:spPr>
          <a:xfrm>
            <a:off x="9855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8" name="Grid"/>
          <p:cNvCxnSpPr/>
          <p:nvPr/>
        </p:nvCxnSpPr>
        <p:spPr>
          <a:xfrm>
            <a:off x="10210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19" name="Grid"/>
          <p:cNvCxnSpPr/>
          <p:nvPr/>
        </p:nvCxnSpPr>
        <p:spPr>
          <a:xfrm>
            <a:off x="105664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0" name="Grid"/>
          <p:cNvCxnSpPr/>
          <p:nvPr/>
        </p:nvCxnSpPr>
        <p:spPr>
          <a:xfrm>
            <a:off x="109220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1" name="Grid"/>
          <p:cNvCxnSpPr/>
          <p:nvPr/>
        </p:nvCxnSpPr>
        <p:spPr>
          <a:xfrm>
            <a:off x="112776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2" name="Grid"/>
          <p:cNvCxnSpPr/>
          <p:nvPr/>
        </p:nvCxnSpPr>
        <p:spPr>
          <a:xfrm>
            <a:off x="116332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3" name="Grid"/>
          <p:cNvCxnSpPr/>
          <p:nvPr/>
        </p:nvCxnSpPr>
        <p:spPr>
          <a:xfrm>
            <a:off x="11988800" y="12217400"/>
            <a:ext cx="0" cy="56896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4" name="Grid"/>
          <p:cNvCxnSpPr/>
          <p:nvPr/>
        </p:nvCxnSpPr>
        <p:spPr>
          <a:xfrm>
            <a:off x="3810000" y="125730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5" name="Grid"/>
          <p:cNvCxnSpPr/>
          <p:nvPr/>
        </p:nvCxnSpPr>
        <p:spPr>
          <a:xfrm>
            <a:off x="3810000" y="129286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6" name="Grid"/>
          <p:cNvCxnSpPr/>
          <p:nvPr/>
        </p:nvCxnSpPr>
        <p:spPr>
          <a:xfrm>
            <a:off x="3810000" y="132842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7" name="Grid"/>
          <p:cNvCxnSpPr/>
          <p:nvPr/>
        </p:nvCxnSpPr>
        <p:spPr>
          <a:xfrm>
            <a:off x="3810000" y="136398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8" name="Grid"/>
          <p:cNvCxnSpPr/>
          <p:nvPr/>
        </p:nvCxnSpPr>
        <p:spPr>
          <a:xfrm>
            <a:off x="3810000" y="139954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29" name="Grid"/>
          <p:cNvCxnSpPr/>
          <p:nvPr/>
        </p:nvCxnSpPr>
        <p:spPr>
          <a:xfrm>
            <a:off x="3810000" y="143510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0" name="Grid"/>
          <p:cNvCxnSpPr/>
          <p:nvPr/>
        </p:nvCxnSpPr>
        <p:spPr>
          <a:xfrm>
            <a:off x="3810000" y="147066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1" name="Grid"/>
          <p:cNvCxnSpPr/>
          <p:nvPr/>
        </p:nvCxnSpPr>
        <p:spPr>
          <a:xfrm>
            <a:off x="3810000" y="150622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2" name="Grid"/>
          <p:cNvCxnSpPr/>
          <p:nvPr/>
        </p:nvCxnSpPr>
        <p:spPr>
          <a:xfrm>
            <a:off x="3810000" y="154178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3" name="Grid"/>
          <p:cNvCxnSpPr/>
          <p:nvPr/>
        </p:nvCxnSpPr>
        <p:spPr>
          <a:xfrm>
            <a:off x="3810000" y="157734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4" name="Grid"/>
          <p:cNvCxnSpPr/>
          <p:nvPr/>
        </p:nvCxnSpPr>
        <p:spPr>
          <a:xfrm>
            <a:off x="3810000" y="161290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5" name="Grid"/>
          <p:cNvCxnSpPr/>
          <p:nvPr/>
        </p:nvCxnSpPr>
        <p:spPr>
          <a:xfrm>
            <a:off x="3810000" y="164846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6" name="Grid"/>
          <p:cNvCxnSpPr/>
          <p:nvPr/>
        </p:nvCxnSpPr>
        <p:spPr>
          <a:xfrm>
            <a:off x="3810000" y="168402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7" name="Grid"/>
          <p:cNvCxnSpPr/>
          <p:nvPr/>
        </p:nvCxnSpPr>
        <p:spPr>
          <a:xfrm>
            <a:off x="3810000" y="171958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38" name="Grid"/>
          <p:cNvCxnSpPr/>
          <p:nvPr/>
        </p:nvCxnSpPr>
        <p:spPr>
          <a:xfrm>
            <a:off x="3810000" y="17551400"/>
            <a:ext cx="85344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sp>
        <p:nvSpPr>
          <p:cNvPr id="939" name="Cell"/>
          <p:cNvSpPr/>
          <p:nvPr/>
        </p:nvSpPr>
        <p:spPr>
          <a:xfrm>
            <a:off x="13360400" y="2921000"/>
            <a:ext cx="17068800" cy="8534400"/>
          </a:xfrm>
          <a:prstGeom prst="rect">
            <a:avLst/>
          </a:prstGeom>
          <a:solidFill>
            <a:srgbClr val="DFF0C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940" name="Grid"/>
          <p:cNvCxnSpPr/>
          <p:nvPr/>
        </p:nvCxnSpPr>
        <p:spPr>
          <a:xfrm>
            <a:off x="13716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1" name="Grid"/>
          <p:cNvCxnSpPr/>
          <p:nvPr/>
        </p:nvCxnSpPr>
        <p:spPr>
          <a:xfrm>
            <a:off x="14071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2" name="Grid"/>
          <p:cNvCxnSpPr/>
          <p:nvPr/>
        </p:nvCxnSpPr>
        <p:spPr>
          <a:xfrm>
            <a:off x="14427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3" name="Grid"/>
          <p:cNvCxnSpPr/>
          <p:nvPr/>
        </p:nvCxnSpPr>
        <p:spPr>
          <a:xfrm>
            <a:off x="14782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4" name="Grid"/>
          <p:cNvCxnSpPr/>
          <p:nvPr/>
        </p:nvCxnSpPr>
        <p:spPr>
          <a:xfrm>
            <a:off x="15138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5" name="Grid"/>
          <p:cNvCxnSpPr/>
          <p:nvPr/>
        </p:nvCxnSpPr>
        <p:spPr>
          <a:xfrm>
            <a:off x="15494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6" name="Grid"/>
          <p:cNvCxnSpPr/>
          <p:nvPr/>
        </p:nvCxnSpPr>
        <p:spPr>
          <a:xfrm>
            <a:off x="15849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7" name="Grid"/>
          <p:cNvCxnSpPr/>
          <p:nvPr/>
        </p:nvCxnSpPr>
        <p:spPr>
          <a:xfrm>
            <a:off x="16205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8" name="Grid"/>
          <p:cNvCxnSpPr/>
          <p:nvPr/>
        </p:nvCxnSpPr>
        <p:spPr>
          <a:xfrm>
            <a:off x="16560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49" name="Grid"/>
          <p:cNvCxnSpPr/>
          <p:nvPr/>
        </p:nvCxnSpPr>
        <p:spPr>
          <a:xfrm>
            <a:off x="16916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0" name="Grid"/>
          <p:cNvCxnSpPr/>
          <p:nvPr/>
        </p:nvCxnSpPr>
        <p:spPr>
          <a:xfrm>
            <a:off x="17272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1" name="Grid"/>
          <p:cNvCxnSpPr/>
          <p:nvPr/>
        </p:nvCxnSpPr>
        <p:spPr>
          <a:xfrm>
            <a:off x="17627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2" name="Grid"/>
          <p:cNvCxnSpPr/>
          <p:nvPr/>
        </p:nvCxnSpPr>
        <p:spPr>
          <a:xfrm>
            <a:off x="17983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3" name="Grid"/>
          <p:cNvCxnSpPr/>
          <p:nvPr/>
        </p:nvCxnSpPr>
        <p:spPr>
          <a:xfrm>
            <a:off x="18338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4" name="Grid"/>
          <p:cNvCxnSpPr/>
          <p:nvPr/>
        </p:nvCxnSpPr>
        <p:spPr>
          <a:xfrm>
            <a:off x="18694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5" name="Grid"/>
          <p:cNvCxnSpPr/>
          <p:nvPr/>
        </p:nvCxnSpPr>
        <p:spPr>
          <a:xfrm>
            <a:off x="19050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6" name="Grid"/>
          <p:cNvCxnSpPr/>
          <p:nvPr/>
        </p:nvCxnSpPr>
        <p:spPr>
          <a:xfrm>
            <a:off x="19405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7" name="Grid"/>
          <p:cNvCxnSpPr/>
          <p:nvPr/>
        </p:nvCxnSpPr>
        <p:spPr>
          <a:xfrm>
            <a:off x="19761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8" name="Grid"/>
          <p:cNvCxnSpPr/>
          <p:nvPr/>
        </p:nvCxnSpPr>
        <p:spPr>
          <a:xfrm>
            <a:off x="20116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59" name="Grid"/>
          <p:cNvCxnSpPr/>
          <p:nvPr/>
        </p:nvCxnSpPr>
        <p:spPr>
          <a:xfrm>
            <a:off x="20472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0" name="Grid"/>
          <p:cNvCxnSpPr/>
          <p:nvPr/>
        </p:nvCxnSpPr>
        <p:spPr>
          <a:xfrm>
            <a:off x="20828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1" name="Grid"/>
          <p:cNvCxnSpPr/>
          <p:nvPr/>
        </p:nvCxnSpPr>
        <p:spPr>
          <a:xfrm>
            <a:off x="21183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2" name="Grid"/>
          <p:cNvCxnSpPr/>
          <p:nvPr/>
        </p:nvCxnSpPr>
        <p:spPr>
          <a:xfrm>
            <a:off x="21539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3" name="Grid"/>
          <p:cNvCxnSpPr/>
          <p:nvPr/>
        </p:nvCxnSpPr>
        <p:spPr>
          <a:xfrm>
            <a:off x="21894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4" name="Grid"/>
          <p:cNvCxnSpPr/>
          <p:nvPr/>
        </p:nvCxnSpPr>
        <p:spPr>
          <a:xfrm>
            <a:off x="22250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5" name="Grid"/>
          <p:cNvCxnSpPr/>
          <p:nvPr/>
        </p:nvCxnSpPr>
        <p:spPr>
          <a:xfrm>
            <a:off x="22606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6" name="Grid"/>
          <p:cNvCxnSpPr/>
          <p:nvPr/>
        </p:nvCxnSpPr>
        <p:spPr>
          <a:xfrm>
            <a:off x="22961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7" name="Grid"/>
          <p:cNvCxnSpPr/>
          <p:nvPr/>
        </p:nvCxnSpPr>
        <p:spPr>
          <a:xfrm>
            <a:off x="23317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8" name="Grid"/>
          <p:cNvCxnSpPr/>
          <p:nvPr/>
        </p:nvCxnSpPr>
        <p:spPr>
          <a:xfrm>
            <a:off x="23672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69" name="Grid"/>
          <p:cNvCxnSpPr/>
          <p:nvPr/>
        </p:nvCxnSpPr>
        <p:spPr>
          <a:xfrm>
            <a:off x="24028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0" name="Grid"/>
          <p:cNvCxnSpPr/>
          <p:nvPr/>
        </p:nvCxnSpPr>
        <p:spPr>
          <a:xfrm>
            <a:off x="24384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1" name="Grid"/>
          <p:cNvCxnSpPr/>
          <p:nvPr/>
        </p:nvCxnSpPr>
        <p:spPr>
          <a:xfrm>
            <a:off x="24739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2" name="Grid"/>
          <p:cNvCxnSpPr/>
          <p:nvPr/>
        </p:nvCxnSpPr>
        <p:spPr>
          <a:xfrm>
            <a:off x="25095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3" name="Grid"/>
          <p:cNvCxnSpPr/>
          <p:nvPr/>
        </p:nvCxnSpPr>
        <p:spPr>
          <a:xfrm>
            <a:off x="25450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4" name="Grid"/>
          <p:cNvCxnSpPr/>
          <p:nvPr/>
        </p:nvCxnSpPr>
        <p:spPr>
          <a:xfrm>
            <a:off x="25806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5" name="Grid"/>
          <p:cNvCxnSpPr/>
          <p:nvPr/>
        </p:nvCxnSpPr>
        <p:spPr>
          <a:xfrm>
            <a:off x="26162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6" name="Grid"/>
          <p:cNvCxnSpPr/>
          <p:nvPr/>
        </p:nvCxnSpPr>
        <p:spPr>
          <a:xfrm>
            <a:off x="26517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7" name="Grid"/>
          <p:cNvCxnSpPr/>
          <p:nvPr/>
        </p:nvCxnSpPr>
        <p:spPr>
          <a:xfrm>
            <a:off x="26873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8" name="Grid"/>
          <p:cNvCxnSpPr/>
          <p:nvPr/>
        </p:nvCxnSpPr>
        <p:spPr>
          <a:xfrm>
            <a:off x="27228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79" name="Grid"/>
          <p:cNvCxnSpPr/>
          <p:nvPr/>
        </p:nvCxnSpPr>
        <p:spPr>
          <a:xfrm>
            <a:off x="27584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0" name="Grid"/>
          <p:cNvCxnSpPr/>
          <p:nvPr/>
        </p:nvCxnSpPr>
        <p:spPr>
          <a:xfrm>
            <a:off x="27940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1" name="Grid"/>
          <p:cNvCxnSpPr/>
          <p:nvPr/>
        </p:nvCxnSpPr>
        <p:spPr>
          <a:xfrm>
            <a:off x="28295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2" name="Grid"/>
          <p:cNvCxnSpPr/>
          <p:nvPr/>
        </p:nvCxnSpPr>
        <p:spPr>
          <a:xfrm>
            <a:off x="286512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3" name="Grid"/>
          <p:cNvCxnSpPr/>
          <p:nvPr/>
        </p:nvCxnSpPr>
        <p:spPr>
          <a:xfrm>
            <a:off x="290068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4" name="Grid"/>
          <p:cNvCxnSpPr/>
          <p:nvPr/>
        </p:nvCxnSpPr>
        <p:spPr>
          <a:xfrm>
            <a:off x="293624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5" name="Grid"/>
          <p:cNvCxnSpPr/>
          <p:nvPr/>
        </p:nvCxnSpPr>
        <p:spPr>
          <a:xfrm>
            <a:off x="297180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6" name="Grid"/>
          <p:cNvCxnSpPr/>
          <p:nvPr/>
        </p:nvCxnSpPr>
        <p:spPr>
          <a:xfrm>
            <a:off x="30073600" y="2921000"/>
            <a:ext cx="0" cy="853440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7" name="Grid"/>
          <p:cNvCxnSpPr/>
          <p:nvPr/>
        </p:nvCxnSpPr>
        <p:spPr>
          <a:xfrm>
            <a:off x="13360400" y="3276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8" name="Grid"/>
          <p:cNvCxnSpPr/>
          <p:nvPr/>
        </p:nvCxnSpPr>
        <p:spPr>
          <a:xfrm>
            <a:off x="13360400" y="3632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89" name="Grid"/>
          <p:cNvCxnSpPr/>
          <p:nvPr/>
        </p:nvCxnSpPr>
        <p:spPr>
          <a:xfrm>
            <a:off x="13360400" y="3987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0" name="Grid"/>
          <p:cNvCxnSpPr/>
          <p:nvPr/>
        </p:nvCxnSpPr>
        <p:spPr>
          <a:xfrm>
            <a:off x="13360400" y="4343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1" name="Grid"/>
          <p:cNvCxnSpPr/>
          <p:nvPr/>
        </p:nvCxnSpPr>
        <p:spPr>
          <a:xfrm>
            <a:off x="13360400" y="4699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2" name="Grid"/>
          <p:cNvCxnSpPr/>
          <p:nvPr/>
        </p:nvCxnSpPr>
        <p:spPr>
          <a:xfrm>
            <a:off x="13360400" y="5054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3" name="Grid"/>
          <p:cNvCxnSpPr/>
          <p:nvPr/>
        </p:nvCxnSpPr>
        <p:spPr>
          <a:xfrm>
            <a:off x="13360400" y="5410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4" name="Grid"/>
          <p:cNvCxnSpPr/>
          <p:nvPr/>
        </p:nvCxnSpPr>
        <p:spPr>
          <a:xfrm>
            <a:off x="13360400" y="5765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5" name="Grid"/>
          <p:cNvCxnSpPr/>
          <p:nvPr/>
        </p:nvCxnSpPr>
        <p:spPr>
          <a:xfrm>
            <a:off x="13360400" y="6121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6" name="Grid"/>
          <p:cNvCxnSpPr/>
          <p:nvPr/>
        </p:nvCxnSpPr>
        <p:spPr>
          <a:xfrm>
            <a:off x="13360400" y="6477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7" name="Grid"/>
          <p:cNvCxnSpPr/>
          <p:nvPr/>
        </p:nvCxnSpPr>
        <p:spPr>
          <a:xfrm>
            <a:off x="13360400" y="6832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8" name="Grid"/>
          <p:cNvCxnSpPr/>
          <p:nvPr/>
        </p:nvCxnSpPr>
        <p:spPr>
          <a:xfrm>
            <a:off x="13360400" y="7188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999" name="Grid"/>
          <p:cNvCxnSpPr/>
          <p:nvPr/>
        </p:nvCxnSpPr>
        <p:spPr>
          <a:xfrm>
            <a:off x="13360400" y="7543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0" name="Grid"/>
          <p:cNvCxnSpPr/>
          <p:nvPr/>
        </p:nvCxnSpPr>
        <p:spPr>
          <a:xfrm>
            <a:off x="13360400" y="7899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1" name="Grid"/>
          <p:cNvCxnSpPr/>
          <p:nvPr/>
        </p:nvCxnSpPr>
        <p:spPr>
          <a:xfrm>
            <a:off x="13360400" y="8255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2" name="Grid"/>
          <p:cNvCxnSpPr/>
          <p:nvPr/>
        </p:nvCxnSpPr>
        <p:spPr>
          <a:xfrm>
            <a:off x="13360400" y="8610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3" name="Grid"/>
          <p:cNvCxnSpPr/>
          <p:nvPr/>
        </p:nvCxnSpPr>
        <p:spPr>
          <a:xfrm>
            <a:off x="13360400" y="8966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4" name="Grid"/>
          <p:cNvCxnSpPr/>
          <p:nvPr/>
        </p:nvCxnSpPr>
        <p:spPr>
          <a:xfrm>
            <a:off x="13360400" y="9321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5" name="Grid"/>
          <p:cNvCxnSpPr/>
          <p:nvPr/>
        </p:nvCxnSpPr>
        <p:spPr>
          <a:xfrm>
            <a:off x="13360400" y="96774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6" name="Grid"/>
          <p:cNvCxnSpPr/>
          <p:nvPr/>
        </p:nvCxnSpPr>
        <p:spPr>
          <a:xfrm>
            <a:off x="13360400" y="100330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7" name="Grid"/>
          <p:cNvCxnSpPr/>
          <p:nvPr/>
        </p:nvCxnSpPr>
        <p:spPr>
          <a:xfrm>
            <a:off x="13360400" y="103886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8" name="Grid"/>
          <p:cNvCxnSpPr/>
          <p:nvPr/>
        </p:nvCxnSpPr>
        <p:spPr>
          <a:xfrm>
            <a:off x="13360400" y="107442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cxnSp>
        <p:nvCxnSpPr>
          <p:cNvPr id="1009" name="Grid"/>
          <p:cNvCxnSpPr/>
          <p:nvPr/>
        </p:nvCxnSpPr>
        <p:spPr>
          <a:xfrm>
            <a:off x="13360400" y="11099800"/>
            <a:ext cx="17068800" cy="0"/>
          </a:xfrm>
          <a:prstGeom prst="line">
            <a:avLst/>
          </a:prstGeom>
          <a:ln w="6350">
            <a:solidFill>
              <a:srgbClr val="76B900"/>
            </a:solidFill>
          </a:ln>
        </p:spPr>
      </p:cxnSp>
      <p:sp>
        <p:nvSpPr>
          <p:cNvPr id="1010" name="Cell"/>
          <p:cNvSpPr/>
          <p:nvPr/>
        </p:nvSpPr>
        <p:spPr>
          <a:xfrm>
            <a:off x="13360400" y="12217400"/>
            <a:ext cx="17068800" cy="5689600"/>
          </a:xfrm>
          <a:prstGeom prst="rect">
            <a:avLst/>
          </a:prstGeom>
          <a:solidFill>
            <a:srgbClr val="FFFFFF"/>
          </a:solidFill>
          <a:ln w="1905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011" name="Grid"/>
          <p:cNvCxnSpPr/>
          <p:nvPr/>
        </p:nvCxnSpPr>
        <p:spPr>
          <a:xfrm>
            <a:off x="13716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2" name="Grid"/>
          <p:cNvCxnSpPr/>
          <p:nvPr/>
        </p:nvCxnSpPr>
        <p:spPr>
          <a:xfrm>
            <a:off x="14071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3" name="Grid"/>
          <p:cNvCxnSpPr/>
          <p:nvPr/>
        </p:nvCxnSpPr>
        <p:spPr>
          <a:xfrm>
            <a:off x="14427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4" name="Grid"/>
          <p:cNvCxnSpPr/>
          <p:nvPr/>
        </p:nvCxnSpPr>
        <p:spPr>
          <a:xfrm>
            <a:off x="14782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5" name="Grid"/>
          <p:cNvCxnSpPr/>
          <p:nvPr/>
        </p:nvCxnSpPr>
        <p:spPr>
          <a:xfrm>
            <a:off x="15138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6" name="Grid"/>
          <p:cNvCxnSpPr/>
          <p:nvPr/>
        </p:nvCxnSpPr>
        <p:spPr>
          <a:xfrm>
            <a:off x="15494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7" name="Grid"/>
          <p:cNvCxnSpPr/>
          <p:nvPr/>
        </p:nvCxnSpPr>
        <p:spPr>
          <a:xfrm>
            <a:off x="15849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8" name="Grid"/>
          <p:cNvCxnSpPr/>
          <p:nvPr/>
        </p:nvCxnSpPr>
        <p:spPr>
          <a:xfrm>
            <a:off x="16205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19" name="Grid"/>
          <p:cNvCxnSpPr/>
          <p:nvPr/>
        </p:nvCxnSpPr>
        <p:spPr>
          <a:xfrm>
            <a:off x="16560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0" name="Grid"/>
          <p:cNvCxnSpPr/>
          <p:nvPr/>
        </p:nvCxnSpPr>
        <p:spPr>
          <a:xfrm>
            <a:off x="16916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1" name="Grid"/>
          <p:cNvCxnSpPr/>
          <p:nvPr/>
        </p:nvCxnSpPr>
        <p:spPr>
          <a:xfrm>
            <a:off x="17272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2" name="Grid"/>
          <p:cNvCxnSpPr/>
          <p:nvPr/>
        </p:nvCxnSpPr>
        <p:spPr>
          <a:xfrm>
            <a:off x="17627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3" name="Grid"/>
          <p:cNvCxnSpPr/>
          <p:nvPr/>
        </p:nvCxnSpPr>
        <p:spPr>
          <a:xfrm>
            <a:off x="17983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4" name="Grid"/>
          <p:cNvCxnSpPr/>
          <p:nvPr/>
        </p:nvCxnSpPr>
        <p:spPr>
          <a:xfrm>
            <a:off x="18338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5" name="Grid"/>
          <p:cNvCxnSpPr/>
          <p:nvPr/>
        </p:nvCxnSpPr>
        <p:spPr>
          <a:xfrm>
            <a:off x="18694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6" name="Grid"/>
          <p:cNvCxnSpPr/>
          <p:nvPr/>
        </p:nvCxnSpPr>
        <p:spPr>
          <a:xfrm>
            <a:off x="19050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7" name="Grid"/>
          <p:cNvCxnSpPr/>
          <p:nvPr/>
        </p:nvCxnSpPr>
        <p:spPr>
          <a:xfrm>
            <a:off x="19405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8" name="Grid"/>
          <p:cNvCxnSpPr/>
          <p:nvPr/>
        </p:nvCxnSpPr>
        <p:spPr>
          <a:xfrm>
            <a:off x="19761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29" name="Grid"/>
          <p:cNvCxnSpPr/>
          <p:nvPr/>
        </p:nvCxnSpPr>
        <p:spPr>
          <a:xfrm>
            <a:off x="20116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0" name="Grid"/>
          <p:cNvCxnSpPr/>
          <p:nvPr/>
        </p:nvCxnSpPr>
        <p:spPr>
          <a:xfrm>
            <a:off x="20472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1" name="Grid"/>
          <p:cNvCxnSpPr/>
          <p:nvPr/>
        </p:nvCxnSpPr>
        <p:spPr>
          <a:xfrm>
            <a:off x="20828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2" name="Grid"/>
          <p:cNvCxnSpPr/>
          <p:nvPr/>
        </p:nvCxnSpPr>
        <p:spPr>
          <a:xfrm>
            <a:off x="21183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3" name="Grid"/>
          <p:cNvCxnSpPr/>
          <p:nvPr/>
        </p:nvCxnSpPr>
        <p:spPr>
          <a:xfrm>
            <a:off x="21539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4" name="Grid"/>
          <p:cNvCxnSpPr/>
          <p:nvPr/>
        </p:nvCxnSpPr>
        <p:spPr>
          <a:xfrm>
            <a:off x="21894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5" name="Grid"/>
          <p:cNvCxnSpPr/>
          <p:nvPr/>
        </p:nvCxnSpPr>
        <p:spPr>
          <a:xfrm>
            <a:off x="22250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6" name="Grid"/>
          <p:cNvCxnSpPr/>
          <p:nvPr/>
        </p:nvCxnSpPr>
        <p:spPr>
          <a:xfrm>
            <a:off x="22606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7" name="Grid"/>
          <p:cNvCxnSpPr/>
          <p:nvPr/>
        </p:nvCxnSpPr>
        <p:spPr>
          <a:xfrm>
            <a:off x="22961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8" name="Grid"/>
          <p:cNvCxnSpPr/>
          <p:nvPr/>
        </p:nvCxnSpPr>
        <p:spPr>
          <a:xfrm>
            <a:off x="23317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39" name="Grid"/>
          <p:cNvCxnSpPr/>
          <p:nvPr/>
        </p:nvCxnSpPr>
        <p:spPr>
          <a:xfrm>
            <a:off x="23672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0" name="Grid"/>
          <p:cNvCxnSpPr/>
          <p:nvPr/>
        </p:nvCxnSpPr>
        <p:spPr>
          <a:xfrm>
            <a:off x="24028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1" name="Grid"/>
          <p:cNvCxnSpPr/>
          <p:nvPr/>
        </p:nvCxnSpPr>
        <p:spPr>
          <a:xfrm>
            <a:off x="24384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2" name="Grid"/>
          <p:cNvCxnSpPr/>
          <p:nvPr/>
        </p:nvCxnSpPr>
        <p:spPr>
          <a:xfrm>
            <a:off x="24739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3" name="Grid"/>
          <p:cNvCxnSpPr/>
          <p:nvPr/>
        </p:nvCxnSpPr>
        <p:spPr>
          <a:xfrm>
            <a:off x="25095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4" name="Grid"/>
          <p:cNvCxnSpPr/>
          <p:nvPr/>
        </p:nvCxnSpPr>
        <p:spPr>
          <a:xfrm>
            <a:off x="25450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5" name="Grid"/>
          <p:cNvCxnSpPr/>
          <p:nvPr/>
        </p:nvCxnSpPr>
        <p:spPr>
          <a:xfrm>
            <a:off x="25806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6" name="Grid"/>
          <p:cNvCxnSpPr/>
          <p:nvPr/>
        </p:nvCxnSpPr>
        <p:spPr>
          <a:xfrm>
            <a:off x="26162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7" name="Grid"/>
          <p:cNvCxnSpPr/>
          <p:nvPr/>
        </p:nvCxnSpPr>
        <p:spPr>
          <a:xfrm>
            <a:off x="26517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8" name="Grid"/>
          <p:cNvCxnSpPr/>
          <p:nvPr/>
        </p:nvCxnSpPr>
        <p:spPr>
          <a:xfrm>
            <a:off x="26873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49" name="Grid"/>
          <p:cNvCxnSpPr/>
          <p:nvPr/>
        </p:nvCxnSpPr>
        <p:spPr>
          <a:xfrm>
            <a:off x="27228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0" name="Grid"/>
          <p:cNvCxnSpPr/>
          <p:nvPr/>
        </p:nvCxnSpPr>
        <p:spPr>
          <a:xfrm>
            <a:off x="27584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1" name="Grid"/>
          <p:cNvCxnSpPr/>
          <p:nvPr/>
        </p:nvCxnSpPr>
        <p:spPr>
          <a:xfrm>
            <a:off x="27940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2" name="Grid"/>
          <p:cNvCxnSpPr/>
          <p:nvPr/>
        </p:nvCxnSpPr>
        <p:spPr>
          <a:xfrm>
            <a:off x="28295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3" name="Grid"/>
          <p:cNvCxnSpPr/>
          <p:nvPr/>
        </p:nvCxnSpPr>
        <p:spPr>
          <a:xfrm>
            <a:off x="286512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4" name="Grid"/>
          <p:cNvCxnSpPr/>
          <p:nvPr/>
        </p:nvCxnSpPr>
        <p:spPr>
          <a:xfrm>
            <a:off x="290068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5" name="Grid"/>
          <p:cNvCxnSpPr/>
          <p:nvPr/>
        </p:nvCxnSpPr>
        <p:spPr>
          <a:xfrm>
            <a:off x="293624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6" name="Grid"/>
          <p:cNvCxnSpPr/>
          <p:nvPr/>
        </p:nvCxnSpPr>
        <p:spPr>
          <a:xfrm>
            <a:off x="297180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7" name="Grid"/>
          <p:cNvCxnSpPr/>
          <p:nvPr/>
        </p:nvCxnSpPr>
        <p:spPr>
          <a:xfrm>
            <a:off x="30073600" y="12217400"/>
            <a:ext cx="0" cy="568960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8" name="Grid"/>
          <p:cNvCxnSpPr/>
          <p:nvPr/>
        </p:nvCxnSpPr>
        <p:spPr>
          <a:xfrm>
            <a:off x="13360400" y="125730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59" name="Grid"/>
          <p:cNvCxnSpPr/>
          <p:nvPr/>
        </p:nvCxnSpPr>
        <p:spPr>
          <a:xfrm>
            <a:off x="13360400" y="129286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0" name="Grid"/>
          <p:cNvCxnSpPr/>
          <p:nvPr/>
        </p:nvCxnSpPr>
        <p:spPr>
          <a:xfrm>
            <a:off x="13360400" y="132842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1" name="Grid"/>
          <p:cNvCxnSpPr/>
          <p:nvPr/>
        </p:nvCxnSpPr>
        <p:spPr>
          <a:xfrm>
            <a:off x="13360400" y="136398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2" name="Grid"/>
          <p:cNvCxnSpPr/>
          <p:nvPr/>
        </p:nvCxnSpPr>
        <p:spPr>
          <a:xfrm>
            <a:off x="13360400" y="139954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3" name="Grid"/>
          <p:cNvCxnSpPr/>
          <p:nvPr/>
        </p:nvCxnSpPr>
        <p:spPr>
          <a:xfrm>
            <a:off x="13360400" y="143510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4" name="Grid"/>
          <p:cNvCxnSpPr/>
          <p:nvPr/>
        </p:nvCxnSpPr>
        <p:spPr>
          <a:xfrm>
            <a:off x="13360400" y="147066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5" name="Grid"/>
          <p:cNvCxnSpPr/>
          <p:nvPr/>
        </p:nvCxnSpPr>
        <p:spPr>
          <a:xfrm>
            <a:off x="13360400" y="150622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6" name="Grid"/>
          <p:cNvCxnSpPr/>
          <p:nvPr/>
        </p:nvCxnSpPr>
        <p:spPr>
          <a:xfrm>
            <a:off x="13360400" y="154178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7" name="Grid"/>
          <p:cNvCxnSpPr/>
          <p:nvPr/>
        </p:nvCxnSpPr>
        <p:spPr>
          <a:xfrm>
            <a:off x="13360400" y="157734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8" name="Grid"/>
          <p:cNvCxnSpPr/>
          <p:nvPr/>
        </p:nvCxnSpPr>
        <p:spPr>
          <a:xfrm>
            <a:off x="13360400" y="161290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69" name="Grid"/>
          <p:cNvCxnSpPr/>
          <p:nvPr/>
        </p:nvCxnSpPr>
        <p:spPr>
          <a:xfrm>
            <a:off x="13360400" y="164846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70" name="Grid"/>
          <p:cNvCxnSpPr/>
          <p:nvPr/>
        </p:nvCxnSpPr>
        <p:spPr>
          <a:xfrm>
            <a:off x="13360400" y="168402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71" name="Grid"/>
          <p:cNvCxnSpPr/>
          <p:nvPr/>
        </p:nvCxnSpPr>
        <p:spPr>
          <a:xfrm>
            <a:off x="13360400" y="171958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072" name="Grid"/>
          <p:cNvCxnSpPr/>
          <p:nvPr/>
        </p:nvCxnSpPr>
        <p:spPr>
          <a:xfrm>
            <a:off x="13360400" y="17551400"/>
            <a:ext cx="17068800" cy="0"/>
          </a:xfrm>
          <a:prstGeom prst="line">
            <a:avLst/>
          </a:prstGeom>
          <a:ln w="6350">
            <a:solidFill>
              <a:srgbClr val="3D3D3D"/>
            </a:solidFill>
          </a:ln>
        </p:spPr>
      </p:cxnSp>
      <p:cxnSp>
        <p:nvCxnSpPr>
          <p:cNvPr id="1100" name="Partition"/>
          <p:cNvCxnSpPr/>
          <p:nvPr/>
        </p:nvCxnSpPr>
        <p:spPr>
          <a:xfrm>
            <a:off x="13360400" y="12217400"/>
            <a:ext cx="17068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1" name="Partition"/>
          <p:cNvCxnSpPr/>
          <p:nvPr/>
        </p:nvCxnSpPr>
        <p:spPr>
          <a:xfrm>
            <a:off x="13360400" y="17907000"/>
            <a:ext cx="17068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2" name="Partition"/>
          <p:cNvCxnSpPr/>
          <p:nvPr/>
        </p:nvCxnSpPr>
        <p:spPr>
          <a:xfrm>
            <a:off x="133604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3" name="Partition"/>
          <p:cNvCxnSpPr/>
          <p:nvPr/>
        </p:nvCxnSpPr>
        <p:spPr>
          <a:xfrm>
            <a:off x="304292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4" name="Partition"/>
          <p:cNvCxnSpPr/>
          <p:nvPr/>
        </p:nvCxnSpPr>
        <p:spPr>
          <a:xfrm>
            <a:off x="162052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5" name="Partition"/>
          <p:cNvCxnSpPr/>
          <p:nvPr/>
        </p:nvCxnSpPr>
        <p:spPr>
          <a:xfrm>
            <a:off x="190500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6" name="Partition"/>
          <p:cNvCxnSpPr/>
          <p:nvPr/>
        </p:nvCxnSpPr>
        <p:spPr>
          <a:xfrm>
            <a:off x="218948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7" name="Partition"/>
          <p:cNvCxnSpPr/>
          <p:nvPr/>
        </p:nvCxnSpPr>
        <p:spPr>
          <a:xfrm>
            <a:off x="247396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8" name="Partition"/>
          <p:cNvCxnSpPr/>
          <p:nvPr/>
        </p:nvCxnSpPr>
        <p:spPr>
          <a:xfrm>
            <a:off x="27584400" y="12217400"/>
            <a:ext cx="0" cy="5689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1109" name="Partition"/>
          <p:cNvCxnSpPr/>
          <p:nvPr/>
        </p:nvCxnSpPr>
        <p:spPr>
          <a:xfrm>
            <a:off x="13360400" y="15062200"/>
            <a:ext cx="17068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sp>
        <p:nvSpPr>
          <p:cNvPr id="1300" name="Fade"/>
          <p:cNvSpPr/>
          <p:nvPr/>
        </p:nvSpPr>
        <p:spPr>
          <a:xfrm>
            <a:off x="13335000" y="12192000"/>
            <a:ext cx="17119600" cy="57404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01" name="Selection"/>
          <p:cNvSpPr/>
          <p:nvPr/>
        </p:nvSpPr>
        <p:spPr>
          <a:xfrm>
            <a:off x="19050000" y="12217400"/>
            <a:ext cx="2844800" cy="2844800"/>
          </a:xfrm>
          <a:prstGeom prst="rect">
            <a:avLst/>
          </a:prstGeom>
          <a:solidFill>
            <a:srgbClr val="76B900">
              <a:alpha val="3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1302" name="Selection"/>
          <p:cNvCxnSpPr/>
          <p:nvPr/>
        </p:nvCxnSpPr>
        <p:spPr>
          <a:xfrm>
            <a:off x="194056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3" name="Selection"/>
          <p:cNvCxnSpPr/>
          <p:nvPr/>
        </p:nvCxnSpPr>
        <p:spPr>
          <a:xfrm>
            <a:off x="19050000" y="125730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4" name="Selection"/>
          <p:cNvCxnSpPr/>
          <p:nvPr/>
        </p:nvCxnSpPr>
        <p:spPr>
          <a:xfrm>
            <a:off x="197612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5" name="Selection"/>
          <p:cNvCxnSpPr/>
          <p:nvPr/>
        </p:nvCxnSpPr>
        <p:spPr>
          <a:xfrm>
            <a:off x="19050000" y="129286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6" name="Selection"/>
          <p:cNvCxnSpPr/>
          <p:nvPr/>
        </p:nvCxnSpPr>
        <p:spPr>
          <a:xfrm>
            <a:off x="201168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7" name="Selection"/>
          <p:cNvCxnSpPr/>
          <p:nvPr/>
        </p:nvCxnSpPr>
        <p:spPr>
          <a:xfrm>
            <a:off x="19050000" y="132842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8" name="Selection"/>
          <p:cNvCxnSpPr/>
          <p:nvPr/>
        </p:nvCxnSpPr>
        <p:spPr>
          <a:xfrm>
            <a:off x="204724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09" name="Selection"/>
          <p:cNvCxnSpPr/>
          <p:nvPr/>
        </p:nvCxnSpPr>
        <p:spPr>
          <a:xfrm>
            <a:off x="19050000" y="136398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0" name="Selection"/>
          <p:cNvCxnSpPr/>
          <p:nvPr/>
        </p:nvCxnSpPr>
        <p:spPr>
          <a:xfrm>
            <a:off x="208280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1" name="Selection"/>
          <p:cNvCxnSpPr/>
          <p:nvPr/>
        </p:nvCxnSpPr>
        <p:spPr>
          <a:xfrm>
            <a:off x="19050000" y="139954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2" name="Selection"/>
          <p:cNvCxnSpPr/>
          <p:nvPr/>
        </p:nvCxnSpPr>
        <p:spPr>
          <a:xfrm>
            <a:off x="211836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3" name="Selection"/>
          <p:cNvCxnSpPr/>
          <p:nvPr/>
        </p:nvCxnSpPr>
        <p:spPr>
          <a:xfrm>
            <a:off x="19050000" y="143510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4" name="Selection"/>
          <p:cNvCxnSpPr/>
          <p:nvPr/>
        </p:nvCxnSpPr>
        <p:spPr>
          <a:xfrm>
            <a:off x="21539200" y="12217400"/>
            <a:ext cx="0" cy="284480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5" name="Selection"/>
          <p:cNvCxnSpPr/>
          <p:nvPr/>
        </p:nvCxnSpPr>
        <p:spPr>
          <a:xfrm>
            <a:off x="19050000" y="14706600"/>
            <a:ext cx="2844800" cy="0"/>
          </a:xfrm>
          <a:prstGeom prst="line">
            <a:avLst/>
          </a:prstGeom>
          <a:ln w="9525" cap="flat">
            <a:solidFill>
              <a:srgbClr val="3D3D3D"/>
            </a:solidFill>
          </a:ln>
        </p:spPr>
      </p:cxnSp>
      <p:cxnSp>
        <p:nvCxnSpPr>
          <p:cNvPr id="1316" name="Selection"/>
          <p:cNvCxnSpPr/>
          <p:nvPr/>
        </p:nvCxnSpPr>
        <p:spPr>
          <a:xfrm>
            <a:off x="19050000" y="12217400"/>
            <a:ext cx="2844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317" name="Selection"/>
          <p:cNvCxnSpPr/>
          <p:nvPr/>
        </p:nvCxnSpPr>
        <p:spPr>
          <a:xfrm>
            <a:off x="19050000" y="15062200"/>
            <a:ext cx="2844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318" name="Selection"/>
          <p:cNvCxnSpPr/>
          <p:nvPr/>
        </p:nvCxnSpPr>
        <p:spPr>
          <a:xfrm>
            <a:off x="19050000" y="12217400"/>
            <a:ext cx="0" cy="2844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319" name="Selection"/>
          <p:cNvCxnSpPr/>
          <p:nvPr/>
        </p:nvCxnSpPr>
        <p:spPr>
          <a:xfrm>
            <a:off x="21894800" y="12217400"/>
            <a:ext cx="0" cy="2844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1500" name="Fade2"/>
          <p:cNvSpPr/>
          <p:nvPr/>
        </p:nvSpPr>
        <p:spPr>
          <a:xfrm>
            <a:off x="3784600" y="12192000"/>
            <a:ext cx="8585200" cy="57404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01" name="Fade2"/>
          <p:cNvSpPr/>
          <p:nvPr/>
        </p:nvSpPr>
        <p:spPr>
          <a:xfrm>
            <a:off x="13335000" y="2895600"/>
            <a:ext cx="17119600" cy="85852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02" name="Selection2"/>
          <p:cNvSpPr/>
          <p:nvPr/>
        </p:nvSpPr>
        <p:spPr>
          <a:xfrm>
            <a:off x="3810000" y="12217400"/>
            <a:ext cx="8534400" cy="2844800"/>
          </a:xfrm>
          <a:prstGeom prst="rect">
            <a:avLst/>
          </a:prstGeom>
          <a:solidFill>
            <a:srgbClr val="76B900">
              <a:alpha val="38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03" name="Selection2"/>
          <p:cNvSpPr/>
          <p:nvPr/>
        </p:nvSpPr>
        <p:spPr>
          <a:xfrm>
            <a:off x="19050000" y="2921000"/>
            <a:ext cx="2844800" cy="8534400"/>
          </a:xfrm>
          <a:prstGeom prst="rect">
            <a:avLst/>
          </a:prstGeom>
          <a:solidFill>
            <a:srgbClr val="76B900">
              <a:alpha val="38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1504" name="Selection2"/>
          <p:cNvCxnSpPr/>
          <p:nvPr/>
        </p:nvCxnSpPr>
        <p:spPr>
          <a:xfrm>
            <a:off x="41656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05" name="Selection2"/>
          <p:cNvCxnSpPr/>
          <p:nvPr/>
        </p:nvCxnSpPr>
        <p:spPr>
          <a:xfrm>
            <a:off x="45212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06" name="Selection2"/>
          <p:cNvCxnSpPr/>
          <p:nvPr/>
        </p:nvCxnSpPr>
        <p:spPr>
          <a:xfrm>
            <a:off x="48768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07" name="Selection2"/>
          <p:cNvCxnSpPr/>
          <p:nvPr/>
        </p:nvCxnSpPr>
        <p:spPr>
          <a:xfrm>
            <a:off x="52324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08" name="Selection2"/>
          <p:cNvCxnSpPr/>
          <p:nvPr/>
        </p:nvCxnSpPr>
        <p:spPr>
          <a:xfrm>
            <a:off x="55880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09" name="Selection2"/>
          <p:cNvCxnSpPr/>
          <p:nvPr/>
        </p:nvCxnSpPr>
        <p:spPr>
          <a:xfrm>
            <a:off x="59436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10" name="Selection2"/>
          <p:cNvCxnSpPr/>
          <p:nvPr/>
        </p:nvCxnSpPr>
        <p:spPr>
          <a:xfrm>
            <a:off x="62992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11" name="Selection2"/>
          <p:cNvCxnSpPr/>
          <p:nvPr/>
        </p:nvCxnSpPr>
        <p:spPr>
          <a:xfrm>
            <a:off x="66548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12" name="Selection2"/>
          <p:cNvCxnSpPr/>
          <p:nvPr/>
        </p:nvCxnSpPr>
        <p:spPr>
          <a:xfrm>
            <a:off x="70104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13" name="Selection2"/>
          <p:cNvCxnSpPr/>
          <p:nvPr/>
        </p:nvCxnSpPr>
        <p:spPr>
          <a:xfrm>
            <a:off x="73660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14" name="Selection2"/>
          <p:cNvCxnSpPr/>
          <p:nvPr/>
        </p:nvCxnSpPr>
        <p:spPr>
          <a:xfrm>
            <a:off x="77216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15" name="Selection2"/>
          <p:cNvCxnSpPr/>
          <p:nvPr/>
        </p:nvCxnSpPr>
        <p:spPr>
          <a:xfrm>
            <a:off x="80772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16" name="Selection2"/>
          <p:cNvCxnSpPr/>
          <p:nvPr/>
        </p:nvCxnSpPr>
        <p:spPr>
          <a:xfrm>
            <a:off x="84328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17" name="Selection2"/>
          <p:cNvCxnSpPr/>
          <p:nvPr/>
        </p:nvCxnSpPr>
        <p:spPr>
          <a:xfrm>
            <a:off x="87884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18" name="Selection2"/>
          <p:cNvCxnSpPr/>
          <p:nvPr/>
        </p:nvCxnSpPr>
        <p:spPr>
          <a:xfrm>
            <a:off x="91440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19" name="Selection2"/>
          <p:cNvCxnSpPr/>
          <p:nvPr/>
        </p:nvCxnSpPr>
        <p:spPr>
          <a:xfrm>
            <a:off x="94996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20" name="Selection2"/>
          <p:cNvCxnSpPr/>
          <p:nvPr/>
        </p:nvCxnSpPr>
        <p:spPr>
          <a:xfrm>
            <a:off x="98552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21" name="Selection2"/>
          <p:cNvCxnSpPr/>
          <p:nvPr/>
        </p:nvCxnSpPr>
        <p:spPr>
          <a:xfrm>
            <a:off x="102108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22" name="Selection2"/>
          <p:cNvCxnSpPr/>
          <p:nvPr/>
        </p:nvCxnSpPr>
        <p:spPr>
          <a:xfrm>
            <a:off x="105664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23" name="Selection2"/>
          <p:cNvCxnSpPr/>
          <p:nvPr/>
        </p:nvCxnSpPr>
        <p:spPr>
          <a:xfrm>
            <a:off x="109220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24" name="Selection2"/>
          <p:cNvCxnSpPr/>
          <p:nvPr/>
        </p:nvCxnSpPr>
        <p:spPr>
          <a:xfrm>
            <a:off x="112776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25" name="Selection2"/>
          <p:cNvCxnSpPr/>
          <p:nvPr/>
        </p:nvCxnSpPr>
        <p:spPr>
          <a:xfrm>
            <a:off x="116332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26" name="Selection2"/>
          <p:cNvCxnSpPr/>
          <p:nvPr/>
        </p:nvCxnSpPr>
        <p:spPr>
          <a:xfrm>
            <a:off x="11988800" y="12217400"/>
            <a:ext cx="0" cy="2844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27" name="Selection2"/>
          <p:cNvCxnSpPr/>
          <p:nvPr/>
        </p:nvCxnSpPr>
        <p:spPr>
          <a:xfrm>
            <a:off x="3810000" y="12573000"/>
            <a:ext cx="85344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28" name="Selection2"/>
          <p:cNvCxnSpPr/>
          <p:nvPr/>
        </p:nvCxnSpPr>
        <p:spPr>
          <a:xfrm>
            <a:off x="3810000" y="12928600"/>
            <a:ext cx="85344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29" name="Selection2"/>
          <p:cNvCxnSpPr/>
          <p:nvPr/>
        </p:nvCxnSpPr>
        <p:spPr>
          <a:xfrm>
            <a:off x="3810000" y="13284200"/>
            <a:ext cx="85344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30" name="Selection2"/>
          <p:cNvCxnSpPr/>
          <p:nvPr/>
        </p:nvCxnSpPr>
        <p:spPr>
          <a:xfrm>
            <a:off x="3810000" y="13639800"/>
            <a:ext cx="85344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31" name="Selection2"/>
          <p:cNvCxnSpPr/>
          <p:nvPr/>
        </p:nvCxnSpPr>
        <p:spPr>
          <a:xfrm>
            <a:off x="3810000" y="13995400"/>
            <a:ext cx="85344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32" name="Selection2"/>
          <p:cNvCxnSpPr/>
          <p:nvPr/>
        </p:nvCxnSpPr>
        <p:spPr>
          <a:xfrm>
            <a:off x="3810000" y="14351000"/>
            <a:ext cx="85344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33" name="Selection2"/>
          <p:cNvCxnSpPr/>
          <p:nvPr/>
        </p:nvCxnSpPr>
        <p:spPr>
          <a:xfrm>
            <a:off x="3810000" y="14706600"/>
            <a:ext cx="85344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34" name="Selection2"/>
          <p:cNvCxnSpPr/>
          <p:nvPr/>
        </p:nvCxnSpPr>
        <p:spPr>
          <a:xfrm>
            <a:off x="19405600" y="2921000"/>
            <a:ext cx="0" cy="85344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35" name="Selection2"/>
          <p:cNvCxnSpPr/>
          <p:nvPr/>
        </p:nvCxnSpPr>
        <p:spPr>
          <a:xfrm>
            <a:off x="19761200" y="2921000"/>
            <a:ext cx="0" cy="85344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36" name="Selection2"/>
          <p:cNvCxnSpPr/>
          <p:nvPr/>
        </p:nvCxnSpPr>
        <p:spPr>
          <a:xfrm>
            <a:off x="20116800" y="2921000"/>
            <a:ext cx="0" cy="85344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37" name="Selection2"/>
          <p:cNvCxnSpPr/>
          <p:nvPr/>
        </p:nvCxnSpPr>
        <p:spPr>
          <a:xfrm>
            <a:off x="20472400" y="2921000"/>
            <a:ext cx="0" cy="85344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38" name="Selection2"/>
          <p:cNvCxnSpPr/>
          <p:nvPr/>
        </p:nvCxnSpPr>
        <p:spPr>
          <a:xfrm>
            <a:off x="20828000" y="2921000"/>
            <a:ext cx="0" cy="85344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39" name="Selection2"/>
          <p:cNvCxnSpPr/>
          <p:nvPr/>
        </p:nvCxnSpPr>
        <p:spPr>
          <a:xfrm>
            <a:off x="21183600" y="2921000"/>
            <a:ext cx="0" cy="85344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40" name="Selection2"/>
          <p:cNvCxnSpPr/>
          <p:nvPr/>
        </p:nvCxnSpPr>
        <p:spPr>
          <a:xfrm>
            <a:off x="21539200" y="2921000"/>
            <a:ext cx="0" cy="85344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41" name="Selection2"/>
          <p:cNvCxnSpPr/>
          <p:nvPr/>
        </p:nvCxnSpPr>
        <p:spPr>
          <a:xfrm>
            <a:off x="19050000" y="32766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42" name="Selection2"/>
          <p:cNvCxnSpPr/>
          <p:nvPr/>
        </p:nvCxnSpPr>
        <p:spPr>
          <a:xfrm>
            <a:off x="19050000" y="36322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43" name="Selection2"/>
          <p:cNvCxnSpPr/>
          <p:nvPr/>
        </p:nvCxnSpPr>
        <p:spPr>
          <a:xfrm>
            <a:off x="19050000" y="39878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44" name="Selection2"/>
          <p:cNvCxnSpPr/>
          <p:nvPr/>
        </p:nvCxnSpPr>
        <p:spPr>
          <a:xfrm>
            <a:off x="19050000" y="43434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45" name="Selection2"/>
          <p:cNvCxnSpPr/>
          <p:nvPr/>
        </p:nvCxnSpPr>
        <p:spPr>
          <a:xfrm>
            <a:off x="19050000" y="46990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46" name="Selection2"/>
          <p:cNvCxnSpPr/>
          <p:nvPr/>
        </p:nvCxnSpPr>
        <p:spPr>
          <a:xfrm>
            <a:off x="19050000" y="50546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47" name="Selection2"/>
          <p:cNvCxnSpPr/>
          <p:nvPr/>
        </p:nvCxnSpPr>
        <p:spPr>
          <a:xfrm>
            <a:off x="19050000" y="54102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48" name="Selection2"/>
          <p:cNvCxnSpPr/>
          <p:nvPr/>
        </p:nvCxnSpPr>
        <p:spPr>
          <a:xfrm>
            <a:off x="19050000" y="57658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49" name="Selection2"/>
          <p:cNvCxnSpPr/>
          <p:nvPr/>
        </p:nvCxnSpPr>
        <p:spPr>
          <a:xfrm>
            <a:off x="19050000" y="61214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50" name="Selection2"/>
          <p:cNvCxnSpPr/>
          <p:nvPr/>
        </p:nvCxnSpPr>
        <p:spPr>
          <a:xfrm>
            <a:off x="19050000" y="64770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51" name="Selection2"/>
          <p:cNvCxnSpPr/>
          <p:nvPr/>
        </p:nvCxnSpPr>
        <p:spPr>
          <a:xfrm>
            <a:off x="19050000" y="68326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52" name="Selection2"/>
          <p:cNvCxnSpPr/>
          <p:nvPr/>
        </p:nvCxnSpPr>
        <p:spPr>
          <a:xfrm>
            <a:off x="19050000" y="71882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53" name="Selection2"/>
          <p:cNvCxnSpPr/>
          <p:nvPr/>
        </p:nvCxnSpPr>
        <p:spPr>
          <a:xfrm>
            <a:off x="19050000" y="75438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54" name="Selection2"/>
          <p:cNvCxnSpPr/>
          <p:nvPr/>
        </p:nvCxnSpPr>
        <p:spPr>
          <a:xfrm>
            <a:off x="19050000" y="78994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55" name="Selection2"/>
          <p:cNvCxnSpPr/>
          <p:nvPr/>
        </p:nvCxnSpPr>
        <p:spPr>
          <a:xfrm>
            <a:off x="19050000" y="82550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56" name="Selection2"/>
          <p:cNvCxnSpPr/>
          <p:nvPr/>
        </p:nvCxnSpPr>
        <p:spPr>
          <a:xfrm>
            <a:off x="19050000" y="86106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57" name="Selection2"/>
          <p:cNvCxnSpPr/>
          <p:nvPr/>
        </p:nvCxnSpPr>
        <p:spPr>
          <a:xfrm>
            <a:off x="19050000" y="89662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58" name="Selection2"/>
          <p:cNvCxnSpPr/>
          <p:nvPr/>
        </p:nvCxnSpPr>
        <p:spPr>
          <a:xfrm>
            <a:off x="19050000" y="93218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59" name="Selection2"/>
          <p:cNvCxnSpPr/>
          <p:nvPr/>
        </p:nvCxnSpPr>
        <p:spPr>
          <a:xfrm>
            <a:off x="19050000" y="96774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60" name="Selection2"/>
          <p:cNvCxnSpPr/>
          <p:nvPr/>
        </p:nvCxnSpPr>
        <p:spPr>
          <a:xfrm>
            <a:off x="19050000" y="100330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61" name="Selection2"/>
          <p:cNvCxnSpPr/>
          <p:nvPr/>
        </p:nvCxnSpPr>
        <p:spPr>
          <a:xfrm>
            <a:off x="19050000" y="103886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62" name="Selection2"/>
          <p:cNvCxnSpPr/>
          <p:nvPr/>
        </p:nvCxnSpPr>
        <p:spPr>
          <a:xfrm>
            <a:off x="19050000" y="107442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63" name="Selection2"/>
          <p:cNvCxnSpPr/>
          <p:nvPr/>
        </p:nvCxnSpPr>
        <p:spPr>
          <a:xfrm>
            <a:off x="19050000" y="11099800"/>
            <a:ext cx="2844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1564" name="Selection2"/>
          <p:cNvCxnSpPr/>
          <p:nvPr/>
        </p:nvCxnSpPr>
        <p:spPr>
          <a:xfrm>
            <a:off x="3810000" y="12217400"/>
            <a:ext cx="8534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565" name="Selection2"/>
          <p:cNvCxnSpPr/>
          <p:nvPr/>
        </p:nvCxnSpPr>
        <p:spPr>
          <a:xfrm>
            <a:off x="3810000" y="15062200"/>
            <a:ext cx="8534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566" name="Selection2"/>
          <p:cNvCxnSpPr/>
          <p:nvPr/>
        </p:nvCxnSpPr>
        <p:spPr>
          <a:xfrm>
            <a:off x="3810000" y="12217400"/>
            <a:ext cx="0" cy="2844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567" name="Selection2"/>
          <p:cNvCxnSpPr/>
          <p:nvPr/>
        </p:nvCxnSpPr>
        <p:spPr>
          <a:xfrm>
            <a:off x="12344400" y="12217400"/>
            <a:ext cx="0" cy="2844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568" name="Selection2"/>
          <p:cNvCxnSpPr/>
          <p:nvPr/>
        </p:nvCxnSpPr>
        <p:spPr>
          <a:xfrm>
            <a:off x="19050000" y="2921000"/>
            <a:ext cx="2844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569" name="Selection2"/>
          <p:cNvCxnSpPr/>
          <p:nvPr/>
        </p:nvCxnSpPr>
        <p:spPr>
          <a:xfrm>
            <a:off x="19050000" y="11455400"/>
            <a:ext cx="2844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570" name="Selection2"/>
          <p:cNvCxnSpPr/>
          <p:nvPr/>
        </p:nvCxnSpPr>
        <p:spPr>
          <a:xfrm>
            <a:off x="19050000" y="2921000"/>
            <a:ext cx="0" cy="8534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571" name="Selection2"/>
          <p:cNvCxnSpPr/>
          <p:nvPr/>
        </p:nvCxnSpPr>
        <p:spPr>
          <a:xfrm>
            <a:off x="21894800" y="2921000"/>
            <a:ext cx="0" cy="8534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3" name="Label">
            <a:extLst>
              <a:ext uri="{FF2B5EF4-FFF2-40B4-BE49-F238E27FC236}">
                <a16:creationId xmlns:a16="http://schemas.microsoft.com/office/drawing/2014/main" id="{7B3FE7A0-ED42-E563-2935-A560383E3831}"/>
              </a:ext>
            </a:extLst>
          </p:cNvPr>
          <p:cNvSpPr txBox="1"/>
          <p:nvPr/>
        </p:nvSpPr>
        <p:spPr>
          <a:xfrm>
            <a:off x="1877945" y="2135817"/>
            <a:ext cx="90678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>
                <a:solidFill>
                  <a:srgbClr val="1A1A1A"/>
                </a:solidFill>
              </a:rPr>
              <a:t>C = A * B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43D962-5252-650E-72D1-42A45FB363D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325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B46ECA2-A409-95B5-D99A-8CAC7843F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GPUs are Powerful Systems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C05C4517-7D6B-F667-3273-FA378D588F2D}"/>
              </a:ext>
            </a:extLst>
          </p:cNvPr>
          <p:cNvSpPr txBox="1">
            <a:spLocks/>
          </p:cNvSpPr>
          <p:nvPr/>
        </p:nvSpPr>
        <p:spPr>
          <a:xfrm>
            <a:off x="18973802" y="5257123"/>
            <a:ext cx="16824960" cy="4699725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​"/>
              <a:defRPr sz="44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1pPr>
            <a:lvl2pPr marL="457200" indent="-45720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40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2pPr>
            <a:lvl3pPr marL="9144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6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3pPr>
            <a:lvl4pPr marL="13716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2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4pPr>
            <a:lvl5pPr marL="18288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28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7600"/>
              </a:spcBef>
              <a:spcAft>
                <a:spcPts val="1200"/>
              </a:spcAft>
              <a:buNone/>
            </a:pPr>
            <a:endParaRPr lang="en-US" sz="7200" dirty="0"/>
          </a:p>
          <a:p>
            <a:pPr>
              <a:spcBef>
                <a:spcPts val="7600"/>
              </a:spcBef>
              <a:spcAft>
                <a:spcPts val="1200"/>
              </a:spcAft>
              <a:buNone/>
            </a:pPr>
            <a:r>
              <a:rPr lang="en-US" sz="7200" dirty="0"/>
              <a:t>GPUs can greatly accelerate data parallel applications</a:t>
            </a:r>
          </a:p>
          <a:p>
            <a:pPr>
              <a:spcBef>
                <a:spcPts val="7600"/>
              </a:spcBef>
              <a:spcAft>
                <a:spcPts val="1200"/>
              </a:spcAft>
              <a:buNone/>
            </a:pPr>
            <a:r>
              <a:rPr lang="en-US" sz="7200" dirty="0"/>
              <a:t>Scientific computing, image processing, deep learning, </a:t>
            </a:r>
            <a:r>
              <a:rPr lang="en-US" sz="7200" dirty="0" err="1"/>
              <a:t>etc</a:t>
            </a:r>
            <a:r>
              <a:rPr lang="en-US" sz="7200" dirty="0"/>
              <a:t>…</a:t>
            </a:r>
          </a:p>
        </p:txBody>
      </p:sp>
      <p:sp>
        <p:nvSpPr>
          <p:cNvPr id="16" name="SM">
            <a:extLst>
              <a:ext uri="{FF2B5EF4-FFF2-40B4-BE49-F238E27FC236}">
                <a16:creationId xmlns:a16="http://schemas.microsoft.com/office/drawing/2014/main" id="{7BB60448-4631-A1B6-A32D-0B103EA982F0}"/>
              </a:ext>
            </a:extLst>
          </p:cNvPr>
          <p:cNvSpPr/>
          <p:nvPr/>
        </p:nvSpPr>
        <p:spPr>
          <a:xfrm>
            <a:off x="1828800" y="5106537"/>
            <a:ext cx="15773400" cy="11609251"/>
          </a:xfrm>
          <a:prstGeom prst="roundRect">
            <a:avLst>
              <a:gd name="adj" fmla="val 4000"/>
            </a:avLst>
          </a:prstGeom>
          <a:solidFill>
            <a:srgbClr val="EEF6DF"/>
          </a:solidFill>
          <a:ln w="50800">
            <a:solidFill>
              <a:srgbClr val="76B900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endParaRPr lang="en-US" sz="3600" dirty="0"/>
          </a:p>
        </p:txBody>
      </p:sp>
      <p:sp>
        <p:nvSpPr>
          <p:cNvPr id="82" name="SM Label">
            <a:extLst>
              <a:ext uri="{FF2B5EF4-FFF2-40B4-BE49-F238E27FC236}">
                <a16:creationId xmlns:a16="http://schemas.microsoft.com/office/drawing/2014/main" id="{97B2F8EB-4BA0-3E55-A37D-A62450E7CD50}"/>
              </a:ext>
            </a:extLst>
          </p:cNvPr>
          <p:cNvSpPr/>
          <p:nvPr/>
        </p:nvSpPr>
        <p:spPr>
          <a:xfrm>
            <a:off x="2967990" y="5257123"/>
            <a:ext cx="13550900" cy="1200329"/>
          </a:xfrm>
          <a:prstGeom prst="roundRect">
            <a:avLst/>
          </a:prstGeom>
          <a:solidFill>
            <a:srgbClr val="EEF6DF"/>
          </a:solidFill>
          <a:ln>
            <a:noFill/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r>
              <a:rPr lang="en-US" sz="4400" b="1" dirty="0">
                <a:solidFill>
                  <a:srgbClr val="000000"/>
                </a:solidFill>
              </a:rPr>
              <a:t>GPU</a:t>
            </a:r>
          </a:p>
        </p:txBody>
      </p:sp>
      <p:sp>
        <p:nvSpPr>
          <p:cNvPr id="84" name="Shared Memory">
            <a:extLst>
              <a:ext uri="{FF2B5EF4-FFF2-40B4-BE49-F238E27FC236}">
                <a16:creationId xmlns:a16="http://schemas.microsoft.com/office/drawing/2014/main" id="{AB384F77-8CB2-9C6E-1704-B125937C99D4}"/>
              </a:ext>
            </a:extLst>
          </p:cNvPr>
          <p:cNvSpPr/>
          <p:nvPr/>
        </p:nvSpPr>
        <p:spPr>
          <a:xfrm>
            <a:off x="2141221" y="6960918"/>
            <a:ext cx="7396479" cy="4314190"/>
          </a:xfrm>
          <a:prstGeom prst="roundRect">
            <a:avLst/>
          </a:prstGeom>
          <a:solidFill>
            <a:srgbClr val="D6F4EF"/>
          </a:solidFill>
          <a:ln w="25400">
            <a:solidFill>
              <a:srgbClr val="1DBBA4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endParaRPr lang="en-US" sz="4000" b="1" dirty="0">
              <a:solidFill>
                <a:srgbClr val="000000"/>
              </a:solidFill>
            </a:endParaRPr>
          </a:p>
        </p:txBody>
      </p:sp>
      <p:sp>
        <p:nvSpPr>
          <p:cNvPr id="17" name="ALU 00">
            <a:extLst>
              <a:ext uri="{FF2B5EF4-FFF2-40B4-BE49-F238E27FC236}">
                <a16:creationId xmlns:a16="http://schemas.microsoft.com/office/drawing/2014/main" id="{2AB50164-F711-8F1C-3987-2F111829A763}"/>
              </a:ext>
            </a:extLst>
          </p:cNvPr>
          <p:cNvSpPr/>
          <p:nvPr/>
        </p:nvSpPr>
        <p:spPr>
          <a:xfrm>
            <a:off x="2692400" y="73660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8" name="ALU 01">
            <a:extLst>
              <a:ext uri="{FF2B5EF4-FFF2-40B4-BE49-F238E27FC236}">
                <a16:creationId xmlns:a16="http://schemas.microsoft.com/office/drawing/2014/main" id="{E0AC1D26-934A-DA4C-E548-DDF245A476C5}"/>
              </a:ext>
            </a:extLst>
          </p:cNvPr>
          <p:cNvSpPr/>
          <p:nvPr/>
        </p:nvSpPr>
        <p:spPr>
          <a:xfrm>
            <a:off x="4318000" y="73660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9" name="ALU 02">
            <a:extLst>
              <a:ext uri="{FF2B5EF4-FFF2-40B4-BE49-F238E27FC236}">
                <a16:creationId xmlns:a16="http://schemas.microsoft.com/office/drawing/2014/main" id="{F0A2B938-B4CE-0726-66BA-53B5019AF1D1}"/>
              </a:ext>
            </a:extLst>
          </p:cNvPr>
          <p:cNvSpPr/>
          <p:nvPr/>
        </p:nvSpPr>
        <p:spPr>
          <a:xfrm>
            <a:off x="5943600" y="73660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20" name="ALU 03">
            <a:extLst>
              <a:ext uri="{FF2B5EF4-FFF2-40B4-BE49-F238E27FC236}">
                <a16:creationId xmlns:a16="http://schemas.microsoft.com/office/drawing/2014/main" id="{12A07406-9212-C6A3-AF15-E874277D9F77}"/>
              </a:ext>
            </a:extLst>
          </p:cNvPr>
          <p:cNvSpPr/>
          <p:nvPr/>
        </p:nvSpPr>
        <p:spPr>
          <a:xfrm>
            <a:off x="7569200" y="73660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25" name="ALU 8">
            <a:extLst>
              <a:ext uri="{FF2B5EF4-FFF2-40B4-BE49-F238E27FC236}">
                <a16:creationId xmlns:a16="http://schemas.microsoft.com/office/drawing/2014/main" id="{94AE9804-9BF2-556D-2286-5FE807388CA2}"/>
              </a:ext>
            </a:extLst>
          </p:cNvPr>
          <p:cNvSpPr/>
          <p:nvPr/>
        </p:nvSpPr>
        <p:spPr>
          <a:xfrm>
            <a:off x="2692400" y="82804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26" name="ALU 9">
            <a:extLst>
              <a:ext uri="{FF2B5EF4-FFF2-40B4-BE49-F238E27FC236}">
                <a16:creationId xmlns:a16="http://schemas.microsoft.com/office/drawing/2014/main" id="{71252B79-2318-1E8B-508A-0C1BB5BF515A}"/>
              </a:ext>
            </a:extLst>
          </p:cNvPr>
          <p:cNvSpPr/>
          <p:nvPr/>
        </p:nvSpPr>
        <p:spPr>
          <a:xfrm>
            <a:off x="4318000" y="82804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27" name="ALU 10">
            <a:extLst>
              <a:ext uri="{FF2B5EF4-FFF2-40B4-BE49-F238E27FC236}">
                <a16:creationId xmlns:a16="http://schemas.microsoft.com/office/drawing/2014/main" id="{43BA80B3-C846-E69D-F5FE-4CA5AE3DD0C9}"/>
              </a:ext>
            </a:extLst>
          </p:cNvPr>
          <p:cNvSpPr/>
          <p:nvPr/>
        </p:nvSpPr>
        <p:spPr>
          <a:xfrm>
            <a:off x="5943600" y="82804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28" name="ALU 11">
            <a:extLst>
              <a:ext uri="{FF2B5EF4-FFF2-40B4-BE49-F238E27FC236}">
                <a16:creationId xmlns:a16="http://schemas.microsoft.com/office/drawing/2014/main" id="{00E768A0-2577-CA5D-098C-38C8AACA9036}"/>
              </a:ext>
            </a:extLst>
          </p:cNvPr>
          <p:cNvSpPr/>
          <p:nvPr/>
        </p:nvSpPr>
        <p:spPr>
          <a:xfrm>
            <a:off x="7569200" y="82804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34" name="Thread 440">
            <a:extLst>
              <a:ext uri="{FF2B5EF4-FFF2-40B4-BE49-F238E27FC236}">
                <a16:creationId xmlns:a16="http://schemas.microsoft.com/office/drawing/2014/main" id="{697914A4-E55E-8381-AA00-EA8649A2D0EF}"/>
              </a:ext>
            </a:extLst>
          </p:cNvPr>
          <p:cNvSpPr/>
          <p:nvPr/>
        </p:nvSpPr>
        <p:spPr>
          <a:xfrm>
            <a:off x="2857500" y="75946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35" name="Thread 441">
            <a:extLst>
              <a:ext uri="{FF2B5EF4-FFF2-40B4-BE49-F238E27FC236}">
                <a16:creationId xmlns:a16="http://schemas.microsoft.com/office/drawing/2014/main" id="{08A19872-77CC-9D1B-5DBD-12A185362992}"/>
              </a:ext>
            </a:extLst>
          </p:cNvPr>
          <p:cNvSpPr/>
          <p:nvPr/>
        </p:nvSpPr>
        <p:spPr>
          <a:xfrm>
            <a:off x="4483100" y="75946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36" name="Thread 442">
            <a:extLst>
              <a:ext uri="{FF2B5EF4-FFF2-40B4-BE49-F238E27FC236}">
                <a16:creationId xmlns:a16="http://schemas.microsoft.com/office/drawing/2014/main" id="{5D524B36-2FE5-8947-989A-54087FB5A3A6}"/>
              </a:ext>
            </a:extLst>
          </p:cNvPr>
          <p:cNvSpPr/>
          <p:nvPr/>
        </p:nvSpPr>
        <p:spPr>
          <a:xfrm>
            <a:off x="6108700" y="75946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37" name="Thread 443">
            <a:extLst>
              <a:ext uri="{FF2B5EF4-FFF2-40B4-BE49-F238E27FC236}">
                <a16:creationId xmlns:a16="http://schemas.microsoft.com/office/drawing/2014/main" id="{5AA91E9D-CC62-3762-4069-A8F443BDBAC5}"/>
              </a:ext>
            </a:extLst>
          </p:cNvPr>
          <p:cNvSpPr/>
          <p:nvPr/>
        </p:nvSpPr>
        <p:spPr>
          <a:xfrm>
            <a:off x="7734300" y="75946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2" name="Thread 448">
            <a:extLst>
              <a:ext uri="{FF2B5EF4-FFF2-40B4-BE49-F238E27FC236}">
                <a16:creationId xmlns:a16="http://schemas.microsoft.com/office/drawing/2014/main" id="{CDA70FFD-C32D-A37E-9F6C-5EB13CA35C84}"/>
              </a:ext>
            </a:extLst>
          </p:cNvPr>
          <p:cNvSpPr/>
          <p:nvPr/>
        </p:nvSpPr>
        <p:spPr>
          <a:xfrm>
            <a:off x="2857500" y="85090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3" name="Thread 449">
            <a:extLst>
              <a:ext uri="{FF2B5EF4-FFF2-40B4-BE49-F238E27FC236}">
                <a16:creationId xmlns:a16="http://schemas.microsoft.com/office/drawing/2014/main" id="{A58F4FCF-BCD0-BC2A-96F9-6F6316217905}"/>
              </a:ext>
            </a:extLst>
          </p:cNvPr>
          <p:cNvSpPr/>
          <p:nvPr/>
        </p:nvSpPr>
        <p:spPr>
          <a:xfrm>
            <a:off x="4483100" y="85090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4" name="Thread 450">
            <a:extLst>
              <a:ext uri="{FF2B5EF4-FFF2-40B4-BE49-F238E27FC236}">
                <a16:creationId xmlns:a16="http://schemas.microsoft.com/office/drawing/2014/main" id="{4C36DAE8-CBAB-853A-0629-553E60809E0F}"/>
              </a:ext>
            </a:extLst>
          </p:cNvPr>
          <p:cNvSpPr/>
          <p:nvPr/>
        </p:nvSpPr>
        <p:spPr>
          <a:xfrm>
            <a:off x="6108700" y="85090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5" name="Thread 451">
            <a:extLst>
              <a:ext uri="{FF2B5EF4-FFF2-40B4-BE49-F238E27FC236}">
                <a16:creationId xmlns:a16="http://schemas.microsoft.com/office/drawing/2014/main" id="{3495A76A-74C1-98ED-C1B1-3FE25F3D2636}"/>
              </a:ext>
            </a:extLst>
          </p:cNvPr>
          <p:cNvSpPr/>
          <p:nvPr/>
        </p:nvSpPr>
        <p:spPr>
          <a:xfrm>
            <a:off x="7734300" y="85090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50" name="ALU 460">
            <a:extLst>
              <a:ext uri="{FF2B5EF4-FFF2-40B4-BE49-F238E27FC236}">
                <a16:creationId xmlns:a16="http://schemas.microsoft.com/office/drawing/2014/main" id="{DF7A3854-DBD4-88F7-F2D8-7D673F9BCD9A}"/>
              </a:ext>
            </a:extLst>
          </p:cNvPr>
          <p:cNvSpPr/>
          <p:nvPr/>
        </p:nvSpPr>
        <p:spPr>
          <a:xfrm>
            <a:off x="2692400" y="91948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51" name="Thread 480">
            <a:extLst>
              <a:ext uri="{FF2B5EF4-FFF2-40B4-BE49-F238E27FC236}">
                <a16:creationId xmlns:a16="http://schemas.microsoft.com/office/drawing/2014/main" id="{D5466D16-C17D-830E-187F-0DC5C2CC5011}"/>
              </a:ext>
            </a:extLst>
          </p:cNvPr>
          <p:cNvSpPr/>
          <p:nvPr/>
        </p:nvSpPr>
        <p:spPr>
          <a:xfrm>
            <a:off x="2857500" y="94234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52" name="ALU 461">
            <a:extLst>
              <a:ext uri="{FF2B5EF4-FFF2-40B4-BE49-F238E27FC236}">
                <a16:creationId xmlns:a16="http://schemas.microsoft.com/office/drawing/2014/main" id="{A770422C-FA2D-99A7-6EB0-2B9E1338B2F1}"/>
              </a:ext>
            </a:extLst>
          </p:cNvPr>
          <p:cNvSpPr/>
          <p:nvPr/>
        </p:nvSpPr>
        <p:spPr>
          <a:xfrm>
            <a:off x="4318000" y="91948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53" name="Thread 481">
            <a:extLst>
              <a:ext uri="{FF2B5EF4-FFF2-40B4-BE49-F238E27FC236}">
                <a16:creationId xmlns:a16="http://schemas.microsoft.com/office/drawing/2014/main" id="{26FACF49-E2E4-9CDF-EA5A-4D019D4EBACB}"/>
              </a:ext>
            </a:extLst>
          </p:cNvPr>
          <p:cNvSpPr/>
          <p:nvPr/>
        </p:nvSpPr>
        <p:spPr>
          <a:xfrm>
            <a:off x="4483100" y="94234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54" name="ALU 462">
            <a:extLst>
              <a:ext uri="{FF2B5EF4-FFF2-40B4-BE49-F238E27FC236}">
                <a16:creationId xmlns:a16="http://schemas.microsoft.com/office/drawing/2014/main" id="{81637E82-0E20-F564-87CE-F51D864B77D5}"/>
              </a:ext>
            </a:extLst>
          </p:cNvPr>
          <p:cNvSpPr/>
          <p:nvPr/>
        </p:nvSpPr>
        <p:spPr>
          <a:xfrm>
            <a:off x="5943600" y="91948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55" name="Thread 482">
            <a:extLst>
              <a:ext uri="{FF2B5EF4-FFF2-40B4-BE49-F238E27FC236}">
                <a16:creationId xmlns:a16="http://schemas.microsoft.com/office/drawing/2014/main" id="{936C2BC1-4717-0AD4-984A-B8E4F52FB78B}"/>
              </a:ext>
            </a:extLst>
          </p:cNvPr>
          <p:cNvSpPr/>
          <p:nvPr/>
        </p:nvSpPr>
        <p:spPr>
          <a:xfrm>
            <a:off x="6108700" y="94234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56" name="ALU 463">
            <a:extLst>
              <a:ext uri="{FF2B5EF4-FFF2-40B4-BE49-F238E27FC236}">
                <a16:creationId xmlns:a16="http://schemas.microsoft.com/office/drawing/2014/main" id="{510D116D-F88D-629A-2EE9-5B1F15332D10}"/>
              </a:ext>
            </a:extLst>
          </p:cNvPr>
          <p:cNvSpPr/>
          <p:nvPr/>
        </p:nvSpPr>
        <p:spPr>
          <a:xfrm>
            <a:off x="7569200" y="91948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57" name="Thread 483">
            <a:extLst>
              <a:ext uri="{FF2B5EF4-FFF2-40B4-BE49-F238E27FC236}">
                <a16:creationId xmlns:a16="http://schemas.microsoft.com/office/drawing/2014/main" id="{4F3158EC-EC1A-571C-D469-E4E1B1D3D04E}"/>
              </a:ext>
            </a:extLst>
          </p:cNvPr>
          <p:cNvSpPr/>
          <p:nvPr/>
        </p:nvSpPr>
        <p:spPr>
          <a:xfrm>
            <a:off x="7734300" y="94234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66" name="ALU 468">
            <a:extLst>
              <a:ext uri="{FF2B5EF4-FFF2-40B4-BE49-F238E27FC236}">
                <a16:creationId xmlns:a16="http://schemas.microsoft.com/office/drawing/2014/main" id="{FE9A5F41-AA9D-8C73-EF38-CAF16F3D9965}"/>
              </a:ext>
            </a:extLst>
          </p:cNvPr>
          <p:cNvSpPr/>
          <p:nvPr/>
        </p:nvSpPr>
        <p:spPr>
          <a:xfrm>
            <a:off x="2692400" y="101092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67" name="Thread 488">
            <a:extLst>
              <a:ext uri="{FF2B5EF4-FFF2-40B4-BE49-F238E27FC236}">
                <a16:creationId xmlns:a16="http://schemas.microsoft.com/office/drawing/2014/main" id="{6BCC210D-2800-4232-5150-D946F686591C}"/>
              </a:ext>
            </a:extLst>
          </p:cNvPr>
          <p:cNvSpPr/>
          <p:nvPr/>
        </p:nvSpPr>
        <p:spPr>
          <a:xfrm>
            <a:off x="2857500" y="103378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68" name="ALU 469">
            <a:extLst>
              <a:ext uri="{FF2B5EF4-FFF2-40B4-BE49-F238E27FC236}">
                <a16:creationId xmlns:a16="http://schemas.microsoft.com/office/drawing/2014/main" id="{EE97BED2-6AD4-7D19-52DD-33A09339EC06}"/>
              </a:ext>
            </a:extLst>
          </p:cNvPr>
          <p:cNvSpPr/>
          <p:nvPr/>
        </p:nvSpPr>
        <p:spPr>
          <a:xfrm>
            <a:off x="4318000" y="101092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69" name="Thread 489">
            <a:extLst>
              <a:ext uri="{FF2B5EF4-FFF2-40B4-BE49-F238E27FC236}">
                <a16:creationId xmlns:a16="http://schemas.microsoft.com/office/drawing/2014/main" id="{AFFC2F87-FEFB-662C-E118-5657A622FB42}"/>
              </a:ext>
            </a:extLst>
          </p:cNvPr>
          <p:cNvSpPr/>
          <p:nvPr/>
        </p:nvSpPr>
        <p:spPr>
          <a:xfrm>
            <a:off x="4483100" y="103378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70" name="ALU 470">
            <a:extLst>
              <a:ext uri="{FF2B5EF4-FFF2-40B4-BE49-F238E27FC236}">
                <a16:creationId xmlns:a16="http://schemas.microsoft.com/office/drawing/2014/main" id="{9759DC74-1227-6510-D101-7695BD57B524}"/>
              </a:ext>
            </a:extLst>
          </p:cNvPr>
          <p:cNvSpPr/>
          <p:nvPr/>
        </p:nvSpPr>
        <p:spPr>
          <a:xfrm>
            <a:off x="5943600" y="101092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71" name="Thread 490">
            <a:extLst>
              <a:ext uri="{FF2B5EF4-FFF2-40B4-BE49-F238E27FC236}">
                <a16:creationId xmlns:a16="http://schemas.microsoft.com/office/drawing/2014/main" id="{6BE68313-E37A-BE88-BFA7-E93BBD1FE49A}"/>
              </a:ext>
            </a:extLst>
          </p:cNvPr>
          <p:cNvSpPr/>
          <p:nvPr/>
        </p:nvSpPr>
        <p:spPr>
          <a:xfrm>
            <a:off x="6108700" y="103378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72" name="ALU 471">
            <a:extLst>
              <a:ext uri="{FF2B5EF4-FFF2-40B4-BE49-F238E27FC236}">
                <a16:creationId xmlns:a16="http://schemas.microsoft.com/office/drawing/2014/main" id="{EAB67FA0-0511-206C-8137-2A048591BED6}"/>
              </a:ext>
            </a:extLst>
          </p:cNvPr>
          <p:cNvSpPr/>
          <p:nvPr/>
        </p:nvSpPr>
        <p:spPr>
          <a:xfrm>
            <a:off x="7569200" y="101092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73" name="Thread 491">
            <a:extLst>
              <a:ext uri="{FF2B5EF4-FFF2-40B4-BE49-F238E27FC236}">
                <a16:creationId xmlns:a16="http://schemas.microsoft.com/office/drawing/2014/main" id="{145A20A2-4FEF-9CF2-352E-527800579E82}"/>
              </a:ext>
            </a:extLst>
          </p:cNvPr>
          <p:cNvSpPr/>
          <p:nvPr/>
        </p:nvSpPr>
        <p:spPr>
          <a:xfrm>
            <a:off x="7734300" y="103378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86" name="Shared Memory">
            <a:extLst>
              <a:ext uri="{FF2B5EF4-FFF2-40B4-BE49-F238E27FC236}">
                <a16:creationId xmlns:a16="http://schemas.microsoft.com/office/drawing/2014/main" id="{6F8B7D9A-792B-5A1C-32E5-BCD28A1EF41A}"/>
              </a:ext>
            </a:extLst>
          </p:cNvPr>
          <p:cNvSpPr/>
          <p:nvPr/>
        </p:nvSpPr>
        <p:spPr>
          <a:xfrm>
            <a:off x="9839960" y="6922818"/>
            <a:ext cx="7396479" cy="4314190"/>
          </a:xfrm>
          <a:prstGeom prst="roundRect">
            <a:avLst/>
          </a:prstGeom>
          <a:solidFill>
            <a:srgbClr val="D6F4EF"/>
          </a:solidFill>
          <a:ln w="25400">
            <a:solidFill>
              <a:srgbClr val="1DBBA4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endParaRPr lang="en-US" sz="4000" b="1" dirty="0">
              <a:solidFill>
                <a:srgbClr val="000000"/>
              </a:solidFill>
            </a:endParaRPr>
          </a:p>
        </p:txBody>
      </p:sp>
      <p:sp>
        <p:nvSpPr>
          <p:cNvPr id="87" name="ALU 00">
            <a:extLst>
              <a:ext uri="{FF2B5EF4-FFF2-40B4-BE49-F238E27FC236}">
                <a16:creationId xmlns:a16="http://schemas.microsoft.com/office/drawing/2014/main" id="{CE28DBF4-0CD3-8058-3456-584B202837FF}"/>
              </a:ext>
            </a:extLst>
          </p:cNvPr>
          <p:cNvSpPr/>
          <p:nvPr/>
        </p:nvSpPr>
        <p:spPr>
          <a:xfrm>
            <a:off x="10391139" y="73279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88" name="ALU 01">
            <a:extLst>
              <a:ext uri="{FF2B5EF4-FFF2-40B4-BE49-F238E27FC236}">
                <a16:creationId xmlns:a16="http://schemas.microsoft.com/office/drawing/2014/main" id="{797ABE10-9399-096E-CE8E-8CB4B039C25D}"/>
              </a:ext>
            </a:extLst>
          </p:cNvPr>
          <p:cNvSpPr/>
          <p:nvPr/>
        </p:nvSpPr>
        <p:spPr>
          <a:xfrm>
            <a:off x="12016739" y="73279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89" name="ALU 02">
            <a:extLst>
              <a:ext uri="{FF2B5EF4-FFF2-40B4-BE49-F238E27FC236}">
                <a16:creationId xmlns:a16="http://schemas.microsoft.com/office/drawing/2014/main" id="{7BE05EE4-3142-A2FD-1949-34F1E13A2B37}"/>
              </a:ext>
            </a:extLst>
          </p:cNvPr>
          <p:cNvSpPr/>
          <p:nvPr/>
        </p:nvSpPr>
        <p:spPr>
          <a:xfrm>
            <a:off x="13642339" y="73279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90" name="ALU 03">
            <a:extLst>
              <a:ext uri="{FF2B5EF4-FFF2-40B4-BE49-F238E27FC236}">
                <a16:creationId xmlns:a16="http://schemas.microsoft.com/office/drawing/2014/main" id="{FBA2FF47-1C5D-2C02-F9B2-41FD6C9FEB6F}"/>
              </a:ext>
            </a:extLst>
          </p:cNvPr>
          <p:cNvSpPr/>
          <p:nvPr/>
        </p:nvSpPr>
        <p:spPr>
          <a:xfrm>
            <a:off x="15267939" y="73279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91" name="ALU 8">
            <a:extLst>
              <a:ext uri="{FF2B5EF4-FFF2-40B4-BE49-F238E27FC236}">
                <a16:creationId xmlns:a16="http://schemas.microsoft.com/office/drawing/2014/main" id="{AA58D8BA-329A-090F-2C7A-E94B09315C78}"/>
              </a:ext>
            </a:extLst>
          </p:cNvPr>
          <p:cNvSpPr/>
          <p:nvPr/>
        </p:nvSpPr>
        <p:spPr>
          <a:xfrm>
            <a:off x="10391139" y="82423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92" name="ALU 9">
            <a:extLst>
              <a:ext uri="{FF2B5EF4-FFF2-40B4-BE49-F238E27FC236}">
                <a16:creationId xmlns:a16="http://schemas.microsoft.com/office/drawing/2014/main" id="{8A01700A-CC01-B221-F834-A95A49C196AC}"/>
              </a:ext>
            </a:extLst>
          </p:cNvPr>
          <p:cNvSpPr/>
          <p:nvPr/>
        </p:nvSpPr>
        <p:spPr>
          <a:xfrm>
            <a:off x="12016739" y="82423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93" name="ALU 10">
            <a:extLst>
              <a:ext uri="{FF2B5EF4-FFF2-40B4-BE49-F238E27FC236}">
                <a16:creationId xmlns:a16="http://schemas.microsoft.com/office/drawing/2014/main" id="{8CFA6246-6978-7E70-C6D1-41CCF879D6AE}"/>
              </a:ext>
            </a:extLst>
          </p:cNvPr>
          <p:cNvSpPr/>
          <p:nvPr/>
        </p:nvSpPr>
        <p:spPr>
          <a:xfrm>
            <a:off x="13642339" y="82423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94" name="ALU 11">
            <a:extLst>
              <a:ext uri="{FF2B5EF4-FFF2-40B4-BE49-F238E27FC236}">
                <a16:creationId xmlns:a16="http://schemas.microsoft.com/office/drawing/2014/main" id="{7D221ECB-3757-35E1-DEF6-4A306834D672}"/>
              </a:ext>
            </a:extLst>
          </p:cNvPr>
          <p:cNvSpPr/>
          <p:nvPr/>
        </p:nvSpPr>
        <p:spPr>
          <a:xfrm>
            <a:off x="15267939" y="82423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95" name="Thread 440">
            <a:extLst>
              <a:ext uri="{FF2B5EF4-FFF2-40B4-BE49-F238E27FC236}">
                <a16:creationId xmlns:a16="http://schemas.microsoft.com/office/drawing/2014/main" id="{4BC072BA-51B9-8623-289E-0A8899AC70B9}"/>
              </a:ext>
            </a:extLst>
          </p:cNvPr>
          <p:cNvSpPr/>
          <p:nvPr/>
        </p:nvSpPr>
        <p:spPr>
          <a:xfrm>
            <a:off x="10556239" y="75565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96" name="Thread 441">
            <a:extLst>
              <a:ext uri="{FF2B5EF4-FFF2-40B4-BE49-F238E27FC236}">
                <a16:creationId xmlns:a16="http://schemas.microsoft.com/office/drawing/2014/main" id="{92E34163-0340-7DD1-A0D1-8698D5C0BEBA}"/>
              </a:ext>
            </a:extLst>
          </p:cNvPr>
          <p:cNvSpPr/>
          <p:nvPr/>
        </p:nvSpPr>
        <p:spPr>
          <a:xfrm>
            <a:off x="12181839" y="75565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97" name="Thread 442">
            <a:extLst>
              <a:ext uri="{FF2B5EF4-FFF2-40B4-BE49-F238E27FC236}">
                <a16:creationId xmlns:a16="http://schemas.microsoft.com/office/drawing/2014/main" id="{F3F58CCD-4D4D-9006-1825-6DF0DBCC73BD}"/>
              </a:ext>
            </a:extLst>
          </p:cNvPr>
          <p:cNvSpPr/>
          <p:nvPr/>
        </p:nvSpPr>
        <p:spPr>
          <a:xfrm>
            <a:off x="13807439" y="75565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98" name="Thread 443">
            <a:extLst>
              <a:ext uri="{FF2B5EF4-FFF2-40B4-BE49-F238E27FC236}">
                <a16:creationId xmlns:a16="http://schemas.microsoft.com/office/drawing/2014/main" id="{5F7236C3-60DF-105A-0346-2314BB9F5C3C}"/>
              </a:ext>
            </a:extLst>
          </p:cNvPr>
          <p:cNvSpPr/>
          <p:nvPr/>
        </p:nvSpPr>
        <p:spPr>
          <a:xfrm>
            <a:off x="15433039" y="75565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99" name="Thread 448">
            <a:extLst>
              <a:ext uri="{FF2B5EF4-FFF2-40B4-BE49-F238E27FC236}">
                <a16:creationId xmlns:a16="http://schemas.microsoft.com/office/drawing/2014/main" id="{62033699-0EC6-0160-D08E-83EF9CBAE888}"/>
              </a:ext>
            </a:extLst>
          </p:cNvPr>
          <p:cNvSpPr/>
          <p:nvPr/>
        </p:nvSpPr>
        <p:spPr>
          <a:xfrm>
            <a:off x="10556239" y="84709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00" name="Thread 449">
            <a:extLst>
              <a:ext uri="{FF2B5EF4-FFF2-40B4-BE49-F238E27FC236}">
                <a16:creationId xmlns:a16="http://schemas.microsoft.com/office/drawing/2014/main" id="{E7D2F0B1-38B7-C346-36E2-A756D29E50AC}"/>
              </a:ext>
            </a:extLst>
          </p:cNvPr>
          <p:cNvSpPr/>
          <p:nvPr/>
        </p:nvSpPr>
        <p:spPr>
          <a:xfrm>
            <a:off x="12181839" y="84709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01" name="Thread 450">
            <a:extLst>
              <a:ext uri="{FF2B5EF4-FFF2-40B4-BE49-F238E27FC236}">
                <a16:creationId xmlns:a16="http://schemas.microsoft.com/office/drawing/2014/main" id="{A358D371-0CF7-59B9-281D-3D42DC3DD61F}"/>
              </a:ext>
            </a:extLst>
          </p:cNvPr>
          <p:cNvSpPr/>
          <p:nvPr/>
        </p:nvSpPr>
        <p:spPr>
          <a:xfrm>
            <a:off x="13807439" y="84709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02" name="Thread 451">
            <a:extLst>
              <a:ext uri="{FF2B5EF4-FFF2-40B4-BE49-F238E27FC236}">
                <a16:creationId xmlns:a16="http://schemas.microsoft.com/office/drawing/2014/main" id="{689E5B5C-30FF-6E5D-9812-CB459DD4B801}"/>
              </a:ext>
            </a:extLst>
          </p:cNvPr>
          <p:cNvSpPr/>
          <p:nvPr/>
        </p:nvSpPr>
        <p:spPr>
          <a:xfrm>
            <a:off x="15433039" y="84709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03" name="ALU 460">
            <a:extLst>
              <a:ext uri="{FF2B5EF4-FFF2-40B4-BE49-F238E27FC236}">
                <a16:creationId xmlns:a16="http://schemas.microsoft.com/office/drawing/2014/main" id="{0BB5D989-07F2-6C8C-C45F-F5C4D5FFC500}"/>
              </a:ext>
            </a:extLst>
          </p:cNvPr>
          <p:cNvSpPr/>
          <p:nvPr/>
        </p:nvSpPr>
        <p:spPr>
          <a:xfrm>
            <a:off x="10391139" y="91567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04" name="Thread 480">
            <a:extLst>
              <a:ext uri="{FF2B5EF4-FFF2-40B4-BE49-F238E27FC236}">
                <a16:creationId xmlns:a16="http://schemas.microsoft.com/office/drawing/2014/main" id="{929D8073-BEB2-02DC-B322-7979414B5A91}"/>
              </a:ext>
            </a:extLst>
          </p:cNvPr>
          <p:cNvSpPr/>
          <p:nvPr/>
        </p:nvSpPr>
        <p:spPr>
          <a:xfrm>
            <a:off x="10556239" y="93853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05" name="ALU 461">
            <a:extLst>
              <a:ext uri="{FF2B5EF4-FFF2-40B4-BE49-F238E27FC236}">
                <a16:creationId xmlns:a16="http://schemas.microsoft.com/office/drawing/2014/main" id="{74A87D43-A642-E93D-DDD1-00CBD97B26AE}"/>
              </a:ext>
            </a:extLst>
          </p:cNvPr>
          <p:cNvSpPr/>
          <p:nvPr/>
        </p:nvSpPr>
        <p:spPr>
          <a:xfrm>
            <a:off x="12016739" y="91567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06" name="Thread 481">
            <a:extLst>
              <a:ext uri="{FF2B5EF4-FFF2-40B4-BE49-F238E27FC236}">
                <a16:creationId xmlns:a16="http://schemas.microsoft.com/office/drawing/2014/main" id="{040B8FDA-1E23-A55C-07D7-9ACCA5C7AD14}"/>
              </a:ext>
            </a:extLst>
          </p:cNvPr>
          <p:cNvSpPr/>
          <p:nvPr/>
        </p:nvSpPr>
        <p:spPr>
          <a:xfrm>
            <a:off x="12181839" y="93853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07" name="ALU 462">
            <a:extLst>
              <a:ext uri="{FF2B5EF4-FFF2-40B4-BE49-F238E27FC236}">
                <a16:creationId xmlns:a16="http://schemas.microsoft.com/office/drawing/2014/main" id="{FEF478C2-CDE8-8AF9-FF15-C47F53755DC5}"/>
              </a:ext>
            </a:extLst>
          </p:cNvPr>
          <p:cNvSpPr/>
          <p:nvPr/>
        </p:nvSpPr>
        <p:spPr>
          <a:xfrm>
            <a:off x="13642339" y="91567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08" name="Thread 482">
            <a:extLst>
              <a:ext uri="{FF2B5EF4-FFF2-40B4-BE49-F238E27FC236}">
                <a16:creationId xmlns:a16="http://schemas.microsoft.com/office/drawing/2014/main" id="{83B1E017-40D3-4A35-BF2E-DCB8FF0C613E}"/>
              </a:ext>
            </a:extLst>
          </p:cNvPr>
          <p:cNvSpPr/>
          <p:nvPr/>
        </p:nvSpPr>
        <p:spPr>
          <a:xfrm>
            <a:off x="13807439" y="93853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09" name="ALU 463">
            <a:extLst>
              <a:ext uri="{FF2B5EF4-FFF2-40B4-BE49-F238E27FC236}">
                <a16:creationId xmlns:a16="http://schemas.microsoft.com/office/drawing/2014/main" id="{8801560B-2D1E-C9A6-6382-D9C59F049AA7}"/>
              </a:ext>
            </a:extLst>
          </p:cNvPr>
          <p:cNvSpPr/>
          <p:nvPr/>
        </p:nvSpPr>
        <p:spPr>
          <a:xfrm>
            <a:off x="15267939" y="91567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10" name="Thread 483">
            <a:extLst>
              <a:ext uri="{FF2B5EF4-FFF2-40B4-BE49-F238E27FC236}">
                <a16:creationId xmlns:a16="http://schemas.microsoft.com/office/drawing/2014/main" id="{ACEDDE99-A66E-6DE0-674F-32862F5DD23F}"/>
              </a:ext>
            </a:extLst>
          </p:cNvPr>
          <p:cNvSpPr/>
          <p:nvPr/>
        </p:nvSpPr>
        <p:spPr>
          <a:xfrm>
            <a:off x="15433039" y="93853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11" name="ALU 468">
            <a:extLst>
              <a:ext uri="{FF2B5EF4-FFF2-40B4-BE49-F238E27FC236}">
                <a16:creationId xmlns:a16="http://schemas.microsoft.com/office/drawing/2014/main" id="{AFCEC9C3-92F0-EC1D-F2E6-8017A01C0FE1}"/>
              </a:ext>
            </a:extLst>
          </p:cNvPr>
          <p:cNvSpPr/>
          <p:nvPr/>
        </p:nvSpPr>
        <p:spPr>
          <a:xfrm>
            <a:off x="10391139" y="100711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12" name="Thread 488">
            <a:extLst>
              <a:ext uri="{FF2B5EF4-FFF2-40B4-BE49-F238E27FC236}">
                <a16:creationId xmlns:a16="http://schemas.microsoft.com/office/drawing/2014/main" id="{27BC4944-DB1F-F5D6-FCA7-5EF0C7A1F0B3}"/>
              </a:ext>
            </a:extLst>
          </p:cNvPr>
          <p:cNvSpPr/>
          <p:nvPr/>
        </p:nvSpPr>
        <p:spPr>
          <a:xfrm>
            <a:off x="10556239" y="102997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13" name="ALU 469">
            <a:extLst>
              <a:ext uri="{FF2B5EF4-FFF2-40B4-BE49-F238E27FC236}">
                <a16:creationId xmlns:a16="http://schemas.microsoft.com/office/drawing/2014/main" id="{7113081C-2F80-0E59-F9F1-3F4E3961BCE7}"/>
              </a:ext>
            </a:extLst>
          </p:cNvPr>
          <p:cNvSpPr/>
          <p:nvPr/>
        </p:nvSpPr>
        <p:spPr>
          <a:xfrm>
            <a:off x="12016739" y="100711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14" name="Thread 489">
            <a:extLst>
              <a:ext uri="{FF2B5EF4-FFF2-40B4-BE49-F238E27FC236}">
                <a16:creationId xmlns:a16="http://schemas.microsoft.com/office/drawing/2014/main" id="{3CE1E217-670D-46DF-3BDF-6BCA55981CCB}"/>
              </a:ext>
            </a:extLst>
          </p:cNvPr>
          <p:cNvSpPr/>
          <p:nvPr/>
        </p:nvSpPr>
        <p:spPr>
          <a:xfrm>
            <a:off x="12181839" y="102997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15" name="ALU 470">
            <a:extLst>
              <a:ext uri="{FF2B5EF4-FFF2-40B4-BE49-F238E27FC236}">
                <a16:creationId xmlns:a16="http://schemas.microsoft.com/office/drawing/2014/main" id="{5F96698C-1126-6463-705C-76BF4C47437D}"/>
              </a:ext>
            </a:extLst>
          </p:cNvPr>
          <p:cNvSpPr/>
          <p:nvPr/>
        </p:nvSpPr>
        <p:spPr>
          <a:xfrm>
            <a:off x="13642339" y="100711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16" name="Thread 490">
            <a:extLst>
              <a:ext uri="{FF2B5EF4-FFF2-40B4-BE49-F238E27FC236}">
                <a16:creationId xmlns:a16="http://schemas.microsoft.com/office/drawing/2014/main" id="{D0A50AB2-A450-010D-AA05-2D65029D2ED1}"/>
              </a:ext>
            </a:extLst>
          </p:cNvPr>
          <p:cNvSpPr/>
          <p:nvPr/>
        </p:nvSpPr>
        <p:spPr>
          <a:xfrm>
            <a:off x="13807439" y="102997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17" name="ALU 471">
            <a:extLst>
              <a:ext uri="{FF2B5EF4-FFF2-40B4-BE49-F238E27FC236}">
                <a16:creationId xmlns:a16="http://schemas.microsoft.com/office/drawing/2014/main" id="{A4CBBDD6-995B-12F7-937D-FE8FE0148082}"/>
              </a:ext>
            </a:extLst>
          </p:cNvPr>
          <p:cNvSpPr/>
          <p:nvPr/>
        </p:nvSpPr>
        <p:spPr>
          <a:xfrm>
            <a:off x="15267939" y="1007114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18" name="Thread 491">
            <a:extLst>
              <a:ext uri="{FF2B5EF4-FFF2-40B4-BE49-F238E27FC236}">
                <a16:creationId xmlns:a16="http://schemas.microsoft.com/office/drawing/2014/main" id="{FD4B1945-0C97-B097-305A-41EAB3D73566}"/>
              </a:ext>
            </a:extLst>
          </p:cNvPr>
          <p:cNvSpPr/>
          <p:nvPr/>
        </p:nvSpPr>
        <p:spPr>
          <a:xfrm>
            <a:off x="15433039" y="1029974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19" name="Shared Memory">
            <a:extLst>
              <a:ext uri="{FF2B5EF4-FFF2-40B4-BE49-F238E27FC236}">
                <a16:creationId xmlns:a16="http://schemas.microsoft.com/office/drawing/2014/main" id="{A9A19E01-1433-3837-094D-0EC24FC954F4}"/>
              </a:ext>
            </a:extLst>
          </p:cNvPr>
          <p:cNvSpPr/>
          <p:nvPr/>
        </p:nvSpPr>
        <p:spPr>
          <a:xfrm>
            <a:off x="2245360" y="11680238"/>
            <a:ext cx="7396479" cy="4314190"/>
          </a:xfrm>
          <a:prstGeom prst="roundRect">
            <a:avLst/>
          </a:prstGeom>
          <a:solidFill>
            <a:srgbClr val="D6F4EF"/>
          </a:solidFill>
          <a:ln w="25400">
            <a:solidFill>
              <a:srgbClr val="1DBBA4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endParaRPr lang="en-US" sz="4000" b="1" dirty="0">
              <a:solidFill>
                <a:srgbClr val="000000"/>
              </a:solidFill>
            </a:endParaRPr>
          </a:p>
        </p:txBody>
      </p:sp>
      <p:sp>
        <p:nvSpPr>
          <p:cNvPr id="120" name="ALU 00">
            <a:extLst>
              <a:ext uri="{FF2B5EF4-FFF2-40B4-BE49-F238E27FC236}">
                <a16:creationId xmlns:a16="http://schemas.microsoft.com/office/drawing/2014/main" id="{67AABB67-C624-A0C7-765C-799CB8D94528}"/>
              </a:ext>
            </a:extLst>
          </p:cNvPr>
          <p:cNvSpPr/>
          <p:nvPr/>
        </p:nvSpPr>
        <p:spPr>
          <a:xfrm>
            <a:off x="2796539" y="120853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21" name="ALU 01">
            <a:extLst>
              <a:ext uri="{FF2B5EF4-FFF2-40B4-BE49-F238E27FC236}">
                <a16:creationId xmlns:a16="http://schemas.microsoft.com/office/drawing/2014/main" id="{70D2690D-AB88-DA77-895C-ECDD503B1C16}"/>
              </a:ext>
            </a:extLst>
          </p:cNvPr>
          <p:cNvSpPr/>
          <p:nvPr/>
        </p:nvSpPr>
        <p:spPr>
          <a:xfrm>
            <a:off x="4422139" y="120853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22" name="ALU 02">
            <a:extLst>
              <a:ext uri="{FF2B5EF4-FFF2-40B4-BE49-F238E27FC236}">
                <a16:creationId xmlns:a16="http://schemas.microsoft.com/office/drawing/2014/main" id="{3AB246FB-5905-BC86-05ED-84E329DF9304}"/>
              </a:ext>
            </a:extLst>
          </p:cNvPr>
          <p:cNvSpPr/>
          <p:nvPr/>
        </p:nvSpPr>
        <p:spPr>
          <a:xfrm>
            <a:off x="6047739" y="120853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23" name="ALU 03">
            <a:extLst>
              <a:ext uri="{FF2B5EF4-FFF2-40B4-BE49-F238E27FC236}">
                <a16:creationId xmlns:a16="http://schemas.microsoft.com/office/drawing/2014/main" id="{6B1D67FC-CD8F-89BF-5D19-0E22C4008759}"/>
              </a:ext>
            </a:extLst>
          </p:cNvPr>
          <p:cNvSpPr/>
          <p:nvPr/>
        </p:nvSpPr>
        <p:spPr>
          <a:xfrm>
            <a:off x="7673339" y="120853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24" name="ALU 8">
            <a:extLst>
              <a:ext uri="{FF2B5EF4-FFF2-40B4-BE49-F238E27FC236}">
                <a16:creationId xmlns:a16="http://schemas.microsoft.com/office/drawing/2014/main" id="{8A3EF4E2-0BAC-BCB2-B83B-326DCB1EE1C3}"/>
              </a:ext>
            </a:extLst>
          </p:cNvPr>
          <p:cNvSpPr/>
          <p:nvPr/>
        </p:nvSpPr>
        <p:spPr>
          <a:xfrm>
            <a:off x="2796539" y="129997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125" name="ALU 9">
            <a:extLst>
              <a:ext uri="{FF2B5EF4-FFF2-40B4-BE49-F238E27FC236}">
                <a16:creationId xmlns:a16="http://schemas.microsoft.com/office/drawing/2014/main" id="{E337F35D-4255-99ED-FB9D-1BB97F1F3676}"/>
              </a:ext>
            </a:extLst>
          </p:cNvPr>
          <p:cNvSpPr/>
          <p:nvPr/>
        </p:nvSpPr>
        <p:spPr>
          <a:xfrm>
            <a:off x="4422139" y="129997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126" name="ALU 10">
            <a:extLst>
              <a:ext uri="{FF2B5EF4-FFF2-40B4-BE49-F238E27FC236}">
                <a16:creationId xmlns:a16="http://schemas.microsoft.com/office/drawing/2014/main" id="{A53E8AC0-1834-8094-DC4B-546B4CD08F30}"/>
              </a:ext>
            </a:extLst>
          </p:cNvPr>
          <p:cNvSpPr/>
          <p:nvPr/>
        </p:nvSpPr>
        <p:spPr>
          <a:xfrm>
            <a:off x="6047739" y="129997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127" name="ALU 11">
            <a:extLst>
              <a:ext uri="{FF2B5EF4-FFF2-40B4-BE49-F238E27FC236}">
                <a16:creationId xmlns:a16="http://schemas.microsoft.com/office/drawing/2014/main" id="{3854531E-6866-DCB2-4B34-D2E72C8D5F6B}"/>
              </a:ext>
            </a:extLst>
          </p:cNvPr>
          <p:cNvSpPr/>
          <p:nvPr/>
        </p:nvSpPr>
        <p:spPr>
          <a:xfrm>
            <a:off x="7673339" y="129997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128" name="Thread 440">
            <a:extLst>
              <a:ext uri="{FF2B5EF4-FFF2-40B4-BE49-F238E27FC236}">
                <a16:creationId xmlns:a16="http://schemas.microsoft.com/office/drawing/2014/main" id="{0EB6E21C-55F4-4B0A-459F-83D4BA0D09CC}"/>
              </a:ext>
            </a:extLst>
          </p:cNvPr>
          <p:cNvSpPr/>
          <p:nvPr/>
        </p:nvSpPr>
        <p:spPr>
          <a:xfrm>
            <a:off x="2961639" y="123139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29" name="Thread 441">
            <a:extLst>
              <a:ext uri="{FF2B5EF4-FFF2-40B4-BE49-F238E27FC236}">
                <a16:creationId xmlns:a16="http://schemas.microsoft.com/office/drawing/2014/main" id="{7932F23C-7C44-1155-B251-6CC707321A11}"/>
              </a:ext>
            </a:extLst>
          </p:cNvPr>
          <p:cNvSpPr/>
          <p:nvPr/>
        </p:nvSpPr>
        <p:spPr>
          <a:xfrm>
            <a:off x="4587239" y="123139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30" name="Thread 442">
            <a:extLst>
              <a:ext uri="{FF2B5EF4-FFF2-40B4-BE49-F238E27FC236}">
                <a16:creationId xmlns:a16="http://schemas.microsoft.com/office/drawing/2014/main" id="{CE25C739-5AAD-196F-B5BC-732BE9D526E1}"/>
              </a:ext>
            </a:extLst>
          </p:cNvPr>
          <p:cNvSpPr/>
          <p:nvPr/>
        </p:nvSpPr>
        <p:spPr>
          <a:xfrm>
            <a:off x="6212839" y="123139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31" name="Thread 443">
            <a:extLst>
              <a:ext uri="{FF2B5EF4-FFF2-40B4-BE49-F238E27FC236}">
                <a16:creationId xmlns:a16="http://schemas.microsoft.com/office/drawing/2014/main" id="{9FF5A421-93A7-4EF9-CAD1-2A127942CA1A}"/>
              </a:ext>
            </a:extLst>
          </p:cNvPr>
          <p:cNvSpPr/>
          <p:nvPr/>
        </p:nvSpPr>
        <p:spPr>
          <a:xfrm>
            <a:off x="7838439" y="123139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32" name="Thread 448">
            <a:extLst>
              <a:ext uri="{FF2B5EF4-FFF2-40B4-BE49-F238E27FC236}">
                <a16:creationId xmlns:a16="http://schemas.microsoft.com/office/drawing/2014/main" id="{4AECB8C0-8393-E349-E836-5A515C83880F}"/>
              </a:ext>
            </a:extLst>
          </p:cNvPr>
          <p:cNvSpPr/>
          <p:nvPr/>
        </p:nvSpPr>
        <p:spPr>
          <a:xfrm>
            <a:off x="2961639" y="132283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33" name="Thread 449">
            <a:extLst>
              <a:ext uri="{FF2B5EF4-FFF2-40B4-BE49-F238E27FC236}">
                <a16:creationId xmlns:a16="http://schemas.microsoft.com/office/drawing/2014/main" id="{B8AB8C94-1028-6D84-2952-154782860412}"/>
              </a:ext>
            </a:extLst>
          </p:cNvPr>
          <p:cNvSpPr/>
          <p:nvPr/>
        </p:nvSpPr>
        <p:spPr>
          <a:xfrm>
            <a:off x="4587239" y="132283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34" name="Thread 450">
            <a:extLst>
              <a:ext uri="{FF2B5EF4-FFF2-40B4-BE49-F238E27FC236}">
                <a16:creationId xmlns:a16="http://schemas.microsoft.com/office/drawing/2014/main" id="{62779DBA-8582-9C67-66A8-97399D2558BC}"/>
              </a:ext>
            </a:extLst>
          </p:cNvPr>
          <p:cNvSpPr/>
          <p:nvPr/>
        </p:nvSpPr>
        <p:spPr>
          <a:xfrm>
            <a:off x="6212839" y="132283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35" name="Thread 451">
            <a:extLst>
              <a:ext uri="{FF2B5EF4-FFF2-40B4-BE49-F238E27FC236}">
                <a16:creationId xmlns:a16="http://schemas.microsoft.com/office/drawing/2014/main" id="{482254F7-F78F-4195-754D-FC8A410898DC}"/>
              </a:ext>
            </a:extLst>
          </p:cNvPr>
          <p:cNvSpPr/>
          <p:nvPr/>
        </p:nvSpPr>
        <p:spPr>
          <a:xfrm>
            <a:off x="7838439" y="132283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36" name="ALU 460">
            <a:extLst>
              <a:ext uri="{FF2B5EF4-FFF2-40B4-BE49-F238E27FC236}">
                <a16:creationId xmlns:a16="http://schemas.microsoft.com/office/drawing/2014/main" id="{8B281C4A-867D-F3CD-0A2B-BAEB371733E9}"/>
              </a:ext>
            </a:extLst>
          </p:cNvPr>
          <p:cNvSpPr/>
          <p:nvPr/>
        </p:nvSpPr>
        <p:spPr>
          <a:xfrm>
            <a:off x="2796539" y="139141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37" name="Thread 480">
            <a:extLst>
              <a:ext uri="{FF2B5EF4-FFF2-40B4-BE49-F238E27FC236}">
                <a16:creationId xmlns:a16="http://schemas.microsoft.com/office/drawing/2014/main" id="{3FFA2CAA-9A11-FD6B-7EDD-A2D2C4175529}"/>
              </a:ext>
            </a:extLst>
          </p:cNvPr>
          <p:cNvSpPr/>
          <p:nvPr/>
        </p:nvSpPr>
        <p:spPr>
          <a:xfrm>
            <a:off x="2961639" y="141427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38" name="ALU 461">
            <a:extLst>
              <a:ext uri="{FF2B5EF4-FFF2-40B4-BE49-F238E27FC236}">
                <a16:creationId xmlns:a16="http://schemas.microsoft.com/office/drawing/2014/main" id="{90CDCC9C-62C7-200E-2ED1-F0E35F19D34C}"/>
              </a:ext>
            </a:extLst>
          </p:cNvPr>
          <p:cNvSpPr/>
          <p:nvPr/>
        </p:nvSpPr>
        <p:spPr>
          <a:xfrm>
            <a:off x="4422139" y="139141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39" name="Thread 481">
            <a:extLst>
              <a:ext uri="{FF2B5EF4-FFF2-40B4-BE49-F238E27FC236}">
                <a16:creationId xmlns:a16="http://schemas.microsoft.com/office/drawing/2014/main" id="{70F321B1-25B2-290F-8935-E0C106BA2C12}"/>
              </a:ext>
            </a:extLst>
          </p:cNvPr>
          <p:cNvSpPr/>
          <p:nvPr/>
        </p:nvSpPr>
        <p:spPr>
          <a:xfrm>
            <a:off x="4587239" y="141427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40" name="ALU 462">
            <a:extLst>
              <a:ext uri="{FF2B5EF4-FFF2-40B4-BE49-F238E27FC236}">
                <a16:creationId xmlns:a16="http://schemas.microsoft.com/office/drawing/2014/main" id="{213EA889-1F22-25F1-6E2F-BEF3F71F5AB0}"/>
              </a:ext>
            </a:extLst>
          </p:cNvPr>
          <p:cNvSpPr/>
          <p:nvPr/>
        </p:nvSpPr>
        <p:spPr>
          <a:xfrm>
            <a:off x="6047739" y="139141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41" name="Thread 482">
            <a:extLst>
              <a:ext uri="{FF2B5EF4-FFF2-40B4-BE49-F238E27FC236}">
                <a16:creationId xmlns:a16="http://schemas.microsoft.com/office/drawing/2014/main" id="{9FAC02F1-AF2E-8E54-B12E-6363CE5C2B47}"/>
              </a:ext>
            </a:extLst>
          </p:cNvPr>
          <p:cNvSpPr/>
          <p:nvPr/>
        </p:nvSpPr>
        <p:spPr>
          <a:xfrm>
            <a:off x="6212839" y="141427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42" name="ALU 463">
            <a:extLst>
              <a:ext uri="{FF2B5EF4-FFF2-40B4-BE49-F238E27FC236}">
                <a16:creationId xmlns:a16="http://schemas.microsoft.com/office/drawing/2014/main" id="{AFF46059-BBF3-29D2-1AA1-0CC1EB3A7571}"/>
              </a:ext>
            </a:extLst>
          </p:cNvPr>
          <p:cNvSpPr/>
          <p:nvPr/>
        </p:nvSpPr>
        <p:spPr>
          <a:xfrm>
            <a:off x="7673339" y="139141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43" name="Thread 483">
            <a:extLst>
              <a:ext uri="{FF2B5EF4-FFF2-40B4-BE49-F238E27FC236}">
                <a16:creationId xmlns:a16="http://schemas.microsoft.com/office/drawing/2014/main" id="{EB193022-FC80-7A8B-8C91-CF29ECAE6B65}"/>
              </a:ext>
            </a:extLst>
          </p:cNvPr>
          <p:cNvSpPr/>
          <p:nvPr/>
        </p:nvSpPr>
        <p:spPr>
          <a:xfrm>
            <a:off x="7838439" y="141427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44" name="ALU 468">
            <a:extLst>
              <a:ext uri="{FF2B5EF4-FFF2-40B4-BE49-F238E27FC236}">
                <a16:creationId xmlns:a16="http://schemas.microsoft.com/office/drawing/2014/main" id="{6605AFBA-56EA-69C3-6AD0-2C55A777599D}"/>
              </a:ext>
            </a:extLst>
          </p:cNvPr>
          <p:cNvSpPr/>
          <p:nvPr/>
        </p:nvSpPr>
        <p:spPr>
          <a:xfrm>
            <a:off x="2796539" y="148285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45" name="Thread 488">
            <a:extLst>
              <a:ext uri="{FF2B5EF4-FFF2-40B4-BE49-F238E27FC236}">
                <a16:creationId xmlns:a16="http://schemas.microsoft.com/office/drawing/2014/main" id="{B8BAEA07-3BBD-1E08-FC18-B6E3D4A945AC}"/>
              </a:ext>
            </a:extLst>
          </p:cNvPr>
          <p:cNvSpPr/>
          <p:nvPr/>
        </p:nvSpPr>
        <p:spPr>
          <a:xfrm>
            <a:off x="2961639" y="150571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46" name="ALU 469">
            <a:extLst>
              <a:ext uri="{FF2B5EF4-FFF2-40B4-BE49-F238E27FC236}">
                <a16:creationId xmlns:a16="http://schemas.microsoft.com/office/drawing/2014/main" id="{8DC459F6-3B35-A915-C266-5E2C96B99270}"/>
              </a:ext>
            </a:extLst>
          </p:cNvPr>
          <p:cNvSpPr/>
          <p:nvPr/>
        </p:nvSpPr>
        <p:spPr>
          <a:xfrm>
            <a:off x="4422139" y="148285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47" name="Thread 489">
            <a:extLst>
              <a:ext uri="{FF2B5EF4-FFF2-40B4-BE49-F238E27FC236}">
                <a16:creationId xmlns:a16="http://schemas.microsoft.com/office/drawing/2014/main" id="{092AFE98-4291-9A5C-DC85-BA9F54B902A3}"/>
              </a:ext>
            </a:extLst>
          </p:cNvPr>
          <p:cNvSpPr/>
          <p:nvPr/>
        </p:nvSpPr>
        <p:spPr>
          <a:xfrm>
            <a:off x="4587239" y="150571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48" name="ALU 470">
            <a:extLst>
              <a:ext uri="{FF2B5EF4-FFF2-40B4-BE49-F238E27FC236}">
                <a16:creationId xmlns:a16="http://schemas.microsoft.com/office/drawing/2014/main" id="{598D24C3-BE77-567B-B333-3ECFACC355BA}"/>
              </a:ext>
            </a:extLst>
          </p:cNvPr>
          <p:cNvSpPr/>
          <p:nvPr/>
        </p:nvSpPr>
        <p:spPr>
          <a:xfrm>
            <a:off x="6047739" y="148285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49" name="Thread 490">
            <a:extLst>
              <a:ext uri="{FF2B5EF4-FFF2-40B4-BE49-F238E27FC236}">
                <a16:creationId xmlns:a16="http://schemas.microsoft.com/office/drawing/2014/main" id="{2E5415C1-86F3-1B79-F45D-C017A4B5E14B}"/>
              </a:ext>
            </a:extLst>
          </p:cNvPr>
          <p:cNvSpPr/>
          <p:nvPr/>
        </p:nvSpPr>
        <p:spPr>
          <a:xfrm>
            <a:off x="6212839" y="150571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50" name="ALU 471">
            <a:extLst>
              <a:ext uri="{FF2B5EF4-FFF2-40B4-BE49-F238E27FC236}">
                <a16:creationId xmlns:a16="http://schemas.microsoft.com/office/drawing/2014/main" id="{551F0AE8-0DA9-1A09-8E8E-5BE9651FA779}"/>
              </a:ext>
            </a:extLst>
          </p:cNvPr>
          <p:cNvSpPr/>
          <p:nvPr/>
        </p:nvSpPr>
        <p:spPr>
          <a:xfrm>
            <a:off x="7673339" y="148285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51" name="Thread 491">
            <a:extLst>
              <a:ext uri="{FF2B5EF4-FFF2-40B4-BE49-F238E27FC236}">
                <a16:creationId xmlns:a16="http://schemas.microsoft.com/office/drawing/2014/main" id="{4C58D83F-C1AA-9608-A350-7E28AB8257E9}"/>
              </a:ext>
            </a:extLst>
          </p:cNvPr>
          <p:cNvSpPr/>
          <p:nvPr/>
        </p:nvSpPr>
        <p:spPr>
          <a:xfrm>
            <a:off x="7838439" y="150571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52" name="Shared Memory">
            <a:extLst>
              <a:ext uri="{FF2B5EF4-FFF2-40B4-BE49-F238E27FC236}">
                <a16:creationId xmlns:a16="http://schemas.microsoft.com/office/drawing/2014/main" id="{0900AD7E-A024-92BD-CA8E-03520F50C946}"/>
              </a:ext>
            </a:extLst>
          </p:cNvPr>
          <p:cNvSpPr/>
          <p:nvPr/>
        </p:nvSpPr>
        <p:spPr>
          <a:xfrm>
            <a:off x="9944099" y="11642138"/>
            <a:ext cx="7396479" cy="4314190"/>
          </a:xfrm>
          <a:prstGeom prst="roundRect">
            <a:avLst/>
          </a:prstGeom>
          <a:solidFill>
            <a:srgbClr val="D6F4EF"/>
          </a:solidFill>
          <a:ln w="25400">
            <a:solidFill>
              <a:srgbClr val="1DBBA4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endParaRPr lang="en-US" sz="4000" b="1" dirty="0">
              <a:solidFill>
                <a:srgbClr val="000000"/>
              </a:solidFill>
            </a:endParaRPr>
          </a:p>
        </p:txBody>
      </p:sp>
      <p:sp>
        <p:nvSpPr>
          <p:cNvPr id="153" name="ALU 00">
            <a:extLst>
              <a:ext uri="{FF2B5EF4-FFF2-40B4-BE49-F238E27FC236}">
                <a16:creationId xmlns:a16="http://schemas.microsoft.com/office/drawing/2014/main" id="{AE29A7FD-A6D9-853D-DC44-349A0DA27D3E}"/>
              </a:ext>
            </a:extLst>
          </p:cNvPr>
          <p:cNvSpPr/>
          <p:nvPr/>
        </p:nvSpPr>
        <p:spPr>
          <a:xfrm>
            <a:off x="10495278" y="120472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54" name="ALU 01">
            <a:extLst>
              <a:ext uri="{FF2B5EF4-FFF2-40B4-BE49-F238E27FC236}">
                <a16:creationId xmlns:a16="http://schemas.microsoft.com/office/drawing/2014/main" id="{F78C6616-E070-8277-D81C-02E69C601480}"/>
              </a:ext>
            </a:extLst>
          </p:cNvPr>
          <p:cNvSpPr/>
          <p:nvPr/>
        </p:nvSpPr>
        <p:spPr>
          <a:xfrm>
            <a:off x="12120878" y="120472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55" name="ALU 02">
            <a:extLst>
              <a:ext uri="{FF2B5EF4-FFF2-40B4-BE49-F238E27FC236}">
                <a16:creationId xmlns:a16="http://schemas.microsoft.com/office/drawing/2014/main" id="{B0DE8E26-54CC-F074-0EA6-24506C3B08DA}"/>
              </a:ext>
            </a:extLst>
          </p:cNvPr>
          <p:cNvSpPr/>
          <p:nvPr/>
        </p:nvSpPr>
        <p:spPr>
          <a:xfrm>
            <a:off x="13746478" y="120472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56" name="ALU 03">
            <a:extLst>
              <a:ext uri="{FF2B5EF4-FFF2-40B4-BE49-F238E27FC236}">
                <a16:creationId xmlns:a16="http://schemas.microsoft.com/office/drawing/2014/main" id="{DBE38105-4AE2-99B5-6E47-F0477A7BFE29}"/>
              </a:ext>
            </a:extLst>
          </p:cNvPr>
          <p:cNvSpPr/>
          <p:nvPr/>
        </p:nvSpPr>
        <p:spPr>
          <a:xfrm>
            <a:off x="15372078" y="120472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57" name="ALU 8">
            <a:extLst>
              <a:ext uri="{FF2B5EF4-FFF2-40B4-BE49-F238E27FC236}">
                <a16:creationId xmlns:a16="http://schemas.microsoft.com/office/drawing/2014/main" id="{EB8FF22E-73C4-1FA7-200C-F3CD8E6929E6}"/>
              </a:ext>
            </a:extLst>
          </p:cNvPr>
          <p:cNvSpPr/>
          <p:nvPr/>
        </p:nvSpPr>
        <p:spPr>
          <a:xfrm>
            <a:off x="10495278" y="129616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158" name="ALU 9">
            <a:extLst>
              <a:ext uri="{FF2B5EF4-FFF2-40B4-BE49-F238E27FC236}">
                <a16:creationId xmlns:a16="http://schemas.microsoft.com/office/drawing/2014/main" id="{05AD95BA-B162-D789-E661-31721E144A16}"/>
              </a:ext>
            </a:extLst>
          </p:cNvPr>
          <p:cNvSpPr/>
          <p:nvPr/>
        </p:nvSpPr>
        <p:spPr>
          <a:xfrm>
            <a:off x="12120878" y="129616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159" name="ALU 10">
            <a:extLst>
              <a:ext uri="{FF2B5EF4-FFF2-40B4-BE49-F238E27FC236}">
                <a16:creationId xmlns:a16="http://schemas.microsoft.com/office/drawing/2014/main" id="{7BD96F18-9822-03AF-DFBF-1D84CCFDC04F}"/>
              </a:ext>
            </a:extLst>
          </p:cNvPr>
          <p:cNvSpPr/>
          <p:nvPr/>
        </p:nvSpPr>
        <p:spPr>
          <a:xfrm>
            <a:off x="13746478" y="129616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160" name="ALU 11">
            <a:extLst>
              <a:ext uri="{FF2B5EF4-FFF2-40B4-BE49-F238E27FC236}">
                <a16:creationId xmlns:a16="http://schemas.microsoft.com/office/drawing/2014/main" id="{03ACC709-84F7-8716-A12A-DC12D6CF44C1}"/>
              </a:ext>
            </a:extLst>
          </p:cNvPr>
          <p:cNvSpPr/>
          <p:nvPr/>
        </p:nvSpPr>
        <p:spPr>
          <a:xfrm>
            <a:off x="15372078" y="129616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161" name="Thread 440">
            <a:extLst>
              <a:ext uri="{FF2B5EF4-FFF2-40B4-BE49-F238E27FC236}">
                <a16:creationId xmlns:a16="http://schemas.microsoft.com/office/drawing/2014/main" id="{1BF96D61-C7A2-64B0-F6D6-B0DB9904D139}"/>
              </a:ext>
            </a:extLst>
          </p:cNvPr>
          <p:cNvSpPr/>
          <p:nvPr/>
        </p:nvSpPr>
        <p:spPr>
          <a:xfrm>
            <a:off x="10660378" y="122758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62" name="Thread 441">
            <a:extLst>
              <a:ext uri="{FF2B5EF4-FFF2-40B4-BE49-F238E27FC236}">
                <a16:creationId xmlns:a16="http://schemas.microsoft.com/office/drawing/2014/main" id="{0BB4F7B8-ECF2-93D0-79FA-7081185DA1B8}"/>
              </a:ext>
            </a:extLst>
          </p:cNvPr>
          <p:cNvSpPr/>
          <p:nvPr/>
        </p:nvSpPr>
        <p:spPr>
          <a:xfrm>
            <a:off x="12285978" y="122758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63" name="Thread 442">
            <a:extLst>
              <a:ext uri="{FF2B5EF4-FFF2-40B4-BE49-F238E27FC236}">
                <a16:creationId xmlns:a16="http://schemas.microsoft.com/office/drawing/2014/main" id="{FA29210F-1698-EB5E-D36B-72A29E681F1C}"/>
              </a:ext>
            </a:extLst>
          </p:cNvPr>
          <p:cNvSpPr/>
          <p:nvPr/>
        </p:nvSpPr>
        <p:spPr>
          <a:xfrm>
            <a:off x="13911578" y="122758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64" name="Thread 443">
            <a:extLst>
              <a:ext uri="{FF2B5EF4-FFF2-40B4-BE49-F238E27FC236}">
                <a16:creationId xmlns:a16="http://schemas.microsoft.com/office/drawing/2014/main" id="{986F8F4B-225A-0F40-118F-4FC6EEC03190}"/>
              </a:ext>
            </a:extLst>
          </p:cNvPr>
          <p:cNvSpPr/>
          <p:nvPr/>
        </p:nvSpPr>
        <p:spPr>
          <a:xfrm>
            <a:off x="15537178" y="122758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65" name="Thread 448">
            <a:extLst>
              <a:ext uri="{FF2B5EF4-FFF2-40B4-BE49-F238E27FC236}">
                <a16:creationId xmlns:a16="http://schemas.microsoft.com/office/drawing/2014/main" id="{1185B3F4-D65D-22BD-B3D4-ABBF1782F49F}"/>
              </a:ext>
            </a:extLst>
          </p:cNvPr>
          <p:cNvSpPr/>
          <p:nvPr/>
        </p:nvSpPr>
        <p:spPr>
          <a:xfrm>
            <a:off x="10660378" y="131902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66" name="Thread 449">
            <a:extLst>
              <a:ext uri="{FF2B5EF4-FFF2-40B4-BE49-F238E27FC236}">
                <a16:creationId xmlns:a16="http://schemas.microsoft.com/office/drawing/2014/main" id="{6664AAAA-44ED-A1D1-BE9E-E754E410B581}"/>
              </a:ext>
            </a:extLst>
          </p:cNvPr>
          <p:cNvSpPr/>
          <p:nvPr/>
        </p:nvSpPr>
        <p:spPr>
          <a:xfrm>
            <a:off x="12285978" y="131902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67" name="Thread 450">
            <a:extLst>
              <a:ext uri="{FF2B5EF4-FFF2-40B4-BE49-F238E27FC236}">
                <a16:creationId xmlns:a16="http://schemas.microsoft.com/office/drawing/2014/main" id="{F466BA6B-DFA6-42D9-E1A6-124062982A62}"/>
              </a:ext>
            </a:extLst>
          </p:cNvPr>
          <p:cNvSpPr/>
          <p:nvPr/>
        </p:nvSpPr>
        <p:spPr>
          <a:xfrm>
            <a:off x="13911578" y="131902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68" name="Thread 451">
            <a:extLst>
              <a:ext uri="{FF2B5EF4-FFF2-40B4-BE49-F238E27FC236}">
                <a16:creationId xmlns:a16="http://schemas.microsoft.com/office/drawing/2014/main" id="{91E02E1D-162C-576A-FA01-B65407BA6497}"/>
              </a:ext>
            </a:extLst>
          </p:cNvPr>
          <p:cNvSpPr/>
          <p:nvPr/>
        </p:nvSpPr>
        <p:spPr>
          <a:xfrm>
            <a:off x="15537178" y="131902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69" name="ALU 460">
            <a:extLst>
              <a:ext uri="{FF2B5EF4-FFF2-40B4-BE49-F238E27FC236}">
                <a16:creationId xmlns:a16="http://schemas.microsoft.com/office/drawing/2014/main" id="{6B7C061C-1153-9BDA-EAC7-F4F8CFD7CF1D}"/>
              </a:ext>
            </a:extLst>
          </p:cNvPr>
          <p:cNvSpPr/>
          <p:nvPr/>
        </p:nvSpPr>
        <p:spPr>
          <a:xfrm>
            <a:off x="10495278" y="138760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70" name="Thread 480">
            <a:extLst>
              <a:ext uri="{FF2B5EF4-FFF2-40B4-BE49-F238E27FC236}">
                <a16:creationId xmlns:a16="http://schemas.microsoft.com/office/drawing/2014/main" id="{809AF3C9-64E8-6D84-94C5-9191C6805C48}"/>
              </a:ext>
            </a:extLst>
          </p:cNvPr>
          <p:cNvSpPr/>
          <p:nvPr/>
        </p:nvSpPr>
        <p:spPr>
          <a:xfrm>
            <a:off x="10660378" y="141046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71" name="ALU 461">
            <a:extLst>
              <a:ext uri="{FF2B5EF4-FFF2-40B4-BE49-F238E27FC236}">
                <a16:creationId xmlns:a16="http://schemas.microsoft.com/office/drawing/2014/main" id="{EE0A7854-9B97-96DE-C980-C808CE929A15}"/>
              </a:ext>
            </a:extLst>
          </p:cNvPr>
          <p:cNvSpPr/>
          <p:nvPr/>
        </p:nvSpPr>
        <p:spPr>
          <a:xfrm>
            <a:off x="12120878" y="138760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72" name="Thread 481">
            <a:extLst>
              <a:ext uri="{FF2B5EF4-FFF2-40B4-BE49-F238E27FC236}">
                <a16:creationId xmlns:a16="http://schemas.microsoft.com/office/drawing/2014/main" id="{3BD9186F-C6E3-374E-971A-76EC3029107B}"/>
              </a:ext>
            </a:extLst>
          </p:cNvPr>
          <p:cNvSpPr/>
          <p:nvPr/>
        </p:nvSpPr>
        <p:spPr>
          <a:xfrm>
            <a:off x="12285978" y="141046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73" name="ALU 462">
            <a:extLst>
              <a:ext uri="{FF2B5EF4-FFF2-40B4-BE49-F238E27FC236}">
                <a16:creationId xmlns:a16="http://schemas.microsoft.com/office/drawing/2014/main" id="{90DC3898-4D7E-923B-AD7F-E1EAD2A90B34}"/>
              </a:ext>
            </a:extLst>
          </p:cNvPr>
          <p:cNvSpPr/>
          <p:nvPr/>
        </p:nvSpPr>
        <p:spPr>
          <a:xfrm>
            <a:off x="13746478" y="138760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74" name="Thread 482">
            <a:extLst>
              <a:ext uri="{FF2B5EF4-FFF2-40B4-BE49-F238E27FC236}">
                <a16:creationId xmlns:a16="http://schemas.microsoft.com/office/drawing/2014/main" id="{18A175A7-76BF-296F-B371-0910746F9C13}"/>
              </a:ext>
            </a:extLst>
          </p:cNvPr>
          <p:cNvSpPr/>
          <p:nvPr/>
        </p:nvSpPr>
        <p:spPr>
          <a:xfrm>
            <a:off x="13911578" y="141046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75" name="ALU 463">
            <a:extLst>
              <a:ext uri="{FF2B5EF4-FFF2-40B4-BE49-F238E27FC236}">
                <a16:creationId xmlns:a16="http://schemas.microsoft.com/office/drawing/2014/main" id="{A7CDC0AA-3695-0112-FD0C-855FDDADDEDA}"/>
              </a:ext>
            </a:extLst>
          </p:cNvPr>
          <p:cNvSpPr/>
          <p:nvPr/>
        </p:nvSpPr>
        <p:spPr>
          <a:xfrm>
            <a:off x="15372078" y="138760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76" name="Thread 483">
            <a:extLst>
              <a:ext uri="{FF2B5EF4-FFF2-40B4-BE49-F238E27FC236}">
                <a16:creationId xmlns:a16="http://schemas.microsoft.com/office/drawing/2014/main" id="{FECB4983-CD19-8116-C807-522BF555AFDF}"/>
              </a:ext>
            </a:extLst>
          </p:cNvPr>
          <p:cNvSpPr/>
          <p:nvPr/>
        </p:nvSpPr>
        <p:spPr>
          <a:xfrm>
            <a:off x="15537178" y="141046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77" name="ALU 468">
            <a:extLst>
              <a:ext uri="{FF2B5EF4-FFF2-40B4-BE49-F238E27FC236}">
                <a16:creationId xmlns:a16="http://schemas.microsoft.com/office/drawing/2014/main" id="{C3C7D7D8-4656-397F-DBEE-B09688CAD413}"/>
              </a:ext>
            </a:extLst>
          </p:cNvPr>
          <p:cNvSpPr/>
          <p:nvPr/>
        </p:nvSpPr>
        <p:spPr>
          <a:xfrm>
            <a:off x="10495278" y="147904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78" name="Thread 488">
            <a:extLst>
              <a:ext uri="{FF2B5EF4-FFF2-40B4-BE49-F238E27FC236}">
                <a16:creationId xmlns:a16="http://schemas.microsoft.com/office/drawing/2014/main" id="{182CB502-ADEC-6E7F-288A-343D4FBCDC25}"/>
              </a:ext>
            </a:extLst>
          </p:cNvPr>
          <p:cNvSpPr/>
          <p:nvPr/>
        </p:nvSpPr>
        <p:spPr>
          <a:xfrm>
            <a:off x="10660378" y="150190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79" name="ALU 469">
            <a:extLst>
              <a:ext uri="{FF2B5EF4-FFF2-40B4-BE49-F238E27FC236}">
                <a16:creationId xmlns:a16="http://schemas.microsoft.com/office/drawing/2014/main" id="{D02DF5E9-8C7F-15EA-0ED5-75D5DBEEECCB}"/>
              </a:ext>
            </a:extLst>
          </p:cNvPr>
          <p:cNvSpPr/>
          <p:nvPr/>
        </p:nvSpPr>
        <p:spPr>
          <a:xfrm>
            <a:off x="12120878" y="147904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80" name="Thread 489">
            <a:extLst>
              <a:ext uri="{FF2B5EF4-FFF2-40B4-BE49-F238E27FC236}">
                <a16:creationId xmlns:a16="http://schemas.microsoft.com/office/drawing/2014/main" id="{C7C1C79D-94A8-D730-5946-84B467BDE6E1}"/>
              </a:ext>
            </a:extLst>
          </p:cNvPr>
          <p:cNvSpPr/>
          <p:nvPr/>
        </p:nvSpPr>
        <p:spPr>
          <a:xfrm>
            <a:off x="12285978" y="150190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81" name="ALU 470">
            <a:extLst>
              <a:ext uri="{FF2B5EF4-FFF2-40B4-BE49-F238E27FC236}">
                <a16:creationId xmlns:a16="http://schemas.microsoft.com/office/drawing/2014/main" id="{CC6FC556-C0CE-78FE-C7B3-F80776E448ED}"/>
              </a:ext>
            </a:extLst>
          </p:cNvPr>
          <p:cNvSpPr/>
          <p:nvPr/>
        </p:nvSpPr>
        <p:spPr>
          <a:xfrm>
            <a:off x="13746478" y="147904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82" name="Thread 490">
            <a:extLst>
              <a:ext uri="{FF2B5EF4-FFF2-40B4-BE49-F238E27FC236}">
                <a16:creationId xmlns:a16="http://schemas.microsoft.com/office/drawing/2014/main" id="{042A4055-C27A-C3BB-0C56-151B6681F104}"/>
              </a:ext>
            </a:extLst>
          </p:cNvPr>
          <p:cNvSpPr/>
          <p:nvPr/>
        </p:nvSpPr>
        <p:spPr>
          <a:xfrm>
            <a:off x="13911578" y="150190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183" name="ALU 471">
            <a:extLst>
              <a:ext uri="{FF2B5EF4-FFF2-40B4-BE49-F238E27FC236}">
                <a16:creationId xmlns:a16="http://schemas.microsoft.com/office/drawing/2014/main" id="{D2181EA1-A69F-80A0-2C08-DF455698EB3A}"/>
              </a:ext>
            </a:extLst>
          </p:cNvPr>
          <p:cNvSpPr/>
          <p:nvPr/>
        </p:nvSpPr>
        <p:spPr>
          <a:xfrm>
            <a:off x="15372078" y="14790468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184" name="Thread 491">
            <a:extLst>
              <a:ext uri="{FF2B5EF4-FFF2-40B4-BE49-F238E27FC236}">
                <a16:creationId xmlns:a16="http://schemas.microsoft.com/office/drawing/2014/main" id="{73B1B7A6-332F-0160-9FD6-170A6875DCE6}"/>
              </a:ext>
            </a:extLst>
          </p:cNvPr>
          <p:cNvSpPr/>
          <p:nvPr/>
        </p:nvSpPr>
        <p:spPr>
          <a:xfrm>
            <a:off x="15537178" y="15019068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0F62DD-D353-C6CB-A146-BC1E479C78F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8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4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6" grpId="0" animBg="1"/>
      <p:bldP spid="82" grpId="0" animBg="1"/>
      <p:bldP spid="84" grpId="0" animBg="1"/>
      <p:bldP spid="17" grpId="0" animBg="1"/>
      <p:bldP spid="18" grpId="0" animBg="1"/>
      <p:bldP spid="19" grpId="0" animBg="1"/>
      <p:bldP spid="20" grpId="0" animBg="1"/>
      <p:bldP spid="25" grpId="0" animBg="1"/>
      <p:bldP spid="26" grpId="0" animBg="1"/>
      <p:bldP spid="27" grpId="0" animBg="1"/>
      <p:bldP spid="28" grpId="0" animBg="1"/>
      <p:bldP spid="34" grpId="0" animBg="1"/>
      <p:bldP spid="35" grpId="0" animBg="1"/>
      <p:bldP spid="36" grpId="0" animBg="1"/>
      <p:bldP spid="37" grpId="0" animBg="1"/>
      <p:bldP spid="42" grpId="0" animBg="1"/>
      <p:bldP spid="43" grpId="0" animBg="1"/>
      <p:bldP spid="44" grpId="0" animBg="1"/>
      <p:bldP spid="45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72DC9-B3D6-D134-A526-E2C8A21EE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/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/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/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/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/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/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/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/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/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/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/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/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/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/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/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/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/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/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/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/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/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/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/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/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/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/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/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/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/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/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/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/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/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/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/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/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/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/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/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/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/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/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/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/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/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/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/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/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/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/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/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/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/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/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/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/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/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/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/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/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/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/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/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/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cxnSp>
        <p:nvCxnSpPr>
          <p:cNvPr id="1964" name="Grid"/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cxnSp>
        <p:nvCxnSpPr>
          <p:cNvPr id="1965" name="Grid"/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cxnSp>
        <p:nvCxnSpPr>
          <p:cNvPr id="1966" name="Grid"/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cxnSp>
        <p:nvCxnSpPr>
          <p:cNvPr id="1967" name="Grid"/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cxnSp>
        <p:nvCxnSpPr>
          <p:cNvPr id="1968" name="Grid"/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cxnSp>
        <p:nvCxnSpPr>
          <p:cNvPr id="1969" name="Grid"/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cxnSp>
        <p:nvCxnSpPr>
          <p:cNvPr id="1970" name="Grid"/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cxnSp>
        <p:nvCxnSpPr>
          <p:cNvPr id="1971" name="Grid"/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cxnSp>
        <p:nvCxnSpPr>
          <p:cNvPr id="1972" name="Grid"/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cxnSp>
        <p:nvCxnSpPr>
          <p:cNvPr id="1973" name="Grid"/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cxnSp>
        <p:nvCxnSpPr>
          <p:cNvPr id="1974" name="Grid"/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cxnSp>
        <p:nvCxnSpPr>
          <p:cNvPr id="1975" name="Grid"/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cxnSp>
        <p:nvCxnSpPr>
          <p:cNvPr id="1976" name="Grid"/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12700">
            <a:solidFill>
              <a:srgbClr val="6E6E6E"/>
            </a:solidFill>
          </a:ln>
        </p:spPr>
      </p:cxnSp>
      <p:sp>
        <p:nvSpPr>
          <p:cNvPr id="1977" name="Label"/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8" name="Label"/>
          <p:cNvSpPr txBox="1"/>
          <p:nvPr/>
        </p:nvSpPr>
        <p:spPr>
          <a:xfrm>
            <a:off x="14246083" y="6951317"/>
            <a:ext cx="6350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79" name="Label"/>
          <p:cNvSpPr txBox="1"/>
          <p:nvPr/>
        </p:nvSpPr>
        <p:spPr>
          <a:xfrm>
            <a:off x="2904983" y="15307917"/>
            <a:ext cx="5842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0" name="Label"/>
          <p:cNvSpPr txBox="1"/>
          <p:nvPr/>
        </p:nvSpPr>
        <p:spPr>
          <a:xfrm>
            <a:off x="9318483" y="12681775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82" name="Label"/>
          <p:cNvSpPr txBox="1"/>
          <p:nvPr/>
        </p:nvSpPr>
        <p:spPr>
          <a:xfrm>
            <a:off x="8863492" y="17953934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/>
          <p:cNvSpPr txBox="1"/>
          <p:nvPr/>
        </p:nvSpPr>
        <p:spPr>
          <a:xfrm>
            <a:off x="25968183" y="69513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/>
          <p:cNvSpPr txBox="1"/>
          <p:nvPr/>
        </p:nvSpPr>
        <p:spPr>
          <a:xfrm>
            <a:off x="25968183" y="153079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E12AE80B-17BC-D09E-7BB7-A46B62CFC5FD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E65243-B9A0-98D8-ED21-028F6764914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76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2D893-69ED-A344-A8BF-A94550ADF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>
            <a:extLst>
              <a:ext uri="{FF2B5EF4-FFF2-40B4-BE49-F238E27FC236}">
                <a16:creationId xmlns:a16="http://schemas.microsoft.com/office/drawing/2014/main" id="{2750B8F8-77DC-98CD-C6C1-81469EE45FA7}"/>
              </a:ext>
            </a:extLst>
          </p:cNvPr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>
            <a:extLst>
              <a:ext uri="{FF2B5EF4-FFF2-40B4-BE49-F238E27FC236}">
                <a16:creationId xmlns:a16="http://schemas.microsoft.com/office/drawing/2014/main" id="{EADE9DE2-CF14-5ABB-2F6F-70F08986E43B}"/>
              </a:ext>
            </a:extLst>
          </p:cNvPr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>
            <a:extLst>
              <a:ext uri="{FF2B5EF4-FFF2-40B4-BE49-F238E27FC236}">
                <a16:creationId xmlns:a16="http://schemas.microsoft.com/office/drawing/2014/main" id="{508FBB49-107C-AC1E-5604-1A1177162D60}"/>
              </a:ext>
            </a:extLst>
          </p:cNvPr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>
            <a:extLst>
              <a:ext uri="{FF2B5EF4-FFF2-40B4-BE49-F238E27FC236}">
                <a16:creationId xmlns:a16="http://schemas.microsoft.com/office/drawing/2014/main" id="{934AB6C4-0EA0-234C-65DB-439C03B29390}"/>
              </a:ext>
            </a:extLst>
          </p:cNvPr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>
            <a:extLst>
              <a:ext uri="{FF2B5EF4-FFF2-40B4-BE49-F238E27FC236}">
                <a16:creationId xmlns:a16="http://schemas.microsoft.com/office/drawing/2014/main" id="{141774B8-A1B6-9AD2-0D91-C782275AFB14}"/>
              </a:ext>
            </a:extLst>
          </p:cNvPr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>
            <a:extLst>
              <a:ext uri="{FF2B5EF4-FFF2-40B4-BE49-F238E27FC236}">
                <a16:creationId xmlns:a16="http://schemas.microsoft.com/office/drawing/2014/main" id="{4612CE48-D128-BE82-3822-7D360A59C7EF}"/>
              </a:ext>
            </a:extLst>
          </p:cNvPr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>
            <a:extLst>
              <a:ext uri="{FF2B5EF4-FFF2-40B4-BE49-F238E27FC236}">
                <a16:creationId xmlns:a16="http://schemas.microsoft.com/office/drawing/2014/main" id="{7625133B-1D27-7E0D-ADAE-D546A94AC42C}"/>
              </a:ext>
            </a:extLst>
          </p:cNvPr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>
            <a:extLst>
              <a:ext uri="{FF2B5EF4-FFF2-40B4-BE49-F238E27FC236}">
                <a16:creationId xmlns:a16="http://schemas.microsoft.com/office/drawing/2014/main" id="{58F1F5E3-3BA1-C0CA-15F2-FCC53886730F}"/>
              </a:ext>
            </a:extLst>
          </p:cNvPr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>
            <a:extLst>
              <a:ext uri="{FF2B5EF4-FFF2-40B4-BE49-F238E27FC236}">
                <a16:creationId xmlns:a16="http://schemas.microsoft.com/office/drawing/2014/main" id="{8FCECA5F-0669-7AA1-8F4A-F679889295BE}"/>
              </a:ext>
            </a:extLst>
          </p:cNvPr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>
            <a:extLst>
              <a:ext uri="{FF2B5EF4-FFF2-40B4-BE49-F238E27FC236}">
                <a16:creationId xmlns:a16="http://schemas.microsoft.com/office/drawing/2014/main" id="{D9BD61E0-61E4-7521-5B88-0B73DE7D469A}"/>
              </a:ext>
            </a:extLst>
          </p:cNvPr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>
            <a:extLst>
              <a:ext uri="{FF2B5EF4-FFF2-40B4-BE49-F238E27FC236}">
                <a16:creationId xmlns:a16="http://schemas.microsoft.com/office/drawing/2014/main" id="{056A748B-F1E8-3681-A362-D6411EA0CBA0}"/>
              </a:ext>
            </a:extLst>
          </p:cNvPr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>
            <a:extLst>
              <a:ext uri="{FF2B5EF4-FFF2-40B4-BE49-F238E27FC236}">
                <a16:creationId xmlns:a16="http://schemas.microsoft.com/office/drawing/2014/main" id="{32D5B1A5-19AF-4C4B-0D79-F5BB6A3DA295}"/>
              </a:ext>
            </a:extLst>
          </p:cNvPr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>
            <a:extLst>
              <a:ext uri="{FF2B5EF4-FFF2-40B4-BE49-F238E27FC236}">
                <a16:creationId xmlns:a16="http://schemas.microsoft.com/office/drawing/2014/main" id="{BF8087CB-D65C-9A6D-383C-1AFC97DB9570}"/>
              </a:ext>
            </a:extLst>
          </p:cNvPr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>
            <a:extLst>
              <a:ext uri="{FF2B5EF4-FFF2-40B4-BE49-F238E27FC236}">
                <a16:creationId xmlns:a16="http://schemas.microsoft.com/office/drawing/2014/main" id="{932FF46E-1C8E-36FE-A4D4-B4C4D17D521C}"/>
              </a:ext>
            </a:extLst>
          </p:cNvPr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>
            <a:extLst>
              <a:ext uri="{FF2B5EF4-FFF2-40B4-BE49-F238E27FC236}">
                <a16:creationId xmlns:a16="http://schemas.microsoft.com/office/drawing/2014/main" id="{2333B633-9F0E-CC1F-DD88-C0856F3E5A8F}"/>
              </a:ext>
            </a:extLst>
          </p:cNvPr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>
            <a:extLst>
              <a:ext uri="{FF2B5EF4-FFF2-40B4-BE49-F238E27FC236}">
                <a16:creationId xmlns:a16="http://schemas.microsoft.com/office/drawing/2014/main" id="{AD745DB0-543A-4E6D-F457-BD2D195F8E0D}"/>
              </a:ext>
            </a:extLst>
          </p:cNvPr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>
            <a:extLst>
              <a:ext uri="{FF2B5EF4-FFF2-40B4-BE49-F238E27FC236}">
                <a16:creationId xmlns:a16="http://schemas.microsoft.com/office/drawing/2014/main" id="{5F55B3CD-3D17-7A67-B4A8-BB4B3DFDA4E7}"/>
              </a:ext>
            </a:extLst>
          </p:cNvPr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>
            <a:extLst>
              <a:ext uri="{FF2B5EF4-FFF2-40B4-BE49-F238E27FC236}">
                <a16:creationId xmlns:a16="http://schemas.microsoft.com/office/drawing/2014/main" id="{7B829C38-6B0E-9490-5510-402328A1825E}"/>
              </a:ext>
            </a:extLst>
          </p:cNvPr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>
            <a:extLst>
              <a:ext uri="{FF2B5EF4-FFF2-40B4-BE49-F238E27FC236}">
                <a16:creationId xmlns:a16="http://schemas.microsoft.com/office/drawing/2014/main" id="{0E75FE18-3F3A-3469-67D8-940EF5292092}"/>
              </a:ext>
            </a:extLst>
          </p:cNvPr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>
            <a:extLst>
              <a:ext uri="{FF2B5EF4-FFF2-40B4-BE49-F238E27FC236}">
                <a16:creationId xmlns:a16="http://schemas.microsoft.com/office/drawing/2014/main" id="{39C6C24E-9FB4-E66A-C2FE-CE4E3A846562}"/>
              </a:ext>
            </a:extLst>
          </p:cNvPr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>
            <a:extLst>
              <a:ext uri="{FF2B5EF4-FFF2-40B4-BE49-F238E27FC236}">
                <a16:creationId xmlns:a16="http://schemas.microsoft.com/office/drawing/2014/main" id="{035C21EE-6D00-9B1D-2BBB-BDF52A18E5C9}"/>
              </a:ext>
            </a:extLst>
          </p:cNvPr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>
            <a:extLst>
              <a:ext uri="{FF2B5EF4-FFF2-40B4-BE49-F238E27FC236}">
                <a16:creationId xmlns:a16="http://schemas.microsoft.com/office/drawing/2014/main" id="{1C3C755D-9C78-0563-6811-37A5D6940258}"/>
              </a:ext>
            </a:extLst>
          </p:cNvPr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>
            <a:extLst>
              <a:ext uri="{FF2B5EF4-FFF2-40B4-BE49-F238E27FC236}">
                <a16:creationId xmlns:a16="http://schemas.microsoft.com/office/drawing/2014/main" id="{8B355B0A-A082-679B-6F2A-AB3432E50B9B}"/>
              </a:ext>
            </a:extLst>
          </p:cNvPr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>
            <a:extLst>
              <a:ext uri="{FF2B5EF4-FFF2-40B4-BE49-F238E27FC236}">
                <a16:creationId xmlns:a16="http://schemas.microsoft.com/office/drawing/2014/main" id="{715B8101-C2AC-54A5-1F34-9E0988E316F8}"/>
              </a:ext>
            </a:extLst>
          </p:cNvPr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>
            <a:extLst>
              <a:ext uri="{FF2B5EF4-FFF2-40B4-BE49-F238E27FC236}">
                <a16:creationId xmlns:a16="http://schemas.microsoft.com/office/drawing/2014/main" id="{A8F4A2FD-6A40-9007-C634-9AE2DFE9835F}"/>
              </a:ext>
            </a:extLst>
          </p:cNvPr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>
            <a:extLst>
              <a:ext uri="{FF2B5EF4-FFF2-40B4-BE49-F238E27FC236}">
                <a16:creationId xmlns:a16="http://schemas.microsoft.com/office/drawing/2014/main" id="{E94CEF52-53EA-9C3E-C9AF-CC0656786F05}"/>
              </a:ext>
            </a:extLst>
          </p:cNvPr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>
            <a:extLst>
              <a:ext uri="{FF2B5EF4-FFF2-40B4-BE49-F238E27FC236}">
                <a16:creationId xmlns:a16="http://schemas.microsoft.com/office/drawing/2014/main" id="{F17429C4-BDDA-7505-6793-BA178AEC787E}"/>
              </a:ext>
            </a:extLst>
          </p:cNvPr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>
            <a:extLst>
              <a:ext uri="{FF2B5EF4-FFF2-40B4-BE49-F238E27FC236}">
                <a16:creationId xmlns:a16="http://schemas.microsoft.com/office/drawing/2014/main" id="{A4811F75-1553-C4CA-AA7B-4C55575ED828}"/>
              </a:ext>
            </a:extLst>
          </p:cNvPr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>
            <a:extLst>
              <a:ext uri="{FF2B5EF4-FFF2-40B4-BE49-F238E27FC236}">
                <a16:creationId xmlns:a16="http://schemas.microsoft.com/office/drawing/2014/main" id="{020D5469-706B-6404-E3E6-4B20AEC505BC}"/>
              </a:ext>
            </a:extLst>
          </p:cNvPr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>
            <a:extLst>
              <a:ext uri="{FF2B5EF4-FFF2-40B4-BE49-F238E27FC236}">
                <a16:creationId xmlns:a16="http://schemas.microsoft.com/office/drawing/2014/main" id="{F9B466A1-A146-BAAB-6A78-A7435E1FBDEB}"/>
              </a:ext>
            </a:extLst>
          </p:cNvPr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>
            <a:extLst>
              <a:ext uri="{FF2B5EF4-FFF2-40B4-BE49-F238E27FC236}">
                <a16:creationId xmlns:a16="http://schemas.microsoft.com/office/drawing/2014/main" id="{C91CB02C-1D30-D062-8E8D-BBD4ABAB44C8}"/>
              </a:ext>
            </a:extLst>
          </p:cNvPr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>
            <a:extLst>
              <a:ext uri="{FF2B5EF4-FFF2-40B4-BE49-F238E27FC236}">
                <a16:creationId xmlns:a16="http://schemas.microsoft.com/office/drawing/2014/main" id="{8CBF41B3-E74B-F321-E4B7-091623455D68}"/>
              </a:ext>
            </a:extLst>
          </p:cNvPr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>
            <a:extLst>
              <a:ext uri="{FF2B5EF4-FFF2-40B4-BE49-F238E27FC236}">
                <a16:creationId xmlns:a16="http://schemas.microsoft.com/office/drawing/2014/main" id="{4ABADB3C-25C4-6C63-8099-178492F67B5D}"/>
              </a:ext>
            </a:extLst>
          </p:cNvPr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>
            <a:extLst>
              <a:ext uri="{FF2B5EF4-FFF2-40B4-BE49-F238E27FC236}">
                <a16:creationId xmlns:a16="http://schemas.microsoft.com/office/drawing/2014/main" id="{873A29FB-444E-9EBC-3208-BAB31C8A24B9}"/>
              </a:ext>
            </a:extLst>
          </p:cNvPr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>
            <a:extLst>
              <a:ext uri="{FF2B5EF4-FFF2-40B4-BE49-F238E27FC236}">
                <a16:creationId xmlns:a16="http://schemas.microsoft.com/office/drawing/2014/main" id="{CE3B3581-4845-6247-4AE7-ABEDDBEAED0B}"/>
              </a:ext>
            </a:extLst>
          </p:cNvPr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>
            <a:extLst>
              <a:ext uri="{FF2B5EF4-FFF2-40B4-BE49-F238E27FC236}">
                <a16:creationId xmlns:a16="http://schemas.microsoft.com/office/drawing/2014/main" id="{8B3C1686-3614-B20A-5B48-BADC58BAF630}"/>
              </a:ext>
            </a:extLst>
          </p:cNvPr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>
            <a:extLst>
              <a:ext uri="{FF2B5EF4-FFF2-40B4-BE49-F238E27FC236}">
                <a16:creationId xmlns:a16="http://schemas.microsoft.com/office/drawing/2014/main" id="{27BE67C3-74B2-2866-C0AA-F70C941D926C}"/>
              </a:ext>
            </a:extLst>
          </p:cNvPr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>
            <a:extLst>
              <a:ext uri="{FF2B5EF4-FFF2-40B4-BE49-F238E27FC236}">
                <a16:creationId xmlns:a16="http://schemas.microsoft.com/office/drawing/2014/main" id="{ED80E97D-2857-A0D9-7237-5BFD1E66EF25}"/>
              </a:ext>
            </a:extLst>
          </p:cNvPr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>
            <a:extLst>
              <a:ext uri="{FF2B5EF4-FFF2-40B4-BE49-F238E27FC236}">
                <a16:creationId xmlns:a16="http://schemas.microsoft.com/office/drawing/2014/main" id="{22F7199C-93F5-6BB9-9C8B-F527F0DE3A81}"/>
              </a:ext>
            </a:extLst>
          </p:cNvPr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>
            <a:extLst>
              <a:ext uri="{FF2B5EF4-FFF2-40B4-BE49-F238E27FC236}">
                <a16:creationId xmlns:a16="http://schemas.microsoft.com/office/drawing/2014/main" id="{C53F1C25-1AB0-DEAB-F1FA-343FD35633EF}"/>
              </a:ext>
            </a:extLst>
          </p:cNvPr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>
            <a:extLst>
              <a:ext uri="{FF2B5EF4-FFF2-40B4-BE49-F238E27FC236}">
                <a16:creationId xmlns:a16="http://schemas.microsoft.com/office/drawing/2014/main" id="{9E4049A7-68AD-1519-285E-9045B087AE94}"/>
              </a:ext>
            </a:extLst>
          </p:cNvPr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>
            <a:extLst>
              <a:ext uri="{FF2B5EF4-FFF2-40B4-BE49-F238E27FC236}">
                <a16:creationId xmlns:a16="http://schemas.microsoft.com/office/drawing/2014/main" id="{26A2CE97-DDDD-25A8-B3DE-1267624926E0}"/>
              </a:ext>
            </a:extLst>
          </p:cNvPr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>
            <a:extLst>
              <a:ext uri="{FF2B5EF4-FFF2-40B4-BE49-F238E27FC236}">
                <a16:creationId xmlns:a16="http://schemas.microsoft.com/office/drawing/2014/main" id="{AF972E07-B6E9-BDA8-9FDB-419B080CBC92}"/>
              </a:ext>
            </a:extLst>
          </p:cNvPr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>
            <a:extLst>
              <a:ext uri="{FF2B5EF4-FFF2-40B4-BE49-F238E27FC236}">
                <a16:creationId xmlns:a16="http://schemas.microsoft.com/office/drawing/2014/main" id="{9DEEDE1F-DE2F-F004-4D8D-7D3BEA93DE8B}"/>
              </a:ext>
            </a:extLst>
          </p:cNvPr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>
            <a:extLst>
              <a:ext uri="{FF2B5EF4-FFF2-40B4-BE49-F238E27FC236}">
                <a16:creationId xmlns:a16="http://schemas.microsoft.com/office/drawing/2014/main" id="{C1ADDA7C-1533-79CF-EE3C-474CF2136330}"/>
              </a:ext>
            </a:extLst>
          </p:cNvPr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>
            <a:extLst>
              <a:ext uri="{FF2B5EF4-FFF2-40B4-BE49-F238E27FC236}">
                <a16:creationId xmlns:a16="http://schemas.microsoft.com/office/drawing/2014/main" id="{13750931-50A1-8461-6695-B35E58C0229C}"/>
              </a:ext>
            </a:extLst>
          </p:cNvPr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>
            <a:extLst>
              <a:ext uri="{FF2B5EF4-FFF2-40B4-BE49-F238E27FC236}">
                <a16:creationId xmlns:a16="http://schemas.microsoft.com/office/drawing/2014/main" id="{72297036-DF6A-DF13-F8B8-0B4B0C0424E8}"/>
              </a:ext>
            </a:extLst>
          </p:cNvPr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>
            <a:extLst>
              <a:ext uri="{FF2B5EF4-FFF2-40B4-BE49-F238E27FC236}">
                <a16:creationId xmlns:a16="http://schemas.microsoft.com/office/drawing/2014/main" id="{064AD7BF-D6A9-3D63-E1BA-45631DEBD1F1}"/>
              </a:ext>
            </a:extLst>
          </p:cNvPr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>
            <a:extLst>
              <a:ext uri="{FF2B5EF4-FFF2-40B4-BE49-F238E27FC236}">
                <a16:creationId xmlns:a16="http://schemas.microsoft.com/office/drawing/2014/main" id="{450A0005-9A67-8821-4E62-F903B6D38C7A}"/>
              </a:ext>
            </a:extLst>
          </p:cNvPr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>
            <a:extLst>
              <a:ext uri="{FF2B5EF4-FFF2-40B4-BE49-F238E27FC236}">
                <a16:creationId xmlns:a16="http://schemas.microsoft.com/office/drawing/2014/main" id="{A5001776-B392-D20E-6F87-F7BBE4525361}"/>
              </a:ext>
            </a:extLst>
          </p:cNvPr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>
            <a:extLst>
              <a:ext uri="{FF2B5EF4-FFF2-40B4-BE49-F238E27FC236}">
                <a16:creationId xmlns:a16="http://schemas.microsoft.com/office/drawing/2014/main" id="{0104DDB8-E09C-0ADD-8DFF-7AF5BDDF45C4}"/>
              </a:ext>
            </a:extLst>
          </p:cNvPr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>
            <a:extLst>
              <a:ext uri="{FF2B5EF4-FFF2-40B4-BE49-F238E27FC236}">
                <a16:creationId xmlns:a16="http://schemas.microsoft.com/office/drawing/2014/main" id="{B316B863-86DC-3F06-3120-EC7FC51F7220}"/>
              </a:ext>
            </a:extLst>
          </p:cNvPr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>
            <a:extLst>
              <a:ext uri="{FF2B5EF4-FFF2-40B4-BE49-F238E27FC236}">
                <a16:creationId xmlns:a16="http://schemas.microsoft.com/office/drawing/2014/main" id="{C18C2F4A-2D16-A354-A594-46C4E2B59B0D}"/>
              </a:ext>
            </a:extLst>
          </p:cNvPr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>
            <a:extLst>
              <a:ext uri="{FF2B5EF4-FFF2-40B4-BE49-F238E27FC236}">
                <a16:creationId xmlns:a16="http://schemas.microsoft.com/office/drawing/2014/main" id="{6119AED1-D857-D0D0-C91E-40B884F117D7}"/>
              </a:ext>
            </a:extLst>
          </p:cNvPr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>
            <a:extLst>
              <a:ext uri="{FF2B5EF4-FFF2-40B4-BE49-F238E27FC236}">
                <a16:creationId xmlns:a16="http://schemas.microsoft.com/office/drawing/2014/main" id="{B63DD15A-AC35-E5E0-38A9-B101FF027897}"/>
              </a:ext>
            </a:extLst>
          </p:cNvPr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>
            <a:extLst>
              <a:ext uri="{FF2B5EF4-FFF2-40B4-BE49-F238E27FC236}">
                <a16:creationId xmlns:a16="http://schemas.microsoft.com/office/drawing/2014/main" id="{D24E2EC6-38A1-5425-7EC0-AFCD919574B9}"/>
              </a:ext>
            </a:extLst>
          </p:cNvPr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>
            <a:extLst>
              <a:ext uri="{FF2B5EF4-FFF2-40B4-BE49-F238E27FC236}">
                <a16:creationId xmlns:a16="http://schemas.microsoft.com/office/drawing/2014/main" id="{AAF7D1A1-BCFD-D540-D336-5C32453E38FF}"/>
              </a:ext>
            </a:extLst>
          </p:cNvPr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>
            <a:extLst>
              <a:ext uri="{FF2B5EF4-FFF2-40B4-BE49-F238E27FC236}">
                <a16:creationId xmlns:a16="http://schemas.microsoft.com/office/drawing/2014/main" id="{C69A258F-151F-3DB7-F99F-3CF6686A5CB5}"/>
              </a:ext>
            </a:extLst>
          </p:cNvPr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>
            <a:extLst>
              <a:ext uri="{FF2B5EF4-FFF2-40B4-BE49-F238E27FC236}">
                <a16:creationId xmlns:a16="http://schemas.microsoft.com/office/drawing/2014/main" id="{B0853732-72E2-F284-F1AC-03D10D1DB426}"/>
              </a:ext>
            </a:extLst>
          </p:cNvPr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>
            <a:extLst>
              <a:ext uri="{FF2B5EF4-FFF2-40B4-BE49-F238E27FC236}">
                <a16:creationId xmlns:a16="http://schemas.microsoft.com/office/drawing/2014/main" id="{447E66D9-FC2D-62A2-4094-D98A41E9DAC6}"/>
              </a:ext>
            </a:extLst>
          </p:cNvPr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>
            <a:extLst>
              <a:ext uri="{FF2B5EF4-FFF2-40B4-BE49-F238E27FC236}">
                <a16:creationId xmlns:a16="http://schemas.microsoft.com/office/drawing/2014/main" id="{6892DC40-3811-3BBD-9F5C-200C9F6382F1}"/>
              </a:ext>
            </a:extLst>
          </p:cNvPr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>
            <a:extLst>
              <a:ext uri="{FF2B5EF4-FFF2-40B4-BE49-F238E27FC236}">
                <a16:creationId xmlns:a16="http://schemas.microsoft.com/office/drawing/2014/main" id="{A40A5B9A-342B-CFE0-225B-7186D1851F77}"/>
              </a:ext>
            </a:extLst>
          </p:cNvPr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>
            <a:extLst>
              <a:ext uri="{FF2B5EF4-FFF2-40B4-BE49-F238E27FC236}">
                <a16:creationId xmlns:a16="http://schemas.microsoft.com/office/drawing/2014/main" id="{979BE1F8-1DA5-827E-2445-B3F9082FB0D6}"/>
              </a:ext>
            </a:extLst>
          </p:cNvPr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>
            <a:extLst>
              <a:ext uri="{FF2B5EF4-FFF2-40B4-BE49-F238E27FC236}">
                <a16:creationId xmlns:a16="http://schemas.microsoft.com/office/drawing/2014/main" id="{20849591-69D8-E9E4-7CF3-755AD211C31D}"/>
              </a:ext>
            </a:extLst>
          </p:cNvPr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4" name="Grid">
            <a:extLst>
              <a:ext uri="{FF2B5EF4-FFF2-40B4-BE49-F238E27FC236}">
                <a16:creationId xmlns:a16="http://schemas.microsoft.com/office/drawing/2014/main" id="{7B5B456F-0900-285A-DF7B-3FD3EF0811AE}"/>
              </a:ext>
            </a:extLst>
          </p:cNvPr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5" name="Grid">
            <a:extLst>
              <a:ext uri="{FF2B5EF4-FFF2-40B4-BE49-F238E27FC236}">
                <a16:creationId xmlns:a16="http://schemas.microsoft.com/office/drawing/2014/main" id="{0E424D37-8D22-937E-885A-6231C85E0C0D}"/>
              </a:ext>
            </a:extLst>
          </p:cNvPr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6" name="Grid">
            <a:extLst>
              <a:ext uri="{FF2B5EF4-FFF2-40B4-BE49-F238E27FC236}">
                <a16:creationId xmlns:a16="http://schemas.microsoft.com/office/drawing/2014/main" id="{14E240B4-BBBA-F89E-0A18-E2DCD970CC48}"/>
              </a:ext>
            </a:extLst>
          </p:cNvPr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7" name="Grid">
            <a:extLst>
              <a:ext uri="{FF2B5EF4-FFF2-40B4-BE49-F238E27FC236}">
                <a16:creationId xmlns:a16="http://schemas.microsoft.com/office/drawing/2014/main" id="{9D724062-5E6A-196F-82CC-8A6D6A7B3BAE}"/>
              </a:ext>
            </a:extLst>
          </p:cNvPr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8" name="Grid">
            <a:extLst>
              <a:ext uri="{FF2B5EF4-FFF2-40B4-BE49-F238E27FC236}">
                <a16:creationId xmlns:a16="http://schemas.microsoft.com/office/drawing/2014/main" id="{1A7FC021-A9B6-6F41-EED0-FB8859DCCF63}"/>
              </a:ext>
            </a:extLst>
          </p:cNvPr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9" name="Grid">
            <a:extLst>
              <a:ext uri="{FF2B5EF4-FFF2-40B4-BE49-F238E27FC236}">
                <a16:creationId xmlns:a16="http://schemas.microsoft.com/office/drawing/2014/main" id="{8DB7B523-F2F3-5CDC-A2DE-6B855F991958}"/>
              </a:ext>
            </a:extLst>
          </p:cNvPr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0" name="Grid">
            <a:extLst>
              <a:ext uri="{FF2B5EF4-FFF2-40B4-BE49-F238E27FC236}">
                <a16:creationId xmlns:a16="http://schemas.microsoft.com/office/drawing/2014/main" id="{CFBBAAFE-0F29-3BC2-7E89-1CAFD17457AB}"/>
              </a:ext>
            </a:extLst>
          </p:cNvPr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1" name="Grid">
            <a:extLst>
              <a:ext uri="{FF2B5EF4-FFF2-40B4-BE49-F238E27FC236}">
                <a16:creationId xmlns:a16="http://schemas.microsoft.com/office/drawing/2014/main" id="{85E2AD57-5B13-87C1-9B9B-0D06A3C31DC2}"/>
              </a:ext>
            </a:extLst>
          </p:cNvPr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2" name="Grid">
            <a:extLst>
              <a:ext uri="{FF2B5EF4-FFF2-40B4-BE49-F238E27FC236}">
                <a16:creationId xmlns:a16="http://schemas.microsoft.com/office/drawing/2014/main" id="{5356D704-E148-92AA-8245-877CAF18658A}"/>
              </a:ext>
            </a:extLst>
          </p:cNvPr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3" name="Grid">
            <a:extLst>
              <a:ext uri="{FF2B5EF4-FFF2-40B4-BE49-F238E27FC236}">
                <a16:creationId xmlns:a16="http://schemas.microsoft.com/office/drawing/2014/main" id="{415189A9-2082-1F8B-FDD3-78D912234B32}"/>
              </a:ext>
            </a:extLst>
          </p:cNvPr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4" name="Grid">
            <a:extLst>
              <a:ext uri="{FF2B5EF4-FFF2-40B4-BE49-F238E27FC236}">
                <a16:creationId xmlns:a16="http://schemas.microsoft.com/office/drawing/2014/main" id="{FF097D5C-96AD-35D3-BECD-43731598E7C2}"/>
              </a:ext>
            </a:extLst>
          </p:cNvPr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5" name="Grid">
            <a:extLst>
              <a:ext uri="{FF2B5EF4-FFF2-40B4-BE49-F238E27FC236}">
                <a16:creationId xmlns:a16="http://schemas.microsoft.com/office/drawing/2014/main" id="{3A5C60B9-455E-DE5E-4BF5-F50EACA97CA7}"/>
              </a:ext>
            </a:extLst>
          </p:cNvPr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6" name="Grid">
            <a:extLst>
              <a:ext uri="{FF2B5EF4-FFF2-40B4-BE49-F238E27FC236}">
                <a16:creationId xmlns:a16="http://schemas.microsoft.com/office/drawing/2014/main" id="{5F289340-277D-C3F1-FC45-345EE4279C9A}"/>
              </a:ext>
            </a:extLst>
          </p:cNvPr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sp>
        <p:nvSpPr>
          <p:cNvPr id="1977" name="Label">
            <a:extLst>
              <a:ext uri="{FF2B5EF4-FFF2-40B4-BE49-F238E27FC236}">
                <a16:creationId xmlns:a16="http://schemas.microsoft.com/office/drawing/2014/main" id="{8ACE410A-AAB4-B764-4C32-9B753C2CA8E7}"/>
              </a:ext>
            </a:extLst>
          </p:cNvPr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8" name="Label">
            <a:extLst>
              <a:ext uri="{FF2B5EF4-FFF2-40B4-BE49-F238E27FC236}">
                <a16:creationId xmlns:a16="http://schemas.microsoft.com/office/drawing/2014/main" id="{36B05A2C-306A-7930-7DE5-A8D0528CD3F6}"/>
              </a:ext>
            </a:extLst>
          </p:cNvPr>
          <p:cNvSpPr txBox="1"/>
          <p:nvPr/>
        </p:nvSpPr>
        <p:spPr>
          <a:xfrm>
            <a:off x="14246083" y="6951317"/>
            <a:ext cx="6350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79" name="Label">
            <a:extLst>
              <a:ext uri="{FF2B5EF4-FFF2-40B4-BE49-F238E27FC236}">
                <a16:creationId xmlns:a16="http://schemas.microsoft.com/office/drawing/2014/main" id="{FD90D7C9-F65E-AE1F-203C-1BD955F1A56A}"/>
              </a:ext>
            </a:extLst>
          </p:cNvPr>
          <p:cNvSpPr txBox="1"/>
          <p:nvPr/>
        </p:nvSpPr>
        <p:spPr>
          <a:xfrm>
            <a:off x="2904983" y="15307917"/>
            <a:ext cx="5842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0" name="Label">
            <a:extLst>
              <a:ext uri="{FF2B5EF4-FFF2-40B4-BE49-F238E27FC236}">
                <a16:creationId xmlns:a16="http://schemas.microsoft.com/office/drawing/2014/main" id="{C41BCDA4-CC08-73F6-0E7D-13A2A8F8E7AE}"/>
              </a:ext>
            </a:extLst>
          </p:cNvPr>
          <p:cNvSpPr txBox="1"/>
          <p:nvPr/>
        </p:nvSpPr>
        <p:spPr>
          <a:xfrm>
            <a:off x="9318483" y="12681775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82" name="Label">
            <a:extLst>
              <a:ext uri="{FF2B5EF4-FFF2-40B4-BE49-F238E27FC236}">
                <a16:creationId xmlns:a16="http://schemas.microsoft.com/office/drawing/2014/main" id="{302FDDD2-26CC-FE42-4928-51DF330419AD}"/>
              </a:ext>
            </a:extLst>
          </p:cNvPr>
          <p:cNvSpPr txBox="1"/>
          <p:nvPr/>
        </p:nvSpPr>
        <p:spPr>
          <a:xfrm>
            <a:off x="8863492" y="17953934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>
            <a:extLst>
              <a:ext uri="{FF2B5EF4-FFF2-40B4-BE49-F238E27FC236}">
                <a16:creationId xmlns:a16="http://schemas.microsoft.com/office/drawing/2014/main" id="{E1BE9A86-17E1-A873-890E-54F6AD228B5F}"/>
              </a:ext>
            </a:extLst>
          </p:cNvPr>
          <p:cNvSpPr txBox="1"/>
          <p:nvPr/>
        </p:nvSpPr>
        <p:spPr>
          <a:xfrm>
            <a:off x="25968183" y="69513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>
            <a:extLst>
              <a:ext uri="{FF2B5EF4-FFF2-40B4-BE49-F238E27FC236}">
                <a16:creationId xmlns:a16="http://schemas.microsoft.com/office/drawing/2014/main" id="{70471D66-6D7D-41D0-1A86-16633D464291}"/>
              </a:ext>
            </a:extLst>
          </p:cNvPr>
          <p:cNvSpPr txBox="1"/>
          <p:nvPr/>
        </p:nvSpPr>
        <p:spPr>
          <a:xfrm>
            <a:off x="21475700" y="17957800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B8AF37A7-D8D4-57CC-E8BB-496390A86A38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3100" name="ZoomRay"/>
          <p:cNvSpPr/>
          <p:nvPr/>
        </p:nvSpPr>
        <p:spPr>
          <a:xfrm flipV="1">
            <a:off x="25336500" y="8890000"/>
            <a:ext cx="2603500" cy="4940300"/>
          </a:xfrm>
          <a:prstGeom prst="line">
            <a:avLst/>
          </a:prstGeom>
          <a:noFill/>
          <a:ln w="57150">
            <a:solidFill>
              <a:srgbClr val="4D4D4D"/>
            </a:solidFill>
            <a:prstDash val="dash"/>
          </a:ln>
        </p:spPr>
        <p:txBody>
          <a:bodyPr/>
          <a:lstStyle/>
          <a:p>
            <a:endParaRPr/>
          </a:p>
        </p:txBody>
      </p:sp>
      <p:sp>
        <p:nvSpPr>
          <p:cNvPr id="3101" name="ZoomRay"/>
          <p:cNvSpPr/>
          <p:nvPr/>
        </p:nvSpPr>
        <p:spPr>
          <a:xfrm flipV="1">
            <a:off x="25336500" y="16002000"/>
            <a:ext cx="2603500" cy="1689100"/>
          </a:xfrm>
          <a:prstGeom prst="line">
            <a:avLst/>
          </a:prstGeom>
          <a:noFill/>
          <a:ln w="57150">
            <a:solidFill>
              <a:srgbClr val="4D4D4D"/>
            </a:solidFill>
            <a:prstDash val="dash"/>
          </a:ln>
        </p:spPr>
        <p:txBody>
          <a:bodyPr/>
          <a:lstStyle/>
          <a:p>
            <a:endParaRPr/>
          </a:p>
        </p:txBody>
      </p:sp>
      <p:sp>
        <p:nvSpPr>
          <p:cNvPr id="3102" name="Cell"/>
          <p:cNvSpPr/>
          <p:nvPr/>
        </p:nvSpPr>
        <p:spPr>
          <a:xfrm>
            <a:off x="27940000" y="8890000"/>
            <a:ext cx="7112000" cy="7112000"/>
          </a:xfrm>
          <a:prstGeom prst="rect">
            <a:avLst/>
          </a:prstGeom>
          <a:solidFill>
            <a:srgbClr val="FFFFFF"/>
          </a:solidFill>
          <a:ln w="1016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03" name="Grid"/>
          <p:cNvSpPr/>
          <p:nvPr/>
        </p:nvSpPr>
        <p:spPr>
          <a:xfrm>
            <a:off x="28829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04" name="Grid"/>
          <p:cNvSpPr/>
          <p:nvPr/>
        </p:nvSpPr>
        <p:spPr>
          <a:xfrm>
            <a:off x="27940000" y="9779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05" name="Grid"/>
          <p:cNvSpPr/>
          <p:nvPr/>
        </p:nvSpPr>
        <p:spPr>
          <a:xfrm>
            <a:off x="29718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06" name="Grid"/>
          <p:cNvSpPr/>
          <p:nvPr/>
        </p:nvSpPr>
        <p:spPr>
          <a:xfrm>
            <a:off x="27940000" y="10668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07" name="Grid"/>
          <p:cNvSpPr/>
          <p:nvPr/>
        </p:nvSpPr>
        <p:spPr>
          <a:xfrm>
            <a:off x="30607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08" name="Grid"/>
          <p:cNvSpPr/>
          <p:nvPr/>
        </p:nvSpPr>
        <p:spPr>
          <a:xfrm>
            <a:off x="27940000" y="11557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09" name="Grid"/>
          <p:cNvSpPr/>
          <p:nvPr/>
        </p:nvSpPr>
        <p:spPr>
          <a:xfrm>
            <a:off x="31496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 dirty="0"/>
          </a:p>
        </p:txBody>
      </p:sp>
      <p:sp>
        <p:nvSpPr>
          <p:cNvPr id="3110" name="Grid"/>
          <p:cNvSpPr/>
          <p:nvPr/>
        </p:nvSpPr>
        <p:spPr>
          <a:xfrm>
            <a:off x="27940000" y="12446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11" name="Grid"/>
          <p:cNvSpPr/>
          <p:nvPr/>
        </p:nvSpPr>
        <p:spPr>
          <a:xfrm>
            <a:off x="32385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12" name="Grid"/>
          <p:cNvSpPr/>
          <p:nvPr/>
        </p:nvSpPr>
        <p:spPr>
          <a:xfrm>
            <a:off x="27940000" y="13335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13" name="Grid"/>
          <p:cNvSpPr/>
          <p:nvPr/>
        </p:nvSpPr>
        <p:spPr>
          <a:xfrm>
            <a:off x="33274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14" name="Grid"/>
          <p:cNvSpPr/>
          <p:nvPr/>
        </p:nvSpPr>
        <p:spPr>
          <a:xfrm>
            <a:off x="27940000" y="14224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15" name="Grid"/>
          <p:cNvSpPr/>
          <p:nvPr/>
        </p:nvSpPr>
        <p:spPr>
          <a:xfrm>
            <a:off x="34163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16" name="Grid"/>
          <p:cNvSpPr/>
          <p:nvPr/>
        </p:nvSpPr>
        <p:spPr>
          <a:xfrm>
            <a:off x="27940000" y="15113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117" name="Thread"/>
          <p:cNvSpPr/>
          <p:nvPr/>
        </p:nvSpPr>
        <p:spPr>
          <a:xfrm>
            <a:off x="28105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18" name="Thread"/>
          <p:cNvSpPr/>
          <p:nvPr/>
        </p:nvSpPr>
        <p:spPr>
          <a:xfrm>
            <a:off x="28994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19" name="Thread"/>
          <p:cNvSpPr/>
          <p:nvPr/>
        </p:nvSpPr>
        <p:spPr>
          <a:xfrm>
            <a:off x="29883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20" name="Thread"/>
          <p:cNvSpPr/>
          <p:nvPr/>
        </p:nvSpPr>
        <p:spPr>
          <a:xfrm>
            <a:off x="30772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21" name="Thread"/>
          <p:cNvSpPr/>
          <p:nvPr/>
        </p:nvSpPr>
        <p:spPr>
          <a:xfrm>
            <a:off x="31661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22" name="Thread"/>
          <p:cNvSpPr/>
          <p:nvPr/>
        </p:nvSpPr>
        <p:spPr>
          <a:xfrm>
            <a:off x="32550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23" name="Thread"/>
          <p:cNvSpPr/>
          <p:nvPr/>
        </p:nvSpPr>
        <p:spPr>
          <a:xfrm>
            <a:off x="33439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24" name="Thread"/>
          <p:cNvSpPr/>
          <p:nvPr/>
        </p:nvSpPr>
        <p:spPr>
          <a:xfrm>
            <a:off x="34328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25" name="Thread"/>
          <p:cNvSpPr/>
          <p:nvPr/>
        </p:nvSpPr>
        <p:spPr>
          <a:xfrm>
            <a:off x="28105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26" name="Thread"/>
          <p:cNvSpPr/>
          <p:nvPr/>
        </p:nvSpPr>
        <p:spPr>
          <a:xfrm>
            <a:off x="28994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27" name="Thread"/>
          <p:cNvSpPr/>
          <p:nvPr/>
        </p:nvSpPr>
        <p:spPr>
          <a:xfrm>
            <a:off x="29883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28" name="Thread"/>
          <p:cNvSpPr/>
          <p:nvPr/>
        </p:nvSpPr>
        <p:spPr>
          <a:xfrm>
            <a:off x="30772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29" name="Thread"/>
          <p:cNvSpPr/>
          <p:nvPr/>
        </p:nvSpPr>
        <p:spPr>
          <a:xfrm>
            <a:off x="31661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30" name="Thread"/>
          <p:cNvSpPr/>
          <p:nvPr/>
        </p:nvSpPr>
        <p:spPr>
          <a:xfrm>
            <a:off x="32550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31" name="Thread"/>
          <p:cNvSpPr/>
          <p:nvPr/>
        </p:nvSpPr>
        <p:spPr>
          <a:xfrm>
            <a:off x="33439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32" name="Thread"/>
          <p:cNvSpPr/>
          <p:nvPr/>
        </p:nvSpPr>
        <p:spPr>
          <a:xfrm>
            <a:off x="34328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33" name="Thread"/>
          <p:cNvSpPr/>
          <p:nvPr/>
        </p:nvSpPr>
        <p:spPr>
          <a:xfrm>
            <a:off x="28105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34" name="Thread"/>
          <p:cNvSpPr/>
          <p:nvPr/>
        </p:nvSpPr>
        <p:spPr>
          <a:xfrm>
            <a:off x="28994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35" name="Thread"/>
          <p:cNvSpPr/>
          <p:nvPr/>
        </p:nvSpPr>
        <p:spPr>
          <a:xfrm>
            <a:off x="29883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36" name="Thread"/>
          <p:cNvSpPr/>
          <p:nvPr/>
        </p:nvSpPr>
        <p:spPr>
          <a:xfrm>
            <a:off x="30772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37" name="Thread"/>
          <p:cNvSpPr/>
          <p:nvPr/>
        </p:nvSpPr>
        <p:spPr>
          <a:xfrm>
            <a:off x="31661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38" name="Thread"/>
          <p:cNvSpPr/>
          <p:nvPr/>
        </p:nvSpPr>
        <p:spPr>
          <a:xfrm>
            <a:off x="32550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39" name="Thread"/>
          <p:cNvSpPr/>
          <p:nvPr/>
        </p:nvSpPr>
        <p:spPr>
          <a:xfrm>
            <a:off x="33439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40" name="Thread"/>
          <p:cNvSpPr/>
          <p:nvPr/>
        </p:nvSpPr>
        <p:spPr>
          <a:xfrm>
            <a:off x="34328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41" name="Thread"/>
          <p:cNvSpPr/>
          <p:nvPr/>
        </p:nvSpPr>
        <p:spPr>
          <a:xfrm>
            <a:off x="28105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42" name="Thread"/>
          <p:cNvSpPr/>
          <p:nvPr/>
        </p:nvSpPr>
        <p:spPr>
          <a:xfrm>
            <a:off x="28994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43" name="Thread"/>
          <p:cNvSpPr/>
          <p:nvPr/>
        </p:nvSpPr>
        <p:spPr>
          <a:xfrm>
            <a:off x="29883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44" name="Thread"/>
          <p:cNvSpPr/>
          <p:nvPr/>
        </p:nvSpPr>
        <p:spPr>
          <a:xfrm>
            <a:off x="30772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45" name="Thread"/>
          <p:cNvSpPr/>
          <p:nvPr/>
        </p:nvSpPr>
        <p:spPr>
          <a:xfrm>
            <a:off x="31661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46" name="Thread"/>
          <p:cNvSpPr/>
          <p:nvPr/>
        </p:nvSpPr>
        <p:spPr>
          <a:xfrm>
            <a:off x="32550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47" name="Thread"/>
          <p:cNvSpPr/>
          <p:nvPr/>
        </p:nvSpPr>
        <p:spPr>
          <a:xfrm>
            <a:off x="33439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48" name="Thread"/>
          <p:cNvSpPr/>
          <p:nvPr/>
        </p:nvSpPr>
        <p:spPr>
          <a:xfrm>
            <a:off x="34328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49" name="Thread"/>
          <p:cNvSpPr/>
          <p:nvPr/>
        </p:nvSpPr>
        <p:spPr>
          <a:xfrm>
            <a:off x="28105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50" name="Thread"/>
          <p:cNvSpPr/>
          <p:nvPr/>
        </p:nvSpPr>
        <p:spPr>
          <a:xfrm>
            <a:off x="28994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51" name="Thread"/>
          <p:cNvSpPr/>
          <p:nvPr/>
        </p:nvSpPr>
        <p:spPr>
          <a:xfrm>
            <a:off x="29883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52" name="Thread"/>
          <p:cNvSpPr/>
          <p:nvPr/>
        </p:nvSpPr>
        <p:spPr>
          <a:xfrm>
            <a:off x="30772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53" name="Thread"/>
          <p:cNvSpPr/>
          <p:nvPr/>
        </p:nvSpPr>
        <p:spPr>
          <a:xfrm>
            <a:off x="31661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54" name="Thread"/>
          <p:cNvSpPr/>
          <p:nvPr/>
        </p:nvSpPr>
        <p:spPr>
          <a:xfrm>
            <a:off x="32550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55" name="Thread"/>
          <p:cNvSpPr/>
          <p:nvPr/>
        </p:nvSpPr>
        <p:spPr>
          <a:xfrm>
            <a:off x="33439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56" name="Thread"/>
          <p:cNvSpPr/>
          <p:nvPr/>
        </p:nvSpPr>
        <p:spPr>
          <a:xfrm>
            <a:off x="34328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57" name="Thread"/>
          <p:cNvSpPr/>
          <p:nvPr/>
        </p:nvSpPr>
        <p:spPr>
          <a:xfrm>
            <a:off x="28105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58" name="Thread"/>
          <p:cNvSpPr/>
          <p:nvPr/>
        </p:nvSpPr>
        <p:spPr>
          <a:xfrm>
            <a:off x="28994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59" name="Thread"/>
          <p:cNvSpPr/>
          <p:nvPr/>
        </p:nvSpPr>
        <p:spPr>
          <a:xfrm>
            <a:off x="29883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60" name="Thread"/>
          <p:cNvSpPr/>
          <p:nvPr/>
        </p:nvSpPr>
        <p:spPr>
          <a:xfrm>
            <a:off x="30772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61" name="Thread"/>
          <p:cNvSpPr/>
          <p:nvPr/>
        </p:nvSpPr>
        <p:spPr>
          <a:xfrm>
            <a:off x="31661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62" name="Thread"/>
          <p:cNvSpPr/>
          <p:nvPr/>
        </p:nvSpPr>
        <p:spPr>
          <a:xfrm>
            <a:off x="32550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63" name="Thread"/>
          <p:cNvSpPr/>
          <p:nvPr/>
        </p:nvSpPr>
        <p:spPr>
          <a:xfrm>
            <a:off x="33439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64" name="Thread"/>
          <p:cNvSpPr/>
          <p:nvPr/>
        </p:nvSpPr>
        <p:spPr>
          <a:xfrm>
            <a:off x="34328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65" name="Thread"/>
          <p:cNvSpPr/>
          <p:nvPr/>
        </p:nvSpPr>
        <p:spPr>
          <a:xfrm>
            <a:off x="28105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66" name="Thread"/>
          <p:cNvSpPr/>
          <p:nvPr/>
        </p:nvSpPr>
        <p:spPr>
          <a:xfrm>
            <a:off x="28994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67" name="Thread"/>
          <p:cNvSpPr/>
          <p:nvPr/>
        </p:nvSpPr>
        <p:spPr>
          <a:xfrm>
            <a:off x="29883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68" name="Thread"/>
          <p:cNvSpPr/>
          <p:nvPr/>
        </p:nvSpPr>
        <p:spPr>
          <a:xfrm>
            <a:off x="30772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69" name="Thread"/>
          <p:cNvSpPr/>
          <p:nvPr/>
        </p:nvSpPr>
        <p:spPr>
          <a:xfrm>
            <a:off x="31661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70" name="Thread"/>
          <p:cNvSpPr/>
          <p:nvPr/>
        </p:nvSpPr>
        <p:spPr>
          <a:xfrm>
            <a:off x="32550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71" name="Thread"/>
          <p:cNvSpPr/>
          <p:nvPr/>
        </p:nvSpPr>
        <p:spPr>
          <a:xfrm>
            <a:off x="33439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72" name="Thread"/>
          <p:cNvSpPr/>
          <p:nvPr/>
        </p:nvSpPr>
        <p:spPr>
          <a:xfrm>
            <a:off x="34328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73" name="Thread"/>
          <p:cNvSpPr/>
          <p:nvPr/>
        </p:nvSpPr>
        <p:spPr>
          <a:xfrm>
            <a:off x="28105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74" name="Thread"/>
          <p:cNvSpPr/>
          <p:nvPr/>
        </p:nvSpPr>
        <p:spPr>
          <a:xfrm>
            <a:off x="28994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75" name="Thread"/>
          <p:cNvSpPr/>
          <p:nvPr/>
        </p:nvSpPr>
        <p:spPr>
          <a:xfrm>
            <a:off x="29883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76" name="Thread"/>
          <p:cNvSpPr/>
          <p:nvPr/>
        </p:nvSpPr>
        <p:spPr>
          <a:xfrm>
            <a:off x="30772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77" name="Thread"/>
          <p:cNvSpPr/>
          <p:nvPr/>
        </p:nvSpPr>
        <p:spPr>
          <a:xfrm>
            <a:off x="31661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78" name="Thread"/>
          <p:cNvSpPr/>
          <p:nvPr/>
        </p:nvSpPr>
        <p:spPr>
          <a:xfrm>
            <a:off x="32550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79" name="Thread"/>
          <p:cNvSpPr/>
          <p:nvPr/>
        </p:nvSpPr>
        <p:spPr>
          <a:xfrm>
            <a:off x="33439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80" name="Thread"/>
          <p:cNvSpPr/>
          <p:nvPr/>
        </p:nvSpPr>
        <p:spPr>
          <a:xfrm>
            <a:off x="34328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81" name="Label"/>
          <p:cNvSpPr txBox="1"/>
          <p:nvPr/>
        </p:nvSpPr>
        <p:spPr>
          <a:xfrm>
            <a:off x="27940000" y="16230600"/>
            <a:ext cx="7112000" cy="1016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4E7D00"/>
                </a:solidFill>
              </a:rPr>
              <a:t>1 thread / element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45E21-AD4F-DF68-ECE6-98105454BD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3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3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3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3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3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3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3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3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3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3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3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3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3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3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3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3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3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3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3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72DC9-B3D6-D134-A526-E2C8A21EE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/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/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/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/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/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/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/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/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/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/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/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/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/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/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/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/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/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/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/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/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/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/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/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/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/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/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/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/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/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/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/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/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/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/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/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/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/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/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/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/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/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/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/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/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/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/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/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/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/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/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/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/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/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/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/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/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/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/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/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/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/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/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/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/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4" name="Grid"/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5" name="Grid"/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6" name="Grid"/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7" name="Grid"/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8" name="Grid"/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9" name="Grid"/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0" name="Grid"/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1" name="Grid"/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2" name="Grid"/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3" name="Grid"/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4" name="Grid"/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5" name="Grid"/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6" name="Grid"/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sp>
        <p:nvSpPr>
          <p:cNvPr id="1977" name="Label"/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8" name="Label"/>
          <p:cNvSpPr txBox="1"/>
          <p:nvPr/>
        </p:nvSpPr>
        <p:spPr>
          <a:xfrm>
            <a:off x="14246083" y="6951317"/>
            <a:ext cx="6350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79" name="Label"/>
          <p:cNvSpPr txBox="1"/>
          <p:nvPr/>
        </p:nvSpPr>
        <p:spPr>
          <a:xfrm>
            <a:off x="2904983" y="15307917"/>
            <a:ext cx="5842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0" name="Label"/>
          <p:cNvSpPr txBox="1"/>
          <p:nvPr/>
        </p:nvSpPr>
        <p:spPr>
          <a:xfrm>
            <a:off x="9318483" y="12681775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82" name="Label"/>
          <p:cNvSpPr txBox="1"/>
          <p:nvPr/>
        </p:nvSpPr>
        <p:spPr>
          <a:xfrm>
            <a:off x="8863492" y="17953934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/>
          <p:cNvSpPr txBox="1"/>
          <p:nvPr/>
        </p:nvSpPr>
        <p:spPr>
          <a:xfrm>
            <a:off x="25968183" y="69513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/>
          <p:cNvSpPr txBox="1"/>
          <p:nvPr/>
        </p:nvSpPr>
        <p:spPr>
          <a:xfrm>
            <a:off x="25968183" y="153079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E12AE80B-17BC-D09E-7BB7-A46B62CFC5FD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2100" name="Wash"/>
          <p:cNvSpPr/>
          <p:nvPr/>
        </p:nvSpPr>
        <p:spPr>
          <a:xfrm>
            <a:off x="9220200" y="13792200"/>
            <a:ext cx="116586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1" name="Wash"/>
          <p:cNvSpPr/>
          <p:nvPr/>
        </p:nvSpPr>
        <p:spPr>
          <a:xfrm>
            <a:off x="21437600" y="1574800"/>
            <a:ext cx="3937000" cy="116586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02" name="Wash"/>
          <p:cNvSpPr/>
          <p:nvPr/>
        </p:nvSpPr>
        <p:spPr>
          <a:xfrm>
            <a:off x="21437600" y="13792200"/>
            <a:ext cx="39370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103" name="Hi"/>
          <p:cNvSpPr/>
          <p:nvPr/>
        </p:nvSpPr>
        <p:spPr>
          <a:xfrm>
            <a:off x="9258300" y="14795500"/>
            <a:ext cx="11582400" cy="4826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04" name="Hi"/>
          <p:cNvSpPr/>
          <p:nvPr/>
        </p:nvSpPr>
        <p:spPr>
          <a:xfrm>
            <a:off x="22923500" y="1612900"/>
            <a:ext cx="482600" cy="115824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05" name="Hi"/>
          <p:cNvSpPr/>
          <p:nvPr/>
        </p:nvSpPr>
        <p:spPr>
          <a:xfrm>
            <a:off x="22923500" y="14795500"/>
            <a:ext cx="482600" cy="482600"/>
          </a:xfrm>
          <a:prstGeom prst="rect">
            <a:avLst/>
          </a:prstGeom>
          <a:solidFill>
            <a:srgbClr val="76B900">
              <a:alpha val="7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2106" name="Hi"/>
          <p:cNvCxnSpPr/>
          <p:nvPr/>
        </p:nvCxnSpPr>
        <p:spPr>
          <a:xfrm>
            <a:off x="97409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07" name="Hi"/>
          <p:cNvCxnSpPr/>
          <p:nvPr/>
        </p:nvCxnSpPr>
        <p:spPr>
          <a:xfrm>
            <a:off x="102235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08" name="Hi"/>
          <p:cNvCxnSpPr/>
          <p:nvPr/>
        </p:nvCxnSpPr>
        <p:spPr>
          <a:xfrm>
            <a:off x="107061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09" name="Hi"/>
          <p:cNvCxnSpPr/>
          <p:nvPr/>
        </p:nvCxnSpPr>
        <p:spPr>
          <a:xfrm>
            <a:off x="111887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10" name="Hi"/>
          <p:cNvCxnSpPr/>
          <p:nvPr/>
        </p:nvCxnSpPr>
        <p:spPr>
          <a:xfrm>
            <a:off x="116713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11" name="Hi"/>
          <p:cNvCxnSpPr/>
          <p:nvPr/>
        </p:nvCxnSpPr>
        <p:spPr>
          <a:xfrm>
            <a:off x="121539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12" name="Hi"/>
          <p:cNvCxnSpPr/>
          <p:nvPr/>
        </p:nvCxnSpPr>
        <p:spPr>
          <a:xfrm>
            <a:off x="126365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13" name="Hi"/>
          <p:cNvCxnSpPr/>
          <p:nvPr/>
        </p:nvCxnSpPr>
        <p:spPr>
          <a:xfrm>
            <a:off x="131191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14" name="Hi"/>
          <p:cNvCxnSpPr/>
          <p:nvPr/>
        </p:nvCxnSpPr>
        <p:spPr>
          <a:xfrm>
            <a:off x="136017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15" name="Hi"/>
          <p:cNvCxnSpPr/>
          <p:nvPr/>
        </p:nvCxnSpPr>
        <p:spPr>
          <a:xfrm>
            <a:off x="140843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16" name="Hi"/>
          <p:cNvCxnSpPr/>
          <p:nvPr/>
        </p:nvCxnSpPr>
        <p:spPr>
          <a:xfrm>
            <a:off x="145669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17" name="Hi"/>
          <p:cNvCxnSpPr/>
          <p:nvPr/>
        </p:nvCxnSpPr>
        <p:spPr>
          <a:xfrm>
            <a:off x="150495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18" name="Hi"/>
          <p:cNvCxnSpPr/>
          <p:nvPr/>
        </p:nvCxnSpPr>
        <p:spPr>
          <a:xfrm>
            <a:off x="155321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19" name="Hi"/>
          <p:cNvCxnSpPr/>
          <p:nvPr/>
        </p:nvCxnSpPr>
        <p:spPr>
          <a:xfrm>
            <a:off x="160147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20" name="Hi"/>
          <p:cNvCxnSpPr/>
          <p:nvPr/>
        </p:nvCxnSpPr>
        <p:spPr>
          <a:xfrm>
            <a:off x="164973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21" name="Hi"/>
          <p:cNvCxnSpPr/>
          <p:nvPr/>
        </p:nvCxnSpPr>
        <p:spPr>
          <a:xfrm>
            <a:off x="169799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22" name="Hi"/>
          <p:cNvCxnSpPr/>
          <p:nvPr/>
        </p:nvCxnSpPr>
        <p:spPr>
          <a:xfrm>
            <a:off x="174625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23" name="Hi"/>
          <p:cNvCxnSpPr/>
          <p:nvPr/>
        </p:nvCxnSpPr>
        <p:spPr>
          <a:xfrm>
            <a:off x="179451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24" name="Hi"/>
          <p:cNvCxnSpPr/>
          <p:nvPr/>
        </p:nvCxnSpPr>
        <p:spPr>
          <a:xfrm>
            <a:off x="184277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25" name="Hi"/>
          <p:cNvCxnSpPr/>
          <p:nvPr/>
        </p:nvCxnSpPr>
        <p:spPr>
          <a:xfrm>
            <a:off x="189103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26" name="Hi"/>
          <p:cNvCxnSpPr/>
          <p:nvPr/>
        </p:nvCxnSpPr>
        <p:spPr>
          <a:xfrm>
            <a:off x="193929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27" name="Hi"/>
          <p:cNvCxnSpPr/>
          <p:nvPr/>
        </p:nvCxnSpPr>
        <p:spPr>
          <a:xfrm>
            <a:off x="198755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28" name="Hi"/>
          <p:cNvCxnSpPr/>
          <p:nvPr/>
        </p:nvCxnSpPr>
        <p:spPr>
          <a:xfrm>
            <a:off x="20358100" y="147955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29" name="Hi"/>
          <p:cNvCxnSpPr/>
          <p:nvPr/>
        </p:nvCxnSpPr>
        <p:spPr>
          <a:xfrm>
            <a:off x="22923500" y="2095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30" name="Hi"/>
          <p:cNvCxnSpPr/>
          <p:nvPr/>
        </p:nvCxnSpPr>
        <p:spPr>
          <a:xfrm>
            <a:off x="22923500" y="2578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31" name="Hi"/>
          <p:cNvCxnSpPr/>
          <p:nvPr/>
        </p:nvCxnSpPr>
        <p:spPr>
          <a:xfrm>
            <a:off x="22923500" y="3060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32" name="Hi"/>
          <p:cNvCxnSpPr/>
          <p:nvPr/>
        </p:nvCxnSpPr>
        <p:spPr>
          <a:xfrm>
            <a:off x="22923500" y="3543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33" name="Hi"/>
          <p:cNvCxnSpPr/>
          <p:nvPr/>
        </p:nvCxnSpPr>
        <p:spPr>
          <a:xfrm>
            <a:off x="22923500" y="4025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34" name="Hi"/>
          <p:cNvCxnSpPr/>
          <p:nvPr/>
        </p:nvCxnSpPr>
        <p:spPr>
          <a:xfrm>
            <a:off x="22923500" y="4508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35" name="Hi"/>
          <p:cNvCxnSpPr/>
          <p:nvPr/>
        </p:nvCxnSpPr>
        <p:spPr>
          <a:xfrm>
            <a:off x="22923500" y="4991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36" name="Hi"/>
          <p:cNvCxnSpPr/>
          <p:nvPr/>
        </p:nvCxnSpPr>
        <p:spPr>
          <a:xfrm>
            <a:off x="22923500" y="5473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37" name="Hi"/>
          <p:cNvCxnSpPr/>
          <p:nvPr/>
        </p:nvCxnSpPr>
        <p:spPr>
          <a:xfrm>
            <a:off x="22923500" y="5956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38" name="Hi"/>
          <p:cNvCxnSpPr/>
          <p:nvPr/>
        </p:nvCxnSpPr>
        <p:spPr>
          <a:xfrm>
            <a:off x="22923500" y="6438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39" name="Hi"/>
          <p:cNvCxnSpPr/>
          <p:nvPr/>
        </p:nvCxnSpPr>
        <p:spPr>
          <a:xfrm>
            <a:off x="22923500" y="6921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40" name="Hi"/>
          <p:cNvCxnSpPr/>
          <p:nvPr/>
        </p:nvCxnSpPr>
        <p:spPr>
          <a:xfrm>
            <a:off x="22923500" y="7404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41" name="Hi"/>
          <p:cNvCxnSpPr/>
          <p:nvPr/>
        </p:nvCxnSpPr>
        <p:spPr>
          <a:xfrm>
            <a:off x="22923500" y="7886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42" name="Hi"/>
          <p:cNvCxnSpPr/>
          <p:nvPr/>
        </p:nvCxnSpPr>
        <p:spPr>
          <a:xfrm>
            <a:off x="22923500" y="8369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43" name="Hi"/>
          <p:cNvCxnSpPr/>
          <p:nvPr/>
        </p:nvCxnSpPr>
        <p:spPr>
          <a:xfrm>
            <a:off x="22923500" y="8851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44" name="Hi"/>
          <p:cNvCxnSpPr/>
          <p:nvPr/>
        </p:nvCxnSpPr>
        <p:spPr>
          <a:xfrm>
            <a:off x="22923500" y="9334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45" name="Hi"/>
          <p:cNvCxnSpPr/>
          <p:nvPr/>
        </p:nvCxnSpPr>
        <p:spPr>
          <a:xfrm>
            <a:off x="22923500" y="9817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46" name="Hi"/>
          <p:cNvCxnSpPr/>
          <p:nvPr/>
        </p:nvCxnSpPr>
        <p:spPr>
          <a:xfrm>
            <a:off x="22923500" y="10299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47" name="Hi"/>
          <p:cNvCxnSpPr/>
          <p:nvPr/>
        </p:nvCxnSpPr>
        <p:spPr>
          <a:xfrm>
            <a:off x="22923500" y="10782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48" name="Hi"/>
          <p:cNvCxnSpPr/>
          <p:nvPr/>
        </p:nvCxnSpPr>
        <p:spPr>
          <a:xfrm>
            <a:off x="22923500" y="11264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49" name="Hi"/>
          <p:cNvCxnSpPr/>
          <p:nvPr/>
        </p:nvCxnSpPr>
        <p:spPr>
          <a:xfrm>
            <a:off x="22923500" y="11747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50" name="Hi"/>
          <p:cNvCxnSpPr/>
          <p:nvPr/>
        </p:nvCxnSpPr>
        <p:spPr>
          <a:xfrm>
            <a:off x="22923500" y="12230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51" name="Hi"/>
          <p:cNvCxnSpPr/>
          <p:nvPr/>
        </p:nvCxnSpPr>
        <p:spPr>
          <a:xfrm>
            <a:off x="22923500" y="12712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2152" name="Hi"/>
          <p:cNvCxnSpPr/>
          <p:nvPr/>
        </p:nvCxnSpPr>
        <p:spPr>
          <a:xfrm>
            <a:off x="9258300" y="14795500"/>
            <a:ext cx="115824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2153" name="Hi"/>
          <p:cNvCxnSpPr/>
          <p:nvPr/>
        </p:nvCxnSpPr>
        <p:spPr>
          <a:xfrm>
            <a:off x="9258300" y="15278100"/>
            <a:ext cx="115824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2154" name="Hi"/>
          <p:cNvCxnSpPr/>
          <p:nvPr/>
        </p:nvCxnSpPr>
        <p:spPr>
          <a:xfrm>
            <a:off x="9258300" y="147955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2155" name="Hi"/>
          <p:cNvCxnSpPr/>
          <p:nvPr/>
        </p:nvCxnSpPr>
        <p:spPr>
          <a:xfrm>
            <a:off x="20840700" y="147955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2156" name="Hi"/>
          <p:cNvCxnSpPr/>
          <p:nvPr/>
        </p:nvCxnSpPr>
        <p:spPr>
          <a:xfrm>
            <a:off x="22923500" y="16129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2157" name="Hi"/>
          <p:cNvCxnSpPr/>
          <p:nvPr/>
        </p:nvCxnSpPr>
        <p:spPr>
          <a:xfrm>
            <a:off x="22923500" y="131953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2158" name="Hi"/>
          <p:cNvCxnSpPr/>
          <p:nvPr/>
        </p:nvCxnSpPr>
        <p:spPr>
          <a:xfrm>
            <a:off x="22923500" y="1612900"/>
            <a:ext cx="0" cy="115824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2159" name="Hi"/>
          <p:cNvCxnSpPr/>
          <p:nvPr/>
        </p:nvCxnSpPr>
        <p:spPr>
          <a:xfrm>
            <a:off x="23406100" y="1612900"/>
            <a:ext cx="0" cy="115824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2160" name="Hi"/>
          <p:cNvCxnSpPr/>
          <p:nvPr/>
        </p:nvCxnSpPr>
        <p:spPr>
          <a:xfrm>
            <a:off x="22923500" y="147955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2161" name="Hi"/>
          <p:cNvCxnSpPr/>
          <p:nvPr/>
        </p:nvCxnSpPr>
        <p:spPr>
          <a:xfrm>
            <a:off x="22923500" y="152781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2162" name="Hi"/>
          <p:cNvCxnSpPr/>
          <p:nvPr/>
        </p:nvCxnSpPr>
        <p:spPr>
          <a:xfrm>
            <a:off x="22923500" y="147955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2163" name="Hi"/>
          <p:cNvCxnSpPr/>
          <p:nvPr/>
        </p:nvCxnSpPr>
        <p:spPr>
          <a:xfrm>
            <a:off x="23406100" y="147955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sp>
        <p:nvSpPr>
          <p:cNvPr id="3" name="ZoomRay">
            <a:extLst>
              <a:ext uri="{FF2B5EF4-FFF2-40B4-BE49-F238E27FC236}">
                <a16:creationId xmlns:a16="http://schemas.microsoft.com/office/drawing/2014/main" id="{C04D7767-D516-CA4A-AAB1-737D00149588}"/>
              </a:ext>
            </a:extLst>
          </p:cNvPr>
          <p:cNvSpPr/>
          <p:nvPr/>
        </p:nvSpPr>
        <p:spPr>
          <a:xfrm flipV="1">
            <a:off x="25336500" y="8890000"/>
            <a:ext cx="2603500" cy="4940300"/>
          </a:xfrm>
          <a:prstGeom prst="line">
            <a:avLst/>
          </a:prstGeom>
          <a:noFill/>
          <a:ln w="57150">
            <a:solidFill>
              <a:srgbClr val="4D4D4D"/>
            </a:solidFill>
            <a:prstDash val="dash"/>
          </a:ln>
        </p:spPr>
        <p:txBody>
          <a:bodyPr/>
          <a:lstStyle/>
          <a:p>
            <a:endParaRPr/>
          </a:p>
        </p:txBody>
      </p:sp>
      <p:sp>
        <p:nvSpPr>
          <p:cNvPr id="4" name="ZoomRay">
            <a:extLst>
              <a:ext uri="{FF2B5EF4-FFF2-40B4-BE49-F238E27FC236}">
                <a16:creationId xmlns:a16="http://schemas.microsoft.com/office/drawing/2014/main" id="{264A6B39-A468-49B6-685C-176679A32BD6}"/>
              </a:ext>
            </a:extLst>
          </p:cNvPr>
          <p:cNvSpPr/>
          <p:nvPr/>
        </p:nvSpPr>
        <p:spPr>
          <a:xfrm flipV="1">
            <a:off x="25336500" y="16002000"/>
            <a:ext cx="2603500" cy="1689100"/>
          </a:xfrm>
          <a:prstGeom prst="line">
            <a:avLst/>
          </a:prstGeom>
          <a:noFill/>
          <a:ln w="57150">
            <a:solidFill>
              <a:srgbClr val="4D4D4D"/>
            </a:solidFill>
            <a:prstDash val="dash"/>
          </a:ln>
        </p:spPr>
        <p:txBody>
          <a:bodyPr/>
          <a:lstStyle/>
          <a:p>
            <a:endParaRPr/>
          </a:p>
        </p:txBody>
      </p:sp>
      <p:sp>
        <p:nvSpPr>
          <p:cNvPr id="5" name="Cell">
            <a:extLst>
              <a:ext uri="{FF2B5EF4-FFF2-40B4-BE49-F238E27FC236}">
                <a16:creationId xmlns:a16="http://schemas.microsoft.com/office/drawing/2014/main" id="{1E83A933-C3A7-4603-ADAB-A041172FB349}"/>
              </a:ext>
            </a:extLst>
          </p:cNvPr>
          <p:cNvSpPr/>
          <p:nvPr/>
        </p:nvSpPr>
        <p:spPr>
          <a:xfrm>
            <a:off x="27940000" y="8890000"/>
            <a:ext cx="7112000" cy="7112000"/>
          </a:xfrm>
          <a:prstGeom prst="rect">
            <a:avLst/>
          </a:prstGeom>
          <a:solidFill>
            <a:srgbClr val="FFFFFF"/>
          </a:solidFill>
          <a:ln w="1016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" name="Grid">
            <a:extLst>
              <a:ext uri="{FF2B5EF4-FFF2-40B4-BE49-F238E27FC236}">
                <a16:creationId xmlns:a16="http://schemas.microsoft.com/office/drawing/2014/main" id="{4EDF81C4-67E5-C16A-9E0C-28E2ACFE9FB5}"/>
              </a:ext>
            </a:extLst>
          </p:cNvPr>
          <p:cNvSpPr/>
          <p:nvPr/>
        </p:nvSpPr>
        <p:spPr>
          <a:xfrm>
            <a:off x="28829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7" name="Grid">
            <a:extLst>
              <a:ext uri="{FF2B5EF4-FFF2-40B4-BE49-F238E27FC236}">
                <a16:creationId xmlns:a16="http://schemas.microsoft.com/office/drawing/2014/main" id="{367DCD96-EA8E-79ED-7D6E-0F65A57423AD}"/>
              </a:ext>
            </a:extLst>
          </p:cNvPr>
          <p:cNvSpPr/>
          <p:nvPr/>
        </p:nvSpPr>
        <p:spPr>
          <a:xfrm>
            <a:off x="27940000" y="9779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Grid">
            <a:extLst>
              <a:ext uri="{FF2B5EF4-FFF2-40B4-BE49-F238E27FC236}">
                <a16:creationId xmlns:a16="http://schemas.microsoft.com/office/drawing/2014/main" id="{7845E850-F471-03EF-9CA2-831CBD679162}"/>
              </a:ext>
            </a:extLst>
          </p:cNvPr>
          <p:cNvSpPr/>
          <p:nvPr/>
        </p:nvSpPr>
        <p:spPr>
          <a:xfrm>
            <a:off x="29718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Grid">
            <a:extLst>
              <a:ext uri="{FF2B5EF4-FFF2-40B4-BE49-F238E27FC236}">
                <a16:creationId xmlns:a16="http://schemas.microsoft.com/office/drawing/2014/main" id="{12985787-D3B4-8E3A-62D9-D9B928217A52}"/>
              </a:ext>
            </a:extLst>
          </p:cNvPr>
          <p:cNvSpPr/>
          <p:nvPr/>
        </p:nvSpPr>
        <p:spPr>
          <a:xfrm>
            <a:off x="27940000" y="10668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0" name="Grid">
            <a:extLst>
              <a:ext uri="{FF2B5EF4-FFF2-40B4-BE49-F238E27FC236}">
                <a16:creationId xmlns:a16="http://schemas.microsoft.com/office/drawing/2014/main" id="{742A7516-9919-C088-F267-08A2381B7483}"/>
              </a:ext>
            </a:extLst>
          </p:cNvPr>
          <p:cNvSpPr/>
          <p:nvPr/>
        </p:nvSpPr>
        <p:spPr>
          <a:xfrm>
            <a:off x="30607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Grid">
            <a:extLst>
              <a:ext uri="{FF2B5EF4-FFF2-40B4-BE49-F238E27FC236}">
                <a16:creationId xmlns:a16="http://schemas.microsoft.com/office/drawing/2014/main" id="{758D3929-8892-E3B8-3B10-217AA650D4C1}"/>
              </a:ext>
            </a:extLst>
          </p:cNvPr>
          <p:cNvSpPr/>
          <p:nvPr/>
        </p:nvSpPr>
        <p:spPr>
          <a:xfrm>
            <a:off x="27940000" y="11557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Grid">
            <a:extLst>
              <a:ext uri="{FF2B5EF4-FFF2-40B4-BE49-F238E27FC236}">
                <a16:creationId xmlns:a16="http://schemas.microsoft.com/office/drawing/2014/main" id="{52C2D163-0888-07D8-CB08-A855AE0F3D4E}"/>
              </a:ext>
            </a:extLst>
          </p:cNvPr>
          <p:cNvSpPr/>
          <p:nvPr/>
        </p:nvSpPr>
        <p:spPr>
          <a:xfrm>
            <a:off x="31496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3" name="Grid">
            <a:extLst>
              <a:ext uri="{FF2B5EF4-FFF2-40B4-BE49-F238E27FC236}">
                <a16:creationId xmlns:a16="http://schemas.microsoft.com/office/drawing/2014/main" id="{3EB5B9A2-D3D4-2A01-6419-E91362A94748}"/>
              </a:ext>
            </a:extLst>
          </p:cNvPr>
          <p:cNvSpPr/>
          <p:nvPr/>
        </p:nvSpPr>
        <p:spPr>
          <a:xfrm>
            <a:off x="27940000" y="12446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Grid">
            <a:extLst>
              <a:ext uri="{FF2B5EF4-FFF2-40B4-BE49-F238E27FC236}">
                <a16:creationId xmlns:a16="http://schemas.microsoft.com/office/drawing/2014/main" id="{A19B94B4-C4BB-BDD2-BC1B-D05D995F9574}"/>
              </a:ext>
            </a:extLst>
          </p:cNvPr>
          <p:cNvSpPr/>
          <p:nvPr/>
        </p:nvSpPr>
        <p:spPr>
          <a:xfrm>
            <a:off x="32385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5" name="Grid">
            <a:extLst>
              <a:ext uri="{FF2B5EF4-FFF2-40B4-BE49-F238E27FC236}">
                <a16:creationId xmlns:a16="http://schemas.microsoft.com/office/drawing/2014/main" id="{A50F8F9B-4745-A852-657C-439F294F376F}"/>
              </a:ext>
            </a:extLst>
          </p:cNvPr>
          <p:cNvSpPr/>
          <p:nvPr/>
        </p:nvSpPr>
        <p:spPr>
          <a:xfrm>
            <a:off x="27940000" y="13335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6" name="Grid">
            <a:extLst>
              <a:ext uri="{FF2B5EF4-FFF2-40B4-BE49-F238E27FC236}">
                <a16:creationId xmlns:a16="http://schemas.microsoft.com/office/drawing/2014/main" id="{39FB2C36-7E51-A309-816E-AD443434CB8A}"/>
              </a:ext>
            </a:extLst>
          </p:cNvPr>
          <p:cNvSpPr/>
          <p:nvPr/>
        </p:nvSpPr>
        <p:spPr>
          <a:xfrm>
            <a:off x="33274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Grid">
            <a:extLst>
              <a:ext uri="{FF2B5EF4-FFF2-40B4-BE49-F238E27FC236}">
                <a16:creationId xmlns:a16="http://schemas.microsoft.com/office/drawing/2014/main" id="{BB751599-CB9D-B2E2-97D6-3ADEBC0907CB}"/>
              </a:ext>
            </a:extLst>
          </p:cNvPr>
          <p:cNvSpPr/>
          <p:nvPr/>
        </p:nvSpPr>
        <p:spPr>
          <a:xfrm>
            <a:off x="27940000" y="14224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8" name="Grid">
            <a:extLst>
              <a:ext uri="{FF2B5EF4-FFF2-40B4-BE49-F238E27FC236}">
                <a16:creationId xmlns:a16="http://schemas.microsoft.com/office/drawing/2014/main" id="{A6051683-4DD0-60AD-6C23-1A190447918D}"/>
              </a:ext>
            </a:extLst>
          </p:cNvPr>
          <p:cNvSpPr/>
          <p:nvPr/>
        </p:nvSpPr>
        <p:spPr>
          <a:xfrm>
            <a:off x="34163000" y="8890000"/>
            <a:ext cx="0" cy="711200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9" name="Grid">
            <a:extLst>
              <a:ext uri="{FF2B5EF4-FFF2-40B4-BE49-F238E27FC236}">
                <a16:creationId xmlns:a16="http://schemas.microsoft.com/office/drawing/2014/main" id="{20622B7D-A57F-2549-6486-C15413DD410F}"/>
              </a:ext>
            </a:extLst>
          </p:cNvPr>
          <p:cNvSpPr/>
          <p:nvPr/>
        </p:nvSpPr>
        <p:spPr>
          <a:xfrm>
            <a:off x="27940000" y="15113000"/>
            <a:ext cx="7112000" cy="0"/>
          </a:xfrm>
          <a:prstGeom prst="line">
            <a:avLst/>
          </a:prstGeom>
          <a:noFill/>
          <a:ln w="50800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000" name="Hi"/>
          <p:cNvSpPr/>
          <p:nvPr/>
        </p:nvSpPr>
        <p:spPr>
          <a:xfrm>
            <a:off x="30607000" y="10668000"/>
            <a:ext cx="889000" cy="889000"/>
          </a:xfrm>
          <a:prstGeom prst="rect">
            <a:avLst/>
          </a:prstGeom>
          <a:solidFill>
            <a:srgbClr val="76B900">
              <a:alpha val="75000"/>
            </a:srgbClr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Thread">
            <a:extLst>
              <a:ext uri="{FF2B5EF4-FFF2-40B4-BE49-F238E27FC236}">
                <a16:creationId xmlns:a16="http://schemas.microsoft.com/office/drawing/2014/main" id="{3E44AB7F-BCF8-3394-BB36-780334841E2B}"/>
              </a:ext>
            </a:extLst>
          </p:cNvPr>
          <p:cNvSpPr/>
          <p:nvPr/>
        </p:nvSpPr>
        <p:spPr>
          <a:xfrm>
            <a:off x="28105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21" name="Thread">
            <a:extLst>
              <a:ext uri="{FF2B5EF4-FFF2-40B4-BE49-F238E27FC236}">
                <a16:creationId xmlns:a16="http://schemas.microsoft.com/office/drawing/2014/main" id="{CA450FDB-57E6-5B3E-4870-9579E55E6AC2}"/>
              </a:ext>
            </a:extLst>
          </p:cNvPr>
          <p:cNvSpPr/>
          <p:nvPr/>
        </p:nvSpPr>
        <p:spPr>
          <a:xfrm>
            <a:off x="28994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22" name="Thread">
            <a:extLst>
              <a:ext uri="{FF2B5EF4-FFF2-40B4-BE49-F238E27FC236}">
                <a16:creationId xmlns:a16="http://schemas.microsoft.com/office/drawing/2014/main" id="{87BAA320-1A53-4F2F-0A19-F3A20211DF19}"/>
              </a:ext>
            </a:extLst>
          </p:cNvPr>
          <p:cNvSpPr/>
          <p:nvPr/>
        </p:nvSpPr>
        <p:spPr>
          <a:xfrm>
            <a:off x="29883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23" name="Thread">
            <a:extLst>
              <a:ext uri="{FF2B5EF4-FFF2-40B4-BE49-F238E27FC236}">
                <a16:creationId xmlns:a16="http://schemas.microsoft.com/office/drawing/2014/main" id="{4049273E-FB98-C597-78E7-2AA86F14EF0A}"/>
              </a:ext>
            </a:extLst>
          </p:cNvPr>
          <p:cNvSpPr/>
          <p:nvPr/>
        </p:nvSpPr>
        <p:spPr>
          <a:xfrm>
            <a:off x="30772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24" name="Thread">
            <a:extLst>
              <a:ext uri="{FF2B5EF4-FFF2-40B4-BE49-F238E27FC236}">
                <a16:creationId xmlns:a16="http://schemas.microsoft.com/office/drawing/2014/main" id="{07973EFE-980B-EFEB-7EA0-00A6935CF685}"/>
              </a:ext>
            </a:extLst>
          </p:cNvPr>
          <p:cNvSpPr/>
          <p:nvPr/>
        </p:nvSpPr>
        <p:spPr>
          <a:xfrm>
            <a:off x="31661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25" name="Thread">
            <a:extLst>
              <a:ext uri="{FF2B5EF4-FFF2-40B4-BE49-F238E27FC236}">
                <a16:creationId xmlns:a16="http://schemas.microsoft.com/office/drawing/2014/main" id="{D0E03F56-2A33-1557-8802-ADA47EB06161}"/>
              </a:ext>
            </a:extLst>
          </p:cNvPr>
          <p:cNvSpPr/>
          <p:nvPr/>
        </p:nvSpPr>
        <p:spPr>
          <a:xfrm>
            <a:off x="32550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26" name="Thread">
            <a:extLst>
              <a:ext uri="{FF2B5EF4-FFF2-40B4-BE49-F238E27FC236}">
                <a16:creationId xmlns:a16="http://schemas.microsoft.com/office/drawing/2014/main" id="{1741787F-6213-A6DD-FBA4-5F78FED6E57A}"/>
              </a:ext>
            </a:extLst>
          </p:cNvPr>
          <p:cNvSpPr/>
          <p:nvPr/>
        </p:nvSpPr>
        <p:spPr>
          <a:xfrm>
            <a:off x="33439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27" name="Thread">
            <a:extLst>
              <a:ext uri="{FF2B5EF4-FFF2-40B4-BE49-F238E27FC236}">
                <a16:creationId xmlns:a16="http://schemas.microsoft.com/office/drawing/2014/main" id="{8B0A2614-8D97-61FD-B5CB-A3E1402398AF}"/>
              </a:ext>
            </a:extLst>
          </p:cNvPr>
          <p:cNvSpPr/>
          <p:nvPr/>
        </p:nvSpPr>
        <p:spPr>
          <a:xfrm>
            <a:off x="34328100" y="9194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28" name="Thread">
            <a:extLst>
              <a:ext uri="{FF2B5EF4-FFF2-40B4-BE49-F238E27FC236}">
                <a16:creationId xmlns:a16="http://schemas.microsoft.com/office/drawing/2014/main" id="{16D9F920-D12C-7A30-88FD-18D64C91442E}"/>
              </a:ext>
            </a:extLst>
          </p:cNvPr>
          <p:cNvSpPr/>
          <p:nvPr/>
        </p:nvSpPr>
        <p:spPr>
          <a:xfrm>
            <a:off x="28105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29" name="Thread">
            <a:extLst>
              <a:ext uri="{FF2B5EF4-FFF2-40B4-BE49-F238E27FC236}">
                <a16:creationId xmlns:a16="http://schemas.microsoft.com/office/drawing/2014/main" id="{BAC1674F-D3EF-E672-B6CB-A960C6CE085C}"/>
              </a:ext>
            </a:extLst>
          </p:cNvPr>
          <p:cNvSpPr/>
          <p:nvPr/>
        </p:nvSpPr>
        <p:spPr>
          <a:xfrm>
            <a:off x="28994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0" name="Thread">
            <a:extLst>
              <a:ext uri="{FF2B5EF4-FFF2-40B4-BE49-F238E27FC236}">
                <a16:creationId xmlns:a16="http://schemas.microsoft.com/office/drawing/2014/main" id="{68F75B26-E8D5-5029-5B8B-D7348743D5DC}"/>
              </a:ext>
            </a:extLst>
          </p:cNvPr>
          <p:cNvSpPr/>
          <p:nvPr/>
        </p:nvSpPr>
        <p:spPr>
          <a:xfrm>
            <a:off x="29883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1" name="Thread">
            <a:extLst>
              <a:ext uri="{FF2B5EF4-FFF2-40B4-BE49-F238E27FC236}">
                <a16:creationId xmlns:a16="http://schemas.microsoft.com/office/drawing/2014/main" id="{0F054CFD-B51C-99C1-A9F6-D884B3E593D7}"/>
              </a:ext>
            </a:extLst>
          </p:cNvPr>
          <p:cNvSpPr/>
          <p:nvPr/>
        </p:nvSpPr>
        <p:spPr>
          <a:xfrm>
            <a:off x="30772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2" name="Thread">
            <a:extLst>
              <a:ext uri="{FF2B5EF4-FFF2-40B4-BE49-F238E27FC236}">
                <a16:creationId xmlns:a16="http://schemas.microsoft.com/office/drawing/2014/main" id="{4B1B34BC-23C6-A7A5-D04F-03A1456F9728}"/>
              </a:ext>
            </a:extLst>
          </p:cNvPr>
          <p:cNvSpPr/>
          <p:nvPr/>
        </p:nvSpPr>
        <p:spPr>
          <a:xfrm>
            <a:off x="31661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3" name="Thread">
            <a:extLst>
              <a:ext uri="{FF2B5EF4-FFF2-40B4-BE49-F238E27FC236}">
                <a16:creationId xmlns:a16="http://schemas.microsoft.com/office/drawing/2014/main" id="{8A45EC79-4FB6-3B88-4A88-8A096F648617}"/>
              </a:ext>
            </a:extLst>
          </p:cNvPr>
          <p:cNvSpPr/>
          <p:nvPr/>
        </p:nvSpPr>
        <p:spPr>
          <a:xfrm>
            <a:off x="32550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4" name="Thread">
            <a:extLst>
              <a:ext uri="{FF2B5EF4-FFF2-40B4-BE49-F238E27FC236}">
                <a16:creationId xmlns:a16="http://schemas.microsoft.com/office/drawing/2014/main" id="{92889360-CC7B-5D6B-59EF-D50F11A17859}"/>
              </a:ext>
            </a:extLst>
          </p:cNvPr>
          <p:cNvSpPr/>
          <p:nvPr/>
        </p:nvSpPr>
        <p:spPr>
          <a:xfrm>
            <a:off x="33439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5" name="Thread">
            <a:extLst>
              <a:ext uri="{FF2B5EF4-FFF2-40B4-BE49-F238E27FC236}">
                <a16:creationId xmlns:a16="http://schemas.microsoft.com/office/drawing/2014/main" id="{7FE05947-75D1-4358-744C-6F6AC35B2AE4}"/>
              </a:ext>
            </a:extLst>
          </p:cNvPr>
          <p:cNvSpPr/>
          <p:nvPr/>
        </p:nvSpPr>
        <p:spPr>
          <a:xfrm>
            <a:off x="34328100" y="10083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6" name="Thread">
            <a:extLst>
              <a:ext uri="{FF2B5EF4-FFF2-40B4-BE49-F238E27FC236}">
                <a16:creationId xmlns:a16="http://schemas.microsoft.com/office/drawing/2014/main" id="{DF54A7B0-C935-CDF2-1EFA-C0C6406FC0B7}"/>
              </a:ext>
            </a:extLst>
          </p:cNvPr>
          <p:cNvSpPr/>
          <p:nvPr/>
        </p:nvSpPr>
        <p:spPr>
          <a:xfrm>
            <a:off x="28105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7" name="Thread">
            <a:extLst>
              <a:ext uri="{FF2B5EF4-FFF2-40B4-BE49-F238E27FC236}">
                <a16:creationId xmlns:a16="http://schemas.microsoft.com/office/drawing/2014/main" id="{696F251B-10E4-50C0-A68B-69DBEA118B25}"/>
              </a:ext>
            </a:extLst>
          </p:cNvPr>
          <p:cNvSpPr/>
          <p:nvPr/>
        </p:nvSpPr>
        <p:spPr>
          <a:xfrm>
            <a:off x="28994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8" name="Thread">
            <a:extLst>
              <a:ext uri="{FF2B5EF4-FFF2-40B4-BE49-F238E27FC236}">
                <a16:creationId xmlns:a16="http://schemas.microsoft.com/office/drawing/2014/main" id="{94ED6385-E5AE-D903-CDA8-528A22BBAC01}"/>
              </a:ext>
            </a:extLst>
          </p:cNvPr>
          <p:cNvSpPr/>
          <p:nvPr/>
        </p:nvSpPr>
        <p:spPr>
          <a:xfrm>
            <a:off x="29883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39" name="Thread">
            <a:extLst>
              <a:ext uri="{FF2B5EF4-FFF2-40B4-BE49-F238E27FC236}">
                <a16:creationId xmlns:a16="http://schemas.microsoft.com/office/drawing/2014/main" id="{3EEF2D24-7604-F800-282C-8B273990ACCC}"/>
              </a:ext>
            </a:extLst>
          </p:cNvPr>
          <p:cNvSpPr/>
          <p:nvPr/>
        </p:nvSpPr>
        <p:spPr>
          <a:xfrm>
            <a:off x="30772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40" name="Thread">
            <a:extLst>
              <a:ext uri="{FF2B5EF4-FFF2-40B4-BE49-F238E27FC236}">
                <a16:creationId xmlns:a16="http://schemas.microsoft.com/office/drawing/2014/main" id="{DDE46CFF-5611-1D72-FFC5-3A79178B742F}"/>
              </a:ext>
            </a:extLst>
          </p:cNvPr>
          <p:cNvSpPr/>
          <p:nvPr/>
        </p:nvSpPr>
        <p:spPr>
          <a:xfrm>
            <a:off x="31661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41" name="Thread">
            <a:extLst>
              <a:ext uri="{FF2B5EF4-FFF2-40B4-BE49-F238E27FC236}">
                <a16:creationId xmlns:a16="http://schemas.microsoft.com/office/drawing/2014/main" id="{C81517A6-4311-64EB-4B93-F160C4484C99}"/>
              </a:ext>
            </a:extLst>
          </p:cNvPr>
          <p:cNvSpPr/>
          <p:nvPr/>
        </p:nvSpPr>
        <p:spPr>
          <a:xfrm>
            <a:off x="32550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42" name="Thread">
            <a:extLst>
              <a:ext uri="{FF2B5EF4-FFF2-40B4-BE49-F238E27FC236}">
                <a16:creationId xmlns:a16="http://schemas.microsoft.com/office/drawing/2014/main" id="{0E9EAF98-6C69-C6C4-685F-93BE481CA079}"/>
              </a:ext>
            </a:extLst>
          </p:cNvPr>
          <p:cNvSpPr/>
          <p:nvPr/>
        </p:nvSpPr>
        <p:spPr>
          <a:xfrm>
            <a:off x="33439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43" name="Thread">
            <a:extLst>
              <a:ext uri="{FF2B5EF4-FFF2-40B4-BE49-F238E27FC236}">
                <a16:creationId xmlns:a16="http://schemas.microsoft.com/office/drawing/2014/main" id="{20A73526-6473-E506-FB83-8A6A7BED9C8F}"/>
              </a:ext>
            </a:extLst>
          </p:cNvPr>
          <p:cNvSpPr/>
          <p:nvPr/>
        </p:nvSpPr>
        <p:spPr>
          <a:xfrm>
            <a:off x="34328100" y="10972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44" name="Thread">
            <a:extLst>
              <a:ext uri="{FF2B5EF4-FFF2-40B4-BE49-F238E27FC236}">
                <a16:creationId xmlns:a16="http://schemas.microsoft.com/office/drawing/2014/main" id="{11329576-0696-B9B3-3A4A-D99382284C02}"/>
              </a:ext>
            </a:extLst>
          </p:cNvPr>
          <p:cNvSpPr/>
          <p:nvPr/>
        </p:nvSpPr>
        <p:spPr>
          <a:xfrm>
            <a:off x="28105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45" name="Thread">
            <a:extLst>
              <a:ext uri="{FF2B5EF4-FFF2-40B4-BE49-F238E27FC236}">
                <a16:creationId xmlns:a16="http://schemas.microsoft.com/office/drawing/2014/main" id="{E580E428-F60A-2AF1-FB38-A2E8E3AB565A}"/>
              </a:ext>
            </a:extLst>
          </p:cNvPr>
          <p:cNvSpPr/>
          <p:nvPr/>
        </p:nvSpPr>
        <p:spPr>
          <a:xfrm>
            <a:off x="28994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46" name="Thread">
            <a:extLst>
              <a:ext uri="{FF2B5EF4-FFF2-40B4-BE49-F238E27FC236}">
                <a16:creationId xmlns:a16="http://schemas.microsoft.com/office/drawing/2014/main" id="{037C0CB7-E737-2D12-579E-C872C11FF4FD}"/>
              </a:ext>
            </a:extLst>
          </p:cNvPr>
          <p:cNvSpPr/>
          <p:nvPr/>
        </p:nvSpPr>
        <p:spPr>
          <a:xfrm>
            <a:off x="29883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47" name="Thread">
            <a:extLst>
              <a:ext uri="{FF2B5EF4-FFF2-40B4-BE49-F238E27FC236}">
                <a16:creationId xmlns:a16="http://schemas.microsoft.com/office/drawing/2014/main" id="{871039E3-2ED5-6A7E-4D74-A576D9904747}"/>
              </a:ext>
            </a:extLst>
          </p:cNvPr>
          <p:cNvSpPr/>
          <p:nvPr/>
        </p:nvSpPr>
        <p:spPr>
          <a:xfrm>
            <a:off x="30772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48" name="Thread">
            <a:extLst>
              <a:ext uri="{FF2B5EF4-FFF2-40B4-BE49-F238E27FC236}">
                <a16:creationId xmlns:a16="http://schemas.microsoft.com/office/drawing/2014/main" id="{59BBA09D-4B22-C520-1967-F8718817937B}"/>
              </a:ext>
            </a:extLst>
          </p:cNvPr>
          <p:cNvSpPr/>
          <p:nvPr/>
        </p:nvSpPr>
        <p:spPr>
          <a:xfrm>
            <a:off x="31661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49" name="Thread">
            <a:extLst>
              <a:ext uri="{FF2B5EF4-FFF2-40B4-BE49-F238E27FC236}">
                <a16:creationId xmlns:a16="http://schemas.microsoft.com/office/drawing/2014/main" id="{6CA927CA-617E-0D3F-2B1D-7145E57ABFD8}"/>
              </a:ext>
            </a:extLst>
          </p:cNvPr>
          <p:cNvSpPr/>
          <p:nvPr/>
        </p:nvSpPr>
        <p:spPr>
          <a:xfrm>
            <a:off x="32550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50" name="Thread">
            <a:extLst>
              <a:ext uri="{FF2B5EF4-FFF2-40B4-BE49-F238E27FC236}">
                <a16:creationId xmlns:a16="http://schemas.microsoft.com/office/drawing/2014/main" id="{97FE89E7-EE36-87C9-57DD-8EE1C9EB18B7}"/>
              </a:ext>
            </a:extLst>
          </p:cNvPr>
          <p:cNvSpPr/>
          <p:nvPr/>
        </p:nvSpPr>
        <p:spPr>
          <a:xfrm>
            <a:off x="33439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51" name="Thread">
            <a:extLst>
              <a:ext uri="{FF2B5EF4-FFF2-40B4-BE49-F238E27FC236}">
                <a16:creationId xmlns:a16="http://schemas.microsoft.com/office/drawing/2014/main" id="{3D06FE7A-2796-A687-31A4-6B34B843A5BD}"/>
              </a:ext>
            </a:extLst>
          </p:cNvPr>
          <p:cNvSpPr/>
          <p:nvPr/>
        </p:nvSpPr>
        <p:spPr>
          <a:xfrm>
            <a:off x="34328100" y="11861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52" name="Thread">
            <a:extLst>
              <a:ext uri="{FF2B5EF4-FFF2-40B4-BE49-F238E27FC236}">
                <a16:creationId xmlns:a16="http://schemas.microsoft.com/office/drawing/2014/main" id="{90282FCF-57EE-00EB-F75F-EF92DA60E23E}"/>
              </a:ext>
            </a:extLst>
          </p:cNvPr>
          <p:cNvSpPr/>
          <p:nvPr/>
        </p:nvSpPr>
        <p:spPr>
          <a:xfrm>
            <a:off x="28105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53" name="Thread">
            <a:extLst>
              <a:ext uri="{FF2B5EF4-FFF2-40B4-BE49-F238E27FC236}">
                <a16:creationId xmlns:a16="http://schemas.microsoft.com/office/drawing/2014/main" id="{2B774F85-07F9-BD34-4433-5B95EE0B454B}"/>
              </a:ext>
            </a:extLst>
          </p:cNvPr>
          <p:cNvSpPr/>
          <p:nvPr/>
        </p:nvSpPr>
        <p:spPr>
          <a:xfrm>
            <a:off x="28994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54" name="Thread">
            <a:extLst>
              <a:ext uri="{FF2B5EF4-FFF2-40B4-BE49-F238E27FC236}">
                <a16:creationId xmlns:a16="http://schemas.microsoft.com/office/drawing/2014/main" id="{FE33D3F8-42C5-EF3D-F999-912C5B00DE7E}"/>
              </a:ext>
            </a:extLst>
          </p:cNvPr>
          <p:cNvSpPr/>
          <p:nvPr/>
        </p:nvSpPr>
        <p:spPr>
          <a:xfrm>
            <a:off x="29883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55" name="Thread">
            <a:extLst>
              <a:ext uri="{FF2B5EF4-FFF2-40B4-BE49-F238E27FC236}">
                <a16:creationId xmlns:a16="http://schemas.microsoft.com/office/drawing/2014/main" id="{9FB6BB13-2E2F-3C46-7EA9-518028DBB09C}"/>
              </a:ext>
            </a:extLst>
          </p:cNvPr>
          <p:cNvSpPr/>
          <p:nvPr/>
        </p:nvSpPr>
        <p:spPr>
          <a:xfrm>
            <a:off x="30772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56" name="Thread">
            <a:extLst>
              <a:ext uri="{FF2B5EF4-FFF2-40B4-BE49-F238E27FC236}">
                <a16:creationId xmlns:a16="http://schemas.microsoft.com/office/drawing/2014/main" id="{BA5C5E02-1CC7-EFFD-E57A-17C2FBA1CA74}"/>
              </a:ext>
            </a:extLst>
          </p:cNvPr>
          <p:cNvSpPr/>
          <p:nvPr/>
        </p:nvSpPr>
        <p:spPr>
          <a:xfrm>
            <a:off x="31661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57" name="Thread">
            <a:extLst>
              <a:ext uri="{FF2B5EF4-FFF2-40B4-BE49-F238E27FC236}">
                <a16:creationId xmlns:a16="http://schemas.microsoft.com/office/drawing/2014/main" id="{5196193F-775C-1580-23B7-613B12F11202}"/>
              </a:ext>
            </a:extLst>
          </p:cNvPr>
          <p:cNvSpPr/>
          <p:nvPr/>
        </p:nvSpPr>
        <p:spPr>
          <a:xfrm>
            <a:off x="32550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58" name="Thread">
            <a:extLst>
              <a:ext uri="{FF2B5EF4-FFF2-40B4-BE49-F238E27FC236}">
                <a16:creationId xmlns:a16="http://schemas.microsoft.com/office/drawing/2014/main" id="{2CDF202D-B0D8-8ABE-AE13-822EF817B4D6}"/>
              </a:ext>
            </a:extLst>
          </p:cNvPr>
          <p:cNvSpPr/>
          <p:nvPr/>
        </p:nvSpPr>
        <p:spPr>
          <a:xfrm>
            <a:off x="33439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59" name="Thread">
            <a:extLst>
              <a:ext uri="{FF2B5EF4-FFF2-40B4-BE49-F238E27FC236}">
                <a16:creationId xmlns:a16="http://schemas.microsoft.com/office/drawing/2014/main" id="{0ECB6DF8-8DF5-7F64-E322-5A0EFC4ECB4C}"/>
              </a:ext>
            </a:extLst>
          </p:cNvPr>
          <p:cNvSpPr/>
          <p:nvPr/>
        </p:nvSpPr>
        <p:spPr>
          <a:xfrm>
            <a:off x="34328100" y="12750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60" name="Thread">
            <a:extLst>
              <a:ext uri="{FF2B5EF4-FFF2-40B4-BE49-F238E27FC236}">
                <a16:creationId xmlns:a16="http://schemas.microsoft.com/office/drawing/2014/main" id="{5A1E68D5-E7FA-157B-6639-FBAB39B04532}"/>
              </a:ext>
            </a:extLst>
          </p:cNvPr>
          <p:cNvSpPr/>
          <p:nvPr/>
        </p:nvSpPr>
        <p:spPr>
          <a:xfrm>
            <a:off x="28105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61" name="Thread">
            <a:extLst>
              <a:ext uri="{FF2B5EF4-FFF2-40B4-BE49-F238E27FC236}">
                <a16:creationId xmlns:a16="http://schemas.microsoft.com/office/drawing/2014/main" id="{25E6B02F-BBE6-F6D6-5EE0-E46E4DCB1028}"/>
              </a:ext>
            </a:extLst>
          </p:cNvPr>
          <p:cNvSpPr/>
          <p:nvPr/>
        </p:nvSpPr>
        <p:spPr>
          <a:xfrm>
            <a:off x="28994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62" name="Thread">
            <a:extLst>
              <a:ext uri="{FF2B5EF4-FFF2-40B4-BE49-F238E27FC236}">
                <a16:creationId xmlns:a16="http://schemas.microsoft.com/office/drawing/2014/main" id="{FB7CE569-D188-B4CE-6E2D-102216CF6B43}"/>
              </a:ext>
            </a:extLst>
          </p:cNvPr>
          <p:cNvSpPr/>
          <p:nvPr/>
        </p:nvSpPr>
        <p:spPr>
          <a:xfrm>
            <a:off x="29883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63" name="Thread">
            <a:extLst>
              <a:ext uri="{FF2B5EF4-FFF2-40B4-BE49-F238E27FC236}">
                <a16:creationId xmlns:a16="http://schemas.microsoft.com/office/drawing/2014/main" id="{064C75CC-97D9-B5CF-E39A-A993C2B2F97C}"/>
              </a:ext>
            </a:extLst>
          </p:cNvPr>
          <p:cNvSpPr/>
          <p:nvPr/>
        </p:nvSpPr>
        <p:spPr>
          <a:xfrm>
            <a:off x="30772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56" name="Thread">
            <a:extLst>
              <a:ext uri="{FF2B5EF4-FFF2-40B4-BE49-F238E27FC236}">
                <a16:creationId xmlns:a16="http://schemas.microsoft.com/office/drawing/2014/main" id="{2342DE7A-3170-F1C0-1D90-8DCD06F6FC62}"/>
              </a:ext>
            </a:extLst>
          </p:cNvPr>
          <p:cNvSpPr/>
          <p:nvPr/>
        </p:nvSpPr>
        <p:spPr>
          <a:xfrm>
            <a:off x="31661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57" name="Thread">
            <a:extLst>
              <a:ext uri="{FF2B5EF4-FFF2-40B4-BE49-F238E27FC236}">
                <a16:creationId xmlns:a16="http://schemas.microsoft.com/office/drawing/2014/main" id="{03E5492B-4A3E-252C-B3F1-C3FB63F5C312}"/>
              </a:ext>
            </a:extLst>
          </p:cNvPr>
          <p:cNvSpPr/>
          <p:nvPr/>
        </p:nvSpPr>
        <p:spPr>
          <a:xfrm>
            <a:off x="32550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58" name="Thread">
            <a:extLst>
              <a:ext uri="{FF2B5EF4-FFF2-40B4-BE49-F238E27FC236}">
                <a16:creationId xmlns:a16="http://schemas.microsoft.com/office/drawing/2014/main" id="{65B79E96-4B0A-F68C-0227-FCF6BC82B778}"/>
              </a:ext>
            </a:extLst>
          </p:cNvPr>
          <p:cNvSpPr/>
          <p:nvPr/>
        </p:nvSpPr>
        <p:spPr>
          <a:xfrm>
            <a:off x="33439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59" name="Thread">
            <a:extLst>
              <a:ext uri="{FF2B5EF4-FFF2-40B4-BE49-F238E27FC236}">
                <a16:creationId xmlns:a16="http://schemas.microsoft.com/office/drawing/2014/main" id="{90416A4C-0021-1D30-B305-25C946D28E33}"/>
              </a:ext>
            </a:extLst>
          </p:cNvPr>
          <p:cNvSpPr/>
          <p:nvPr/>
        </p:nvSpPr>
        <p:spPr>
          <a:xfrm>
            <a:off x="34328100" y="13639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60" name="Thread">
            <a:extLst>
              <a:ext uri="{FF2B5EF4-FFF2-40B4-BE49-F238E27FC236}">
                <a16:creationId xmlns:a16="http://schemas.microsoft.com/office/drawing/2014/main" id="{ACF83C19-3A91-F8D9-B251-CF52B207FE67}"/>
              </a:ext>
            </a:extLst>
          </p:cNvPr>
          <p:cNvSpPr/>
          <p:nvPr/>
        </p:nvSpPr>
        <p:spPr>
          <a:xfrm>
            <a:off x="28105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61" name="Thread">
            <a:extLst>
              <a:ext uri="{FF2B5EF4-FFF2-40B4-BE49-F238E27FC236}">
                <a16:creationId xmlns:a16="http://schemas.microsoft.com/office/drawing/2014/main" id="{6A44895D-4A19-22F7-7E12-42F1C349DE98}"/>
              </a:ext>
            </a:extLst>
          </p:cNvPr>
          <p:cNvSpPr/>
          <p:nvPr/>
        </p:nvSpPr>
        <p:spPr>
          <a:xfrm>
            <a:off x="28994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62" name="Thread">
            <a:extLst>
              <a:ext uri="{FF2B5EF4-FFF2-40B4-BE49-F238E27FC236}">
                <a16:creationId xmlns:a16="http://schemas.microsoft.com/office/drawing/2014/main" id="{3EB923B1-5B87-B90E-DF52-9C16BD785551}"/>
              </a:ext>
            </a:extLst>
          </p:cNvPr>
          <p:cNvSpPr/>
          <p:nvPr/>
        </p:nvSpPr>
        <p:spPr>
          <a:xfrm>
            <a:off x="29883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63" name="Thread">
            <a:extLst>
              <a:ext uri="{FF2B5EF4-FFF2-40B4-BE49-F238E27FC236}">
                <a16:creationId xmlns:a16="http://schemas.microsoft.com/office/drawing/2014/main" id="{EECD0E35-05BA-21CE-EBE5-5C4FB5CDD8E2}"/>
              </a:ext>
            </a:extLst>
          </p:cNvPr>
          <p:cNvSpPr/>
          <p:nvPr/>
        </p:nvSpPr>
        <p:spPr>
          <a:xfrm>
            <a:off x="30772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64" name="Thread">
            <a:extLst>
              <a:ext uri="{FF2B5EF4-FFF2-40B4-BE49-F238E27FC236}">
                <a16:creationId xmlns:a16="http://schemas.microsoft.com/office/drawing/2014/main" id="{5FB7223B-76A3-173F-51DA-5ACA6F5E385A}"/>
              </a:ext>
            </a:extLst>
          </p:cNvPr>
          <p:cNvSpPr/>
          <p:nvPr/>
        </p:nvSpPr>
        <p:spPr>
          <a:xfrm>
            <a:off x="31661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65" name="Thread">
            <a:extLst>
              <a:ext uri="{FF2B5EF4-FFF2-40B4-BE49-F238E27FC236}">
                <a16:creationId xmlns:a16="http://schemas.microsoft.com/office/drawing/2014/main" id="{AD2DFCAD-5E72-E09B-218F-AD1672BEA9FB}"/>
              </a:ext>
            </a:extLst>
          </p:cNvPr>
          <p:cNvSpPr/>
          <p:nvPr/>
        </p:nvSpPr>
        <p:spPr>
          <a:xfrm>
            <a:off x="32550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66" name="Thread">
            <a:extLst>
              <a:ext uri="{FF2B5EF4-FFF2-40B4-BE49-F238E27FC236}">
                <a16:creationId xmlns:a16="http://schemas.microsoft.com/office/drawing/2014/main" id="{ECE5ACE8-F3E7-41D3-25CA-2CD88289F6B9}"/>
              </a:ext>
            </a:extLst>
          </p:cNvPr>
          <p:cNvSpPr/>
          <p:nvPr/>
        </p:nvSpPr>
        <p:spPr>
          <a:xfrm>
            <a:off x="33439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67" name="Thread">
            <a:extLst>
              <a:ext uri="{FF2B5EF4-FFF2-40B4-BE49-F238E27FC236}">
                <a16:creationId xmlns:a16="http://schemas.microsoft.com/office/drawing/2014/main" id="{46336C69-0911-209B-3AFD-8B53A22D769A}"/>
              </a:ext>
            </a:extLst>
          </p:cNvPr>
          <p:cNvSpPr/>
          <p:nvPr/>
        </p:nvSpPr>
        <p:spPr>
          <a:xfrm>
            <a:off x="34328100" y="14528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68" name="Thread">
            <a:extLst>
              <a:ext uri="{FF2B5EF4-FFF2-40B4-BE49-F238E27FC236}">
                <a16:creationId xmlns:a16="http://schemas.microsoft.com/office/drawing/2014/main" id="{9D9196B5-EEBC-DDE3-B6DC-0FC544081E53}"/>
              </a:ext>
            </a:extLst>
          </p:cNvPr>
          <p:cNvSpPr/>
          <p:nvPr/>
        </p:nvSpPr>
        <p:spPr>
          <a:xfrm>
            <a:off x="28105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69" name="Thread">
            <a:extLst>
              <a:ext uri="{FF2B5EF4-FFF2-40B4-BE49-F238E27FC236}">
                <a16:creationId xmlns:a16="http://schemas.microsoft.com/office/drawing/2014/main" id="{EB9BEE1D-889F-E00D-A1A4-86B2953FBD6D}"/>
              </a:ext>
            </a:extLst>
          </p:cNvPr>
          <p:cNvSpPr/>
          <p:nvPr/>
        </p:nvSpPr>
        <p:spPr>
          <a:xfrm>
            <a:off x="28994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70" name="Thread">
            <a:extLst>
              <a:ext uri="{FF2B5EF4-FFF2-40B4-BE49-F238E27FC236}">
                <a16:creationId xmlns:a16="http://schemas.microsoft.com/office/drawing/2014/main" id="{79DF72E7-0F83-47DF-63ED-57630AE4120B}"/>
              </a:ext>
            </a:extLst>
          </p:cNvPr>
          <p:cNvSpPr/>
          <p:nvPr/>
        </p:nvSpPr>
        <p:spPr>
          <a:xfrm>
            <a:off x="29883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71" name="Thread">
            <a:extLst>
              <a:ext uri="{FF2B5EF4-FFF2-40B4-BE49-F238E27FC236}">
                <a16:creationId xmlns:a16="http://schemas.microsoft.com/office/drawing/2014/main" id="{B1C341FA-F372-EA6A-4D33-6EA9542EB5B4}"/>
              </a:ext>
            </a:extLst>
          </p:cNvPr>
          <p:cNvSpPr/>
          <p:nvPr/>
        </p:nvSpPr>
        <p:spPr>
          <a:xfrm>
            <a:off x="30772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72" name="Thread">
            <a:extLst>
              <a:ext uri="{FF2B5EF4-FFF2-40B4-BE49-F238E27FC236}">
                <a16:creationId xmlns:a16="http://schemas.microsoft.com/office/drawing/2014/main" id="{5A97560C-0FF5-69A9-F9D6-0D2E712ECF8B}"/>
              </a:ext>
            </a:extLst>
          </p:cNvPr>
          <p:cNvSpPr/>
          <p:nvPr/>
        </p:nvSpPr>
        <p:spPr>
          <a:xfrm>
            <a:off x="31661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73" name="Thread">
            <a:extLst>
              <a:ext uri="{FF2B5EF4-FFF2-40B4-BE49-F238E27FC236}">
                <a16:creationId xmlns:a16="http://schemas.microsoft.com/office/drawing/2014/main" id="{3399D38A-2ADD-9D7B-977E-2E45C6AD1701}"/>
              </a:ext>
            </a:extLst>
          </p:cNvPr>
          <p:cNvSpPr/>
          <p:nvPr/>
        </p:nvSpPr>
        <p:spPr>
          <a:xfrm>
            <a:off x="32550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74" name="Thread">
            <a:extLst>
              <a:ext uri="{FF2B5EF4-FFF2-40B4-BE49-F238E27FC236}">
                <a16:creationId xmlns:a16="http://schemas.microsoft.com/office/drawing/2014/main" id="{5B45DC21-A42B-7D90-7B55-48A65DF83009}"/>
              </a:ext>
            </a:extLst>
          </p:cNvPr>
          <p:cNvSpPr/>
          <p:nvPr/>
        </p:nvSpPr>
        <p:spPr>
          <a:xfrm>
            <a:off x="33439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75" name="Thread">
            <a:extLst>
              <a:ext uri="{FF2B5EF4-FFF2-40B4-BE49-F238E27FC236}">
                <a16:creationId xmlns:a16="http://schemas.microsoft.com/office/drawing/2014/main" id="{512252FB-F862-E0E5-93A0-886A4E8F4819}"/>
              </a:ext>
            </a:extLst>
          </p:cNvPr>
          <p:cNvSpPr/>
          <p:nvPr/>
        </p:nvSpPr>
        <p:spPr>
          <a:xfrm>
            <a:off x="34328100" y="15417800"/>
            <a:ext cx="558800" cy="279400"/>
          </a:xfrm>
          <a:custGeom>
            <a:avLst/>
            <a:gdLst/>
            <a:ahLst/>
            <a:cxnLst/>
            <a:rect l="0" t="0" r="10000" b="5000"/>
            <a:pathLst>
              <a:path w="10000" h="5000">
                <a:moveTo>
                  <a:pt x="0" y="2500"/>
                </a:moveTo>
                <a:cubicBezTo>
                  <a:pt x="1250" y="0"/>
                  <a:pt x="3750" y="5000"/>
                  <a:pt x="5000" y="2500"/>
                </a:cubicBezTo>
                <a:cubicBezTo>
                  <a:pt x="6250" y="0"/>
                  <a:pt x="8750" y="5000"/>
                  <a:pt x="10000" y="2500"/>
                </a:cubicBezTo>
              </a:path>
            </a:pathLst>
          </a:custGeom>
          <a:noFill/>
          <a:ln w="31750" cap="rnd">
            <a:solidFill>
              <a:srgbClr val="76B900"/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1876" name="Label">
            <a:extLst>
              <a:ext uri="{FF2B5EF4-FFF2-40B4-BE49-F238E27FC236}">
                <a16:creationId xmlns:a16="http://schemas.microsoft.com/office/drawing/2014/main" id="{6DB7E9C5-189E-A812-E9A0-49EC77BE0AF0}"/>
              </a:ext>
            </a:extLst>
          </p:cNvPr>
          <p:cNvSpPr txBox="1"/>
          <p:nvPr/>
        </p:nvSpPr>
        <p:spPr>
          <a:xfrm>
            <a:off x="27940000" y="16230600"/>
            <a:ext cx="7112000" cy="1016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4E7D00"/>
                </a:solidFill>
              </a:rPr>
              <a:t>1 thread / element</a:t>
            </a:r>
          </a:p>
        </p:txBody>
      </p:sp>
      <p:sp>
        <p:nvSpPr>
          <p:cNvPr id="1877" name="Slide Number Placeholder 1876">
            <a:extLst>
              <a:ext uri="{FF2B5EF4-FFF2-40B4-BE49-F238E27FC236}">
                <a16:creationId xmlns:a16="http://schemas.microsoft.com/office/drawing/2014/main" id="{4802BAF9-3D1B-5F7C-3B62-54DB609C36B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27B43A6C-CC64-AEE3-C789-A8710BC574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826000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mma_simt_naive(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K,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cPtr) {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x =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 +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blockDim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y =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 +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blockDim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847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847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; idx != K; ++idx) {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acc += A(x, idx) * B(idx, y);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C(x, y) = acc;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0E534E0-AE8A-3C11-921D-46FBA5D5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Naive Matrix Multiply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C9BCF7-D5C4-5607-CBB3-64A8D4E1968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95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27B43A6C-CC64-AEE3-C789-A8710BC574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826000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mma_simt_naive(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K,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cPtr) {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x =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 +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blockDim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y =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 +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blockDim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847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847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; idx != K; ++idx) {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acc += A(x, idx) * B(idx, y);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C(x, y) = acc;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0E534E0-AE8A-3C11-921D-46FBA5D5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Naive Matrix Multiply</a:t>
            </a:r>
          </a:p>
        </p:txBody>
      </p:sp>
      <p:sp>
        <p:nvSpPr>
          <p:cNvPr id="2500" name="Highlight Box"/>
          <p:cNvSpPr/>
          <p:nvPr/>
        </p:nvSpPr>
        <p:spPr>
          <a:xfrm>
            <a:off x="2336800" y="7302500"/>
            <a:ext cx="21793200" cy="24511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100" name="Thumb"/>
          <p:cNvSpPr/>
          <p:nvPr/>
        </p:nvSpPr>
        <p:spPr>
          <a:xfrm>
            <a:off x="22453600" y="15519400"/>
            <a:ext cx="3962400" cy="26416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3101" name="Thumb"/>
          <p:cNvCxnSpPr/>
          <p:nvPr/>
        </p:nvCxnSpPr>
        <p:spPr>
          <a:xfrm>
            <a:off x="226187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2" name="Thumb"/>
          <p:cNvCxnSpPr/>
          <p:nvPr/>
        </p:nvCxnSpPr>
        <p:spPr>
          <a:xfrm>
            <a:off x="227838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3" name="Thumb"/>
          <p:cNvCxnSpPr/>
          <p:nvPr/>
        </p:nvCxnSpPr>
        <p:spPr>
          <a:xfrm>
            <a:off x="229489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4" name="Thumb"/>
          <p:cNvCxnSpPr/>
          <p:nvPr/>
        </p:nvCxnSpPr>
        <p:spPr>
          <a:xfrm>
            <a:off x="231140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5" name="Thumb"/>
          <p:cNvCxnSpPr/>
          <p:nvPr/>
        </p:nvCxnSpPr>
        <p:spPr>
          <a:xfrm>
            <a:off x="232791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6" name="Thumb"/>
          <p:cNvCxnSpPr/>
          <p:nvPr/>
        </p:nvCxnSpPr>
        <p:spPr>
          <a:xfrm>
            <a:off x="234442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7" name="Thumb"/>
          <p:cNvCxnSpPr/>
          <p:nvPr/>
        </p:nvCxnSpPr>
        <p:spPr>
          <a:xfrm>
            <a:off x="236093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8" name="Thumb"/>
          <p:cNvCxnSpPr/>
          <p:nvPr/>
        </p:nvCxnSpPr>
        <p:spPr>
          <a:xfrm>
            <a:off x="237744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9" name="Thumb"/>
          <p:cNvCxnSpPr/>
          <p:nvPr/>
        </p:nvCxnSpPr>
        <p:spPr>
          <a:xfrm>
            <a:off x="239395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0" name="Thumb"/>
          <p:cNvCxnSpPr/>
          <p:nvPr/>
        </p:nvCxnSpPr>
        <p:spPr>
          <a:xfrm>
            <a:off x="241046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1" name="Thumb"/>
          <p:cNvCxnSpPr/>
          <p:nvPr/>
        </p:nvCxnSpPr>
        <p:spPr>
          <a:xfrm>
            <a:off x="242697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2" name="Thumb"/>
          <p:cNvCxnSpPr/>
          <p:nvPr/>
        </p:nvCxnSpPr>
        <p:spPr>
          <a:xfrm>
            <a:off x="244348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3" name="Thumb"/>
          <p:cNvCxnSpPr/>
          <p:nvPr/>
        </p:nvCxnSpPr>
        <p:spPr>
          <a:xfrm>
            <a:off x="245999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4" name="Thumb"/>
          <p:cNvCxnSpPr/>
          <p:nvPr/>
        </p:nvCxnSpPr>
        <p:spPr>
          <a:xfrm>
            <a:off x="247650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5" name="Thumb"/>
          <p:cNvCxnSpPr/>
          <p:nvPr/>
        </p:nvCxnSpPr>
        <p:spPr>
          <a:xfrm>
            <a:off x="249301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6" name="Thumb"/>
          <p:cNvCxnSpPr/>
          <p:nvPr/>
        </p:nvCxnSpPr>
        <p:spPr>
          <a:xfrm>
            <a:off x="250952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7" name="Thumb"/>
          <p:cNvCxnSpPr/>
          <p:nvPr/>
        </p:nvCxnSpPr>
        <p:spPr>
          <a:xfrm>
            <a:off x="252603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8" name="Thumb"/>
          <p:cNvCxnSpPr/>
          <p:nvPr/>
        </p:nvCxnSpPr>
        <p:spPr>
          <a:xfrm>
            <a:off x="254254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9" name="Thumb"/>
          <p:cNvCxnSpPr/>
          <p:nvPr/>
        </p:nvCxnSpPr>
        <p:spPr>
          <a:xfrm>
            <a:off x="255905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0" name="Thumb"/>
          <p:cNvCxnSpPr/>
          <p:nvPr/>
        </p:nvCxnSpPr>
        <p:spPr>
          <a:xfrm>
            <a:off x="257556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1" name="Thumb"/>
          <p:cNvCxnSpPr/>
          <p:nvPr/>
        </p:nvCxnSpPr>
        <p:spPr>
          <a:xfrm>
            <a:off x="259207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2" name="Thumb"/>
          <p:cNvCxnSpPr/>
          <p:nvPr/>
        </p:nvCxnSpPr>
        <p:spPr>
          <a:xfrm>
            <a:off x="260858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3" name="Thumb"/>
          <p:cNvCxnSpPr/>
          <p:nvPr/>
        </p:nvCxnSpPr>
        <p:spPr>
          <a:xfrm>
            <a:off x="262509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4" name="Thumb"/>
          <p:cNvCxnSpPr/>
          <p:nvPr/>
        </p:nvCxnSpPr>
        <p:spPr>
          <a:xfrm>
            <a:off x="22453600" y="156845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5" name="Thumb"/>
          <p:cNvCxnSpPr/>
          <p:nvPr/>
        </p:nvCxnSpPr>
        <p:spPr>
          <a:xfrm>
            <a:off x="22453600" y="158496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6" name="Thumb"/>
          <p:cNvCxnSpPr/>
          <p:nvPr/>
        </p:nvCxnSpPr>
        <p:spPr>
          <a:xfrm>
            <a:off x="22453600" y="160147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7" name="Thumb"/>
          <p:cNvCxnSpPr/>
          <p:nvPr/>
        </p:nvCxnSpPr>
        <p:spPr>
          <a:xfrm>
            <a:off x="22453600" y="161798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8" name="Thumb"/>
          <p:cNvCxnSpPr/>
          <p:nvPr/>
        </p:nvCxnSpPr>
        <p:spPr>
          <a:xfrm>
            <a:off x="22453600" y="163449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9" name="Thumb"/>
          <p:cNvCxnSpPr/>
          <p:nvPr/>
        </p:nvCxnSpPr>
        <p:spPr>
          <a:xfrm>
            <a:off x="22453600" y="165100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0" name="Thumb"/>
          <p:cNvCxnSpPr/>
          <p:nvPr/>
        </p:nvCxnSpPr>
        <p:spPr>
          <a:xfrm>
            <a:off x="22453600" y="166751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1" name="Thumb"/>
          <p:cNvCxnSpPr/>
          <p:nvPr/>
        </p:nvCxnSpPr>
        <p:spPr>
          <a:xfrm>
            <a:off x="22453600" y="168402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2" name="Thumb"/>
          <p:cNvCxnSpPr/>
          <p:nvPr/>
        </p:nvCxnSpPr>
        <p:spPr>
          <a:xfrm>
            <a:off x="22453600" y="170053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3" name="Thumb"/>
          <p:cNvCxnSpPr/>
          <p:nvPr/>
        </p:nvCxnSpPr>
        <p:spPr>
          <a:xfrm>
            <a:off x="22453600" y="171704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4" name="Thumb"/>
          <p:cNvCxnSpPr/>
          <p:nvPr/>
        </p:nvCxnSpPr>
        <p:spPr>
          <a:xfrm>
            <a:off x="22453600" y="173355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5" name="Thumb"/>
          <p:cNvCxnSpPr/>
          <p:nvPr/>
        </p:nvCxnSpPr>
        <p:spPr>
          <a:xfrm>
            <a:off x="22453600" y="175006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6" name="Thumb"/>
          <p:cNvCxnSpPr/>
          <p:nvPr/>
        </p:nvCxnSpPr>
        <p:spPr>
          <a:xfrm>
            <a:off x="22453600" y="176657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7" name="Thumb"/>
          <p:cNvCxnSpPr/>
          <p:nvPr/>
        </p:nvCxnSpPr>
        <p:spPr>
          <a:xfrm>
            <a:off x="22453600" y="178308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8" name="Thumb"/>
          <p:cNvCxnSpPr/>
          <p:nvPr/>
        </p:nvCxnSpPr>
        <p:spPr>
          <a:xfrm>
            <a:off x="22453600" y="179959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sp>
        <p:nvSpPr>
          <p:cNvPr id="3139" name="Thumb"/>
          <p:cNvSpPr/>
          <p:nvPr/>
        </p:nvSpPr>
        <p:spPr>
          <a:xfrm>
            <a:off x="26822400" y="11150600"/>
            <a:ext cx="7924800" cy="39624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3140" name="Thumb"/>
          <p:cNvCxnSpPr/>
          <p:nvPr/>
        </p:nvCxnSpPr>
        <p:spPr>
          <a:xfrm>
            <a:off x="26987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1" name="Thumb"/>
          <p:cNvCxnSpPr/>
          <p:nvPr/>
        </p:nvCxnSpPr>
        <p:spPr>
          <a:xfrm>
            <a:off x="27152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2" name="Thumb"/>
          <p:cNvCxnSpPr/>
          <p:nvPr/>
        </p:nvCxnSpPr>
        <p:spPr>
          <a:xfrm>
            <a:off x="27317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3" name="Thumb"/>
          <p:cNvCxnSpPr/>
          <p:nvPr/>
        </p:nvCxnSpPr>
        <p:spPr>
          <a:xfrm>
            <a:off x="27482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4" name="Thumb"/>
          <p:cNvCxnSpPr/>
          <p:nvPr/>
        </p:nvCxnSpPr>
        <p:spPr>
          <a:xfrm>
            <a:off x="27647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5" name="Thumb"/>
          <p:cNvCxnSpPr/>
          <p:nvPr/>
        </p:nvCxnSpPr>
        <p:spPr>
          <a:xfrm>
            <a:off x="27813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6" name="Thumb"/>
          <p:cNvCxnSpPr/>
          <p:nvPr/>
        </p:nvCxnSpPr>
        <p:spPr>
          <a:xfrm>
            <a:off x="27978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7" name="Thumb"/>
          <p:cNvCxnSpPr/>
          <p:nvPr/>
        </p:nvCxnSpPr>
        <p:spPr>
          <a:xfrm>
            <a:off x="28143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8" name="Thumb"/>
          <p:cNvCxnSpPr/>
          <p:nvPr/>
        </p:nvCxnSpPr>
        <p:spPr>
          <a:xfrm>
            <a:off x="28308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9" name="Thumb"/>
          <p:cNvCxnSpPr/>
          <p:nvPr/>
        </p:nvCxnSpPr>
        <p:spPr>
          <a:xfrm>
            <a:off x="28473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0" name="Thumb"/>
          <p:cNvCxnSpPr/>
          <p:nvPr/>
        </p:nvCxnSpPr>
        <p:spPr>
          <a:xfrm>
            <a:off x="28638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1" name="Thumb"/>
          <p:cNvCxnSpPr/>
          <p:nvPr/>
        </p:nvCxnSpPr>
        <p:spPr>
          <a:xfrm>
            <a:off x="28803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2" name="Thumb"/>
          <p:cNvCxnSpPr/>
          <p:nvPr/>
        </p:nvCxnSpPr>
        <p:spPr>
          <a:xfrm>
            <a:off x="28968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3" name="Thumb"/>
          <p:cNvCxnSpPr/>
          <p:nvPr/>
        </p:nvCxnSpPr>
        <p:spPr>
          <a:xfrm>
            <a:off x="29133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4" name="Thumb"/>
          <p:cNvCxnSpPr/>
          <p:nvPr/>
        </p:nvCxnSpPr>
        <p:spPr>
          <a:xfrm>
            <a:off x="29298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5" name="Thumb"/>
          <p:cNvCxnSpPr/>
          <p:nvPr/>
        </p:nvCxnSpPr>
        <p:spPr>
          <a:xfrm>
            <a:off x="29464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6" name="Thumb"/>
          <p:cNvCxnSpPr/>
          <p:nvPr/>
        </p:nvCxnSpPr>
        <p:spPr>
          <a:xfrm>
            <a:off x="29629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7" name="Thumb"/>
          <p:cNvCxnSpPr/>
          <p:nvPr/>
        </p:nvCxnSpPr>
        <p:spPr>
          <a:xfrm>
            <a:off x="29794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8" name="Thumb"/>
          <p:cNvCxnSpPr/>
          <p:nvPr/>
        </p:nvCxnSpPr>
        <p:spPr>
          <a:xfrm>
            <a:off x="29959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9" name="Thumb"/>
          <p:cNvCxnSpPr/>
          <p:nvPr/>
        </p:nvCxnSpPr>
        <p:spPr>
          <a:xfrm>
            <a:off x="30124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0" name="Thumb"/>
          <p:cNvCxnSpPr/>
          <p:nvPr/>
        </p:nvCxnSpPr>
        <p:spPr>
          <a:xfrm>
            <a:off x="30289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1" name="Thumb"/>
          <p:cNvCxnSpPr/>
          <p:nvPr/>
        </p:nvCxnSpPr>
        <p:spPr>
          <a:xfrm>
            <a:off x="30454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2" name="Thumb"/>
          <p:cNvCxnSpPr/>
          <p:nvPr/>
        </p:nvCxnSpPr>
        <p:spPr>
          <a:xfrm>
            <a:off x="30619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3" name="Thumb"/>
          <p:cNvCxnSpPr/>
          <p:nvPr/>
        </p:nvCxnSpPr>
        <p:spPr>
          <a:xfrm>
            <a:off x="30784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4" name="Thumb"/>
          <p:cNvCxnSpPr/>
          <p:nvPr/>
        </p:nvCxnSpPr>
        <p:spPr>
          <a:xfrm>
            <a:off x="30949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5" name="Thumb"/>
          <p:cNvCxnSpPr/>
          <p:nvPr/>
        </p:nvCxnSpPr>
        <p:spPr>
          <a:xfrm>
            <a:off x="31115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6" name="Thumb"/>
          <p:cNvCxnSpPr/>
          <p:nvPr/>
        </p:nvCxnSpPr>
        <p:spPr>
          <a:xfrm>
            <a:off x="31280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7" name="Thumb"/>
          <p:cNvCxnSpPr/>
          <p:nvPr/>
        </p:nvCxnSpPr>
        <p:spPr>
          <a:xfrm>
            <a:off x="31445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8" name="Thumb"/>
          <p:cNvCxnSpPr/>
          <p:nvPr/>
        </p:nvCxnSpPr>
        <p:spPr>
          <a:xfrm>
            <a:off x="31610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9" name="Thumb"/>
          <p:cNvCxnSpPr/>
          <p:nvPr/>
        </p:nvCxnSpPr>
        <p:spPr>
          <a:xfrm>
            <a:off x="31775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0" name="Thumb"/>
          <p:cNvCxnSpPr/>
          <p:nvPr/>
        </p:nvCxnSpPr>
        <p:spPr>
          <a:xfrm>
            <a:off x="31940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1" name="Thumb"/>
          <p:cNvCxnSpPr/>
          <p:nvPr/>
        </p:nvCxnSpPr>
        <p:spPr>
          <a:xfrm>
            <a:off x="32105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2" name="Thumb"/>
          <p:cNvCxnSpPr/>
          <p:nvPr/>
        </p:nvCxnSpPr>
        <p:spPr>
          <a:xfrm>
            <a:off x="32270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3" name="Thumb"/>
          <p:cNvCxnSpPr/>
          <p:nvPr/>
        </p:nvCxnSpPr>
        <p:spPr>
          <a:xfrm>
            <a:off x="32435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4" name="Thumb"/>
          <p:cNvCxnSpPr/>
          <p:nvPr/>
        </p:nvCxnSpPr>
        <p:spPr>
          <a:xfrm>
            <a:off x="32600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5" name="Thumb"/>
          <p:cNvCxnSpPr/>
          <p:nvPr/>
        </p:nvCxnSpPr>
        <p:spPr>
          <a:xfrm>
            <a:off x="32766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6" name="Thumb"/>
          <p:cNvCxnSpPr/>
          <p:nvPr/>
        </p:nvCxnSpPr>
        <p:spPr>
          <a:xfrm>
            <a:off x="32931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7" name="Thumb"/>
          <p:cNvCxnSpPr/>
          <p:nvPr/>
        </p:nvCxnSpPr>
        <p:spPr>
          <a:xfrm>
            <a:off x="33096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8" name="Thumb"/>
          <p:cNvCxnSpPr/>
          <p:nvPr/>
        </p:nvCxnSpPr>
        <p:spPr>
          <a:xfrm>
            <a:off x="33261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9" name="Thumb"/>
          <p:cNvCxnSpPr/>
          <p:nvPr/>
        </p:nvCxnSpPr>
        <p:spPr>
          <a:xfrm>
            <a:off x="33426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0" name="Thumb"/>
          <p:cNvCxnSpPr/>
          <p:nvPr/>
        </p:nvCxnSpPr>
        <p:spPr>
          <a:xfrm>
            <a:off x="33591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1" name="Thumb"/>
          <p:cNvCxnSpPr/>
          <p:nvPr/>
        </p:nvCxnSpPr>
        <p:spPr>
          <a:xfrm>
            <a:off x="33756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2" name="Thumb"/>
          <p:cNvCxnSpPr/>
          <p:nvPr/>
        </p:nvCxnSpPr>
        <p:spPr>
          <a:xfrm>
            <a:off x="33921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3" name="Thumb"/>
          <p:cNvCxnSpPr/>
          <p:nvPr/>
        </p:nvCxnSpPr>
        <p:spPr>
          <a:xfrm>
            <a:off x="34086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4" name="Thumb"/>
          <p:cNvCxnSpPr/>
          <p:nvPr/>
        </p:nvCxnSpPr>
        <p:spPr>
          <a:xfrm>
            <a:off x="34251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5" name="Thumb"/>
          <p:cNvCxnSpPr/>
          <p:nvPr/>
        </p:nvCxnSpPr>
        <p:spPr>
          <a:xfrm>
            <a:off x="34417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6" name="Thumb"/>
          <p:cNvCxnSpPr/>
          <p:nvPr/>
        </p:nvCxnSpPr>
        <p:spPr>
          <a:xfrm>
            <a:off x="34582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7" name="Thumb"/>
          <p:cNvCxnSpPr/>
          <p:nvPr/>
        </p:nvCxnSpPr>
        <p:spPr>
          <a:xfrm>
            <a:off x="26822400" y="113157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8" name="Thumb"/>
          <p:cNvCxnSpPr/>
          <p:nvPr/>
        </p:nvCxnSpPr>
        <p:spPr>
          <a:xfrm>
            <a:off x="26822400" y="114808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9" name="Thumb"/>
          <p:cNvCxnSpPr/>
          <p:nvPr/>
        </p:nvCxnSpPr>
        <p:spPr>
          <a:xfrm>
            <a:off x="26822400" y="116459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0" name="Thumb"/>
          <p:cNvCxnSpPr/>
          <p:nvPr/>
        </p:nvCxnSpPr>
        <p:spPr>
          <a:xfrm>
            <a:off x="26822400" y="118110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1" name="Thumb"/>
          <p:cNvCxnSpPr/>
          <p:nvPr/>
        </p:nvCxnSpPr>
        <p:spPr>
          <a:xfrm>
            <a:off x="26822400" y="119761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2" name="Thumb"/>
          <p:cNvCxnSpPr/>
          <p:nvPr/>
        </p:nvCxnSpPr>
        <p:spPr>
          <a:xfrm>
            <a:off x="26822400" y="121412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3" name="Thumb"/>
          <p:cNvCxnSpPr/>
          <p:nvPr/>
        </p:nvCxnSpPr>
        <p:spPr>
          <a:xfrm>
            <a:off x="26822400" y="123063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4" name="Thumb"/>
          <p:cNvCxnSpPr/>
          <p:nvPr/>
        </p:nvCxnSpPr>
        <p:spPr>
          <a:xfrm>
            <a:off x="26822400" y="124714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5" name="Thumb"/>
          <p:cNvCxnSpPr/>
          <p:nvPr/>
        </p:nvCxnSpPr>
        <p:spPr>
          <a:xfrm>
            <a:off x="26822400" y="126365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6" name="Thumb"/>
          <p:cNvCxnSpPr/>
          <p:nvPr/>
        </p:nvCxnSpPr>
        <p:spPr>
          <a:xfrm>
            <a:off x="26822400" y="128016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7" name="Thumb"/>
          <p:cNvCxnSpPr/>
          <p:nvPr/>
        </p:nvCxnSpPr>
        <p:spPr>
          <a:xfrm>
            <a:off x="26822400" y="129667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8" name="Thumb"/>
          <p:cNvCxnSpPr/>
          <p:nvPr/>
        </p:nvCxnSpPr>
        <p:spPr>
          <a:xfrm>
            <a:off x="26822400" y="131318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9" name="Thumb"/>
          <p:cNvCxnSpPr/>
          <p:nvPr/>
        </p:nvCxnSpPr>
        <p:spPr>
          <a:xfrm>
            <a:off x="26822400" y="132969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0" name="Thumb"/>
          <p:cNvCxnSpPr/>
          <p:nvPr/>
        </p:nvCxnSpPr>
        <p:spPr>
          <a:xfrm>
            <a:off x="26822400" y="134620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1" name="Thumb"/>
          <p:cNvCxnSpPr/>
          <p:nvPr/>
        </p:nvCxnSpPr>
        <p:spPr>
          <a:xfrm>
            <a:off x="26822400" y="136271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2" name="Thumb"/>
          <p:cNvCxnSpPr/>
          <p:nvPr/>
        </p:nvCxnSpPr>
        <p:spPr>
          <a:xfrm>
            <a:off x="26822400" y="137922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3" name="Thumb"/>
          <p:cNvCxnSpPr/>
          <p:nvPr/>
        </p:nvCxnSpPr>
        <p:spPr>
          <a:xfrm>
            <a:off x="26822400" y="139573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4" name="Thumb"/>
          <p:cNvCxnSpPr/>
          <p:nvPr/>
        </p:nvCxnSpPr>
        <p:spPr>
          <a:xfrm>
            <a:off x="26822400" y="141224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5" name="Thumb"/>
          <p:cNvCxnSpPr/>
          <p:nvPr/>
        </p:nvCxnSpPr>
        <p:spPr>
          <a:xfrm>
            <a:off x="26822400" y="142875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6" name="Thumb"/>
          <p:cNvCxnSpPr/>
          <p:nvPr/>
        </p:nvCxnSpPr>
        <p:spPr>
          <a:xfrm>
            <a:off x="26822400" y="144526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7" name="Thumb"/>
          <p:cNvCxnSpPr/>
          <p:nvPr/>
        </p:nvCxnSpPr>
        <p:spPr>
          <a:xfrm>
            <a:off x="26822400" y="146177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8" name="Thumb"/>
          <p:cNvCxnSpPr/>
          <p:nvPr/>
        </p:nvCxnSpPr>
        <p:spPr>
          <a:xfrm>
            <a:off x="26822400" y="147828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9" name="Thumb"/>
          <p:cNvCxnSpPr/>
          <p:nvPr/>
        </p:nvCxnSpPr>
        <p:spPr>
          <a:xfrm>
            <a:off x="26822400" y="149479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sp>
        <p:nvSpPr>
          <p:cNvPr id="3210" name="Thumb"/>
          <p:cNvSpPr/>
          <p:nvPr/>
        </p:nvSpPr>
        <p:spPr>
          <a:xfrm>
            <a:off x="26822400" y="15519400"/>
            <a:ext cx="7924800" cy="264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6E6E6E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3211" name="Thumb"/>
          <p:cNvCxnSpPr/>
          <p:nvPr/>
        </p:nvCxnSpPr>
        <p:spPr>
          <a:xfrm>
            <a:off x="26987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2" name="Thumb"/>
          <p:cNvCxnSpPr/>
          <p:nvPr/>
        </p:nvCxnSpPr>
        <p:spPr>
          <a:xfrm>
            <a:off x="27152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3" name="Thumb"/>
          <p:cNvCxnSpPr/>
          <p:nvPr/>
        </p:nvCxnSpPr>
        <p:spPr>
          <a:xfrm>
            <a:off x="27317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4" name="Thumb"/>
          <p:cNvCxnSpPr/>
          <p:nvPr/>
        </p:nvCxnSpPr>
        <p:spPr>
          <a:xfrm>
            <a:off x="27482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5" name="Thumb"/>
          <p:cNvCxnSpPr/>
          <p:nvPr/>
        </p:nvCxnSpPr>
        <p:spPr>
          <a:xfrm>
            <a:off x="27647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6" name="Thumb"/>
          <p:cNvCxnSpPr/>
          <p:nvPr/>
        </p:nvCxnSpPr>
        <p:spPr>
          <a:xfrm>
            <a:off x="27813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7" name="Thumb"/>
          <p:cNvCxnSpPr/>
          <p:nvPr/>
        </p:nvCxnSpPr>
        <p:spPr>
          <a:xfrm>
            <a:off x="27978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8" name="Thumb"/>
          <p:cNvCxnSpPr/>
          <p:nvPr/>
        </p:nvCxnSpPr>
        <p:spPr>
          <a:xfrm>
            <a:off x="28143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9" name="Thumb"/>
          <p:cNvCxnSpPr/>
          <p:nvPr/>
        </p:nvCxnSpPr>
        <p:spPr>
          <a:xfrm>
            <a:off x="28308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0" name="Thumb"/>
          <p:cNvCxnSpPr/>
          <p:nvPr/>
        </p:nvCxnSpPr>
        <p:spPr>
          <a:xfrm>
            <a:off x="28473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1" name="Thumb"/>
          <p:cNvCxnSpPr/>
          <p:nvPr/>
        </p:nvCxnSpPr>
        <p:spPr>
          <a:xfrm>
            <a:off x="28638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2" name="Thumb"/>
          <p:cNvCxnSpPr/>
          <p:nvPr/>
        </p:nvCxnSpPr>
        <p:spPr>
          <a:xfrm>
            <a:off x="28803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3" name="Thumb"/>
          <p:cNvCxnSpPr/>
          <p:nvPr/>
        </p:nvCxnSpPr>
        <p:spPr>
          <a:xfrm>
            <a:off x="28968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4" name="Thumb"/>
          <p:cNvCxnSpPr/>
          <p:nvPr/>
        </p:nvCxnSpPr>
        <p:spPr>
          <a:xfrm>
            <a:off x="29133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5" name="Thumb"/>
          <p:cNvCxnSpPr/>
          <p:nvPr/>
        </p:nvCxnSpPr>
        <p:spPr>
          <a:xfrm>
            <a:off x="29298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6" name="Thumb"/>
          <p:cNvCxnSpPr/>
          <p:nvPr/>
        </p:nvCxnSpPr>
        <p:spPr>
          <a:xfrm>
            <a:off x="29464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7" name="Thumb"/>
          <p:cNvCxnSpPr/>
          <p:nvPr/>
        </p:nvCxnSpPr>
        <p:spPr>
          <a:xfrm>
            <a:off x="29629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8" name="Thumb"/>
          <p:cNvCxnSpPr/>
          <p:nvPr/>
        </p:nvCxnSpPr>
        <p:spPr>
          <a:xfrm>
            <a:off x="29794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9" name="Thumb"/>
          <p:cNvCxnSpPr/>
          <p:nvPr/>
        </p:nvCxnSpPr>
        <p:spPr>
          <a:xfrm>
            <a:off x="29959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0" name="Thumb"/>
          <p:cNvCxnSpPr/>
          <p:nvPr/>
        </p:nvCxnSpPr>
        <p:spPr>
          <a:xfrm>
            <a:off x="30124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1" name="Thumb"/>
          <p:cNvCxnSpPr/>
          <p:nvPr/>
        </p:nvCxnSpPr>
        <p:spPr>
          <a:xfrm>
            <a:off x="30289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2" name="Thumb"/>
          <p:cNvCxnSpPr/>
          <p:nvPr/>
        </p:nvCxnSpPr>
        <p:spPr>
          <a:xfrm>
            <a:off x="30454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3" name="Thumb"/>
          <p:cNvCxnSpPr/>
          <p:nvPr/>
        </p:nvCxnSpPr>
        <p:spPr>
          <a:xfrm>
            <a:off x="30619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4" name="Thumb"/>
          <p:cNvCxnSpPr/>
          <p:nvPr/>
        </p:nvCxnSpPr>
        <p:spPr>
          <a:xfrm>
            <a:off x="30784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5" name="Thumb"/>
          <p:cNvCxnSpPr/>
          <p:nvPr/>
        </p:nvCxnSpPr>
        <p:spPr>
          <a:xfrm>
            <a:off x="30949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6" name="Thumb"/>
          <p:cNvCxnSpPr/>
          <p:nvPr/>
        </p:nvCxnSpPr>
        <p:spPr>
          <a:xfrm>
            <a:off x="31115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7" name="Thumb"/>
          <p:cNvCxnSpPr/>
          <p:nvPr/>
        </p:nvCxnSpPr>
        <p:spPr>
          <a:xfrm>
            <a:off x="31280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8" name="Thumb"/>
          <p:cNvCxnSpPr/>
          <p:nvPr/>
        </p:nvCxnSpPr>
        <p:spPr>
          <a:xfrm>
            <a:off x="31445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9" name="Thumb"/>
          <p:cNvCxnSpPr/>
          <p:nvPr/>
        </p:nvCxnSpPr>
        <p:spPr>
          <a:xfrm>
            <a:off x="31610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0" name="Thumb"/>
          <p:cNvCxnSpPr/>
          <p:nvPr/>
        </p:nvCxnSpPr>
        <p:spPr>
          <a:xfrm>
            <a:off x="31775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1" name="Thumb"/>
          <p:cNvCxnSpPr/>
          <p:nvPr/>
        </p:nvCxnSpPr>
        <p:spPr>
          <a:xfrm>
            <a:off x="31940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2" name="Thumb"/>
          <p:cNvCxnSpPr/>
          <p:nvPr/>
        </p:nvCxnSpPr>
        <p:spPr>
          <a:xfrm>
            <a:off x="32105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3" name="Thumb"/>
          <p:cNvCxnSpPr/>
          <p:nvPr/>
        </p:nvCxnSpPr>
        <p:spPr>
          <a:xfrm>
            <a:off x="32270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4" name="Thumb"/>
          <p:cNvCxnSpPr/>
          <p:nvPr/>
        </p:nvCxnSpPr>
        <p:spPr>
          <a:xfrm>
            <a:off x="32435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5" name="Thumb"/>
          <p:cNvCxnSpPr/>
          <p:nvPr/>
        </p:nvCxnSpPr>
        <p:spPr>
          <a:xfrm>
            <a:off x="32600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6" name="Thumb"/>
          <p:cNvCxnSpPr/>
          <p:nvPr/>
        </p:nvCxnSpPr>
        <p:spPr>
          <a:xfrm>
            <a:off x="32766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7" name="Thumb"/>
          <p:cNvCxnSpPr/>
          <p:nvPr/>
        </p:nvCxnSpPr>
        <p:spPr>
          <a:xfrm>
            <a:off x="32931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8" name="Thumb"/>
          <p:cNvCxnSpPr/>
          <p:nvPr/>
        </p:nvCxnSpPr>
        <p:spPr>
          <a:xfrm>
            <a:off x="33096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9" name="Thumb"/>
          <p:cNvCxnSpPr/>
          <p:nvPr/>
        </p:nvCxnSpPr>
        <p:spPr>
          <a:xfrm>
            <a:off x="33261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0" name="Thumb"/>
          <p:cNvCxnSpPr/>
          <p:nvPr/>
        </p:nvCxnSpPr>
        <p:spPr>
          <a:xfrm>
            <a:off x="33426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1" name="Thumb"/>
          <p:cNvCxnSpPr/>
          <p:nvPr/>
        </p:nvCxnSpPr>
        <p:spPr>
          <a:xfrm>
            <a:off x="33591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2" name="Thumb"/>
          <p:cNvCxnSpPr/>
          <p:nvPr/>
        </p:nvCxnSpPr>
        <p:spPr>
          <a:xfrm>
            <a:off x="33756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3" name="Thumb"/>
          <p:cNvCxnSpPr/>
          <p:nvPr/>
        </p:nvCxnSpPr>
        <p:spPr>
          <a:xfrm>
            <a:off x="33921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4" name="Thumb"/>
          <p:cNvCxnSpPr/>
          <p:nvPr/>
        </p:nvCxnSpPr>
        <p:spPr>
          <a:xfrm>
            <a:off x="34086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5" name="Thumb"/>
          <p:cNvCxnSpPr/>
          <p:nvPr/>
        </p:nvCxnSpPr>
        <p:spPr>
          <a:xfrm>
            <a:off x="34251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6" name="Thumb"/>
          <p:cNvCxnSpPr/>
          <p:nvPr/>
        </p:nvCxnSpPr>
        <p:spPr>
          <a:xfrm>
            <a:off x="34417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7" name="Thumb"/>
          <p:cNvCxnSpPr/>
          <p:nvPr/>
        </p:nvCxnSpPr>
        <p:spPr>
          <a:xfrm>
            <a:off x="34582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8" name="Thumb"/>
          <p:cNvCxnSpPr/>
          <p:nvPr/>
        </p:nvCxnSpPr>
        <p:spPr>
          <a:xfrm>
            <a:off x="26822400" y="156845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9" name="Thumb"/>
          <p:cNvCxnSpPr/>
          <p:nvPr/>
        </p:nvCxnSpPr>
        <p:spPr>
          <a:xfrm>
            <a:off x="26822400" y="158496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0" name="Thumb"/>
          <p:cNvCxnSpPr/>
          <p:nvPr/>
        </p:nvCxnSpPr>
        <p:spPr>
          <a:xfrm>
            <a:off x="26822400" y="160147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1" name="Thumb"/>
          <p:cNvCxnSpPr/>
          <p:nvPr/>
        </p:nvCxnSpPr>
        <p:spPr>
          <a:xfrm>
            <a:off x="26822400" y="161798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2" name="Thumb"/>
          <p:cNvCxnSpPr/>
          <p:nvPr/>
        </p:nvCxnSpPr>
        <p:spPr>
          <a:xfrm>
            <a:off x="26822400" y="163449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3" name="Thumb"/>
          <p:cNvCxnSpPr/>
          <p:nvPr/>
        </p:nvCxnSpPr>
        <p:spPr>
          <a:xfrm>
            <a:off x="26822400" y="165100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4" name="Thumb"/>
          <p:cNvCxnSpPr/>
          <p:nvPr/>
        </p:nvCxnSpPr>
        <p:spPr>
          <a:xfrm>
            <a:off x="26822400" y="166751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5" name="Thumb"/>
          <p:cNvCxnSpPr/>
          <p:nvPr/>
        </p:nvCxnSpPr>
        <p:spPr>
          <a:xfrm>
            <a:off x="26822400" y="168402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6" name="Thumb"/>
          <p:cNvCxnSpPr/>
          <p:nvPr/>
        </p:nvCxnSpPr>
        <p:spPr>
          <a:xfrm>
            <a:off x="26822400" y="170053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7" name="Thumb"/>
          <p:cNvCxnSpPr/>
          <p:nvPr/>
        </p:nvCxnSpPr>
        <p:spPr>
          <a:xfrm>
            <a:off x="26822400" y="171704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8" name="Thumb"/>
          <p:cNvCxnSpPr/>
          <p:nvPr/>
        </p:nvCxnSpPr>
        <p:spPr>
          <a:xfrm>
            <a:off x="26822400" y="173355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9" name="Thumb"/>
          <p:cNvCxnSpPr/>
          <p:nvPr/>
        </p:nvCxnSpPr>
        <p:spPr>
          <a:xfrm>
            <a:off x="26822400" y="175006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70" name="Thumb"/>
          <p:cNvCxnSpPr/>
          <p:nvPr/>
        </p:nvCxnSpPr>
        <p:spPr>
          <a:xfrm>
            <a:off x="26822400" y="176657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71" name="Thumb"/>
          <p:cNvCxnSpPr/>
          <p:nvPr/>
        </p:nvCxnSpPr>
        <p:spPr>
          <a:xfrm>
            <a:off x="26822400" y="178308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72" name="Thumb"/>
          <p:cNvCxnSpPr/>
          <p:nvPr/>
        </p:nvCxnSpPr>
        <p:spPr>
          <a:xfrm>
            <a:off x="26822400" y="179959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4179C3-BD11-5A43-A32A-AF30F1C6852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33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27B43A6C-CC64-AEE3-C789-A8710BC574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826000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mma_simt_naive(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K,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cPtr) {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x =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 +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blockDim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y =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 +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blockDim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847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847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; idx != K; ++idx) {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acc += A(x, idx) * B(idx, y);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C(x, y) = acc;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0E534E0-AE8A-3C11-921D-46FBA5D5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Naive Matrix Multiply</a:t>
            </a:r>
          </a:p>
        </p:txBody>
      </p:sp>
      <p:sp>
        <p:nvSpPr>
          <p:cNvPr id="3100" name="Thumb"/>
          <p:cNvSpPr/>
          <p:nvPr/>
        </p:nvSpPr>
        <p:spPr>
          <a:xfrm>
            <a:off x="22453600" y="15519400"/>
            <a:ext cx="3962400" cy="26416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3101" name="Thumb"/>
          <p:cNvCxnSpPr/>
          <p:nvPr/>
        </p:nvCxnSpPr>
        <p:spPr>
          <a:xfrm>
            <a:off x="226187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2" name="Thumb"/>
          <p:cNvCxnSpPr/>
          <p:nvPr/>
        </p:nvCxnSpPr>
        <p:spPr>
          <a:xfrm>
            <a:off x="227838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3" name="Thumb"/>
          <p:cNvCxnSpPr/>
          <p:nvPr/>
        </p:nvCxnSpPr>
        <p:spPr>
          <a:xfrm>
            <a:off x="229489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4" name="Thumb"/>
          <p:cNvCxnSpPr/>
          <p:nvPr/>
        </p:nvCxnSpPr>
        <p:spPr>
          <a:xfrm>
            <a:off x="231140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5" name="Thumb"/>
          <p:cNvCxnSpPr/>
          <p:nvPr/>
        </p:nvCxnSpPr>
        <p:spPr>
          <a:xfrm>
            <a:off x="232791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6" name="Thumb"/>
          <p:cNvCxnSpPr/>
          <p:nvPr/>
        </p:nvCxnSpPr>
        <p:spPr>
          <a:xfrm>
            <a:off x="234442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7" name="Thumb"/>
          <p:cNvCxnSpPr/>
          <p:nvPr/>
        </p:nvCxnSpPr>
        <p:spPr>
          <a:xfrm>
            <a:off x="236093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8" name="Thumb"/>
          <p:cNvCxnSpPr/>
          <p:nvPr/>
        </p:nvCxnSpPr>
        <p:spPr>
          <a:xfrm>
            <a:off x="237744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9" name="Thumb"/>
          <p:cNvCxnSpPr/>
          <p:nvPr/>
        </p:nvCxnSpPr>
        <p:spPr>
          <a:xfrm>
            <a:off x="239395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0" name="Thumb"/>
          <p:cNvCxnSpPr/>
          <p:nvPr/>
        </p:nvCxnSpPr>
        <p:spPr>
          <a:xfrm>
            <a:off x="241046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1" name="Thumb"/>
          <p:cNvCxnSpPr/>
          <p:nvPr/>
        </p:nvCxnSpPr>
        <p:spPr>
          <a:xfrm>
            <a:off x="242697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2" name="Thumb"/>
          <p:cNvCxnSpPr/>
          <p:nvPr/>
        </p:nvCxnSpPr>
        <p:spPr>
          <a:xfrm>
            <a:off x="244348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3" name="Thumb"/>
          <p:cNvCxnSpPr/>
          <p:nvPr/>
        </p:nvCxnSpPr>
        <p:spPr>
          <a:xfrm>
            <a:off x="245999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4" name="Thumb"/>
          <p:cNvCxnSpPr/>
          <p:nvPr/>
        </p:nvCxnSpPr>
        <p:spPr>
          <a:xfrm>
            <a:off x="247650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5" name="Thumb"/>
          <p:cNvCxnSpPr/>
          <p:nvPr/>
        </p:nvCxnSpPr>
        <p:spPr>
          <a:xfrm>
            <a:off x="249301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6" name="Thumb"/>
          <p:cNvCxnSpPr/>
          <p:nvPr/>
        </p:nvCxnSpPr>
        <p:spPr>
          <a:xfrm>
            <a:off x="250952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7" name="Thumb"/>
          <p:cNvCxnSpPr/>
          <p:nvPr/>
        </p:nvCxnSpPr>
        <p:spPr>
          <a:xfrm>
            <a:off x="252603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8" name="Thumb"/>
          <p:cNvCxnSpPr/>
          <p:nvPr/>
        </p:nvCxnSpPr>
        <p:spPr>
          <a:xfrm>
            <a:off x="254254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9" name="Thumb"/>
          <p:cNvCxnSpPr/>
          <p:nvPr/>
        </p:nvCxnSpPr>
        <p:spPr>
          <a:xfrm>
            <a:off x="255905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0" name="Thumb"/>
          <p:cNvCxnSpPr/>
          <p:nvPr/>
        </p:nvCxnSpPr>
        <p:spPr>
          <a:xfrm>
            <a:off x="257556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1" name="Thumb"/>
          <p:cNvCxnSpPr/>
          <p:nvPr/>
        </p:nvCxnSpPr>
        <p:spPr>
          <a:xfrm>
            <a:off x="259207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2" name="Thumb"/>
          <p:cNvCxnSpPr/>
          <p:nvPr/>
        </p:nvCxnSpPr>
        <p:spPr>
          <a:xfrm>
            <a:off x="260858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3" name="Thumb"/>
          <p:cNvCxnSpPr/>
          <p:nvPr/>
        </p:nvCxnSpPr>
        <p:spPr>
          <a:xfrm>
            <a:off x="262509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4" name="Thumb"/>
          <p:cNvCxnSpPr/>
          <p:nvPr/>
        </p:nvCxnSpPr>
        <p:spPr>
          <a:xfrm>
            <a:off x="22453600" y="156845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5" name="Thumb"/>
          <p:cNvCxnSpPr/>
          <p:nvPr/>
        </p:nvCxnSpPr>
        <p:spPr>
          <a:xfrm>
            <a:off x="22453600" y="158496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6" name="Thumb"/>
          <p:cNvCxnSpPr/>
          <p:nvPr/>
        </p:nvCxnSpPr>
        <p:spPr>
          <a:xfrm>
            <a:off x="22453600" y="160147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7" name="Thumb"/>
          <p:cNvCxnSpPr/>
          <p:nvPr/>
        </p:nvCxnSpPr>
        <p:spPr>
          <a:xfrm>
            <a:off x="22453600" y="161798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8" name="Thumb"/>
          <p:cNvCxnSpPr/>
          <p:nvPr/>
        </p:nvCxnSpPr>
        <p:spPr>
          <a:xfrm>
            <a:off x="22453600" y="163449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9" name="Thumb"/>
          <p:cNvCxnSpPr/>
          <p:nvPr/>
        </p:nvCxnSpPr>
        <p:spPr>
          <a:xfrm>
            <a:off x="22453600" y="165100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0" name="Thumb"/>
          <p:cNvCxnSpPr/>
          <p:nvPr/>
        </p:nvCxnSpPr>
        <p:spPr>
          <a:xfrm>
            <a:off x="22453600" y="166751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1" name="Thumb"/>
          <p:cNvCxnSpPr/>
          <p:nvPr/>
        </p:nvCxnSpPr>
        <p:spPr>
          <a:xfrm>
            <a:off x="22453600" y="168402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2" name="Thumb"/>
          <p:cNvCxnSpPr/>
          <p:nvPr/>
        </p:nvCxnSpPr>
        <p:spPr>
          <a:xfrm>
            <a:off x="22453600" y="170053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3" name="Thumb"/>
          <p:cNvCxnSpPr/>
          <p:nvPr/>
        </p:nvCxnSpPr>
        <p:spPr>
          <a:xfrm>
            <a:off x="22453600" y="171704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4" name="Thumb"/>
          <p:cNvCxnSpPr/>
          <p:nvPr/>
        </p:nvCxnSpPr>
        <p:spPr>
          <a:xfrm>
            <a:off x="22453600" y="173355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5" name="Thumb"/>
          <p:cNvCxnSpPr/>
          <p:nvPr/>
        </p:nvCxnSpPr>
        <p:spPr>
          <a:xfrm>
            <a:off x="22453600" y="175006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6" name="Thumb"/>
          <p:cNvCxnSpPr/>
          <p:nvPr/>
        </p:nvCxnSpPr>
        <p:spPr>
          <a:xfrm>
            <a:off x="22453600" y="176657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7" name="Thumb"/>
          <p:cNvCxnSpPr/>
          <p:nvPr/>
        </p:nvCxnSpPr>
        <p:spPr>
          <a:xfrm>
            <a:off x="22453600" y="178308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8" name="Thumb"/>
          <p:cNvCxnSpPr/>
          <p:nvPr/>
        </p:nvCxnSpPr>
        <p:spPr>
          <a:xfrm>
            <a:off x="22453600" y="179959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sp>
        <p:nvSpPr>
          <p:cNvPr id="3139" name="Thumb"/>
          <p:cNvSpPr/>
          <p:nvPr/>
        </p:nvSpPr>
        <p:spPr>
          <a:xfrm>
            <a:off x="26822400" y="11150600"/>
            <a:ext cx="7924800" cy="39624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3140" name="Thumb"/>
          <p:cNvCxnSpPr/>
          <p:nvPr/>
        </p:nvCxnSpPr>
        <p:spPr>
          <a:xfrm>
            <a:off x="26987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1" name="Thumb"/>
          <p:cNvCxnSpPr/>
          <p:nvPr/>
        </p:nvCxnSpPr>
        <p:spPr>
          <a:xfrm>
            <a:off x="27152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2" name="Thumb"/>
          <p:cNvCxnSpPr/>
          <p:nvPr/>
        </p:nvCxnSpPr>
        <p:spPr>
          <a:xfrm>
            <a:off x="27317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3" name="Thumb"/>
          <p:cNvCxnSpPr/>
          <p:nvPr/>
        </p:nvCxnSpPr>
        <p:spPr>
          <a:xfrm>
            <a:off x="27482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4" name="Thumb"/>
          <p:cNvCxnSpPr/>
          <p:nvPr/>
        </p:nvCxnSpPr>
        <p:spPr>
          <a:xfrm>
            <a:off x="27647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5" name="Thumb"/>
          <p:cNvCxnSpPr/>
          <p:nvPr/>
        </p:nvCxnSpPr>
        <p:spPr>
          <a:xfrm>
            <a:off x="27813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6" name="Thumb"/>
          <p:cNvCxnSpPr/>
          <p:nvPr/>
        </p:nvCxnSpPr>
        <p:spPr>
          <a:xfrm>
            <a:off x="27978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7" name="Thumb"/>
          <p:cNvCxnSpPr/>
          <p:nvPr/>
        </p:nvCxnSpPr>
        <p:spPr>
          <a:xfrm>
            <a:off x="28143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8" name="Thumb"/>
          <p:cNvCxnSpPr/>
          <p:nvPr/>
        </p:nvCxnSpPr>
        <p:spPr>
          <a:xfrm>
            <a:off x="28308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9" name="Thumb"/>
          <p:cNvCxnSpPr/>
          <p:nvPr/>
        </p:nvCxnSpPr>
        <p:spPr>
          <a:xfrm>
            <a:off x="28473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0" name="Thumb"/>
          <p:cNvCxnSpPr/>
          <p:nvPr/>
        </p:nvCxnSpPr>
        <p:spPr>
          <a:xfrm>
            <a:off x="28638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1" name="Thumb"/>
          <p:cNvCxnSpPr/>
          <p:nvPr/>
        </p:nvCxnSpPr>
        <p:spPr>
          <a:xfrm>
            <a:off x="28803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2" name="Thumb"/>
          <p:cNvCxnSpPr/>
          <p:nvPr/>
        </p:nvCxnSpPr>
        <p:spPr>
          <a:xfrm>
            <a:off x="28968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3" name="Thumb"/>
          <p:cNvCxnSpPr/>
          <p:nvPr/>
        </p:nvCxnSpPr>
        <p:spPr>
          <a:xfrm>
            <a:off x="29133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4" name="Thumb"/>
          <p:cNvCxnSpPr/>
          <p:nvPr/>
        </p:nvCxnSpPr>
        <p:spPr>
          <a:xfrm>
            <a:off x="29298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5" name="Thumb"/>
          <p:cNvCxnSpPr/>
          <p:nvPr/>
        </p:nvCxnSpPr>
        <p:spPr>
          <a:xfrm>
            <a:off x="29464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6" name="Thumb"/>
          <p:cNvCxnSpPr/>
          <p:nvPr/>
        </p:nvCxnSpPr>
        <p:spPr>
          <a:xfrm>
            <a:off x="29629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7" name="Thumb"/>
          <p:cNvCxnSpPr/>
          <p:nvPr/>
        </p:nvCxnSpPr>
        <p:spPr>
          <a:xfrm>
            <a:off x="29794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8" name="Thumb"/>
          <p:cNvCxnSpPr/>
          <p:nvPr/>
        </p:nvCxnSpPr>
        <p:spPr>
          <a:xfrm>
            <a:off x="29959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9" name="Thumb"/>
          <p:cNvCxnSpPr/>
          <p:nvPr/>
        </p:nvCxnSpPr>
        <p:spPr>
          <a:xfrm>
            <a:off x="30124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0" name="Thumb"/>
          <p:cNvCxnSpPr/>
          <p:nvPr/>
        </p:nvCxnSpPr>
        <p:spPr>
          <a:xfrm>
            <a:off x="30289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1" name="Thumb"/>
          <p:cNvCxnSpPr/>
          <p:nvPr/>
        </p:nvCxnSpPr>
        <p:spPr>
          <a:xfrm>
            <a:off x="30454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2" name="Thumb"/>
          <p:cNvCxnSpPr/>
          <p:nvPr/>
        </p:nvCxnSpPr>
        <p:spPr>
          <a:xfrm>
            <a:off x="30619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3" name="Thumb"/>
          <p:cNvCxnSpPr/>
          <p:nvPr/>
        </p:nvCxnSpPr>
        <p:spPr>
          <a:xfrm>
            <a:off x="30784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4" name="Thumb"/>
          <p:cNvCxnSpPr/>
          <p:nvPr/>
        </p:nvCxnSpPr>
        <p:spPr>
          <a:xfrm>
            <a:off x="30949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5" name="Thumb"/>
          <p:cNvCxnSpPr/>
          <p:nvPr/>
        </p:nvCxnSpPr>
        <p:spPr>
          <a:xfrm>
            <a:off x="31115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6" name="Thumb"/>
          <p:cNvCxnSpPr/>
          <p:nvPr/>
        </p:nvCxnSpPr>
        <p:spPr>
          <a:xfrm>
            <a:off x="31280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7" name="Thumb"/>
          <p:cNvCxnSpPr/>
          <p:nvPr/>
        </p:nvCxnSpPr>
        <p:spPr>
          <a:xfrm>
            <a:off x="31445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8" name="Thumb"/>
          <p:cNvCxnSpPr/>
          <p:nvPr/>
        </p:nvCxnSpPr>
        <p:spPr>
          <a:xfrm>
            <a:off x="31610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9" name="Thumb"/>
          <p:cNvCxnSpPr/>
          <p:nvPr/>
        </p:nvCxnSpPr>
        <p:spPr>
          <a:xfrm>
            <a:off x="31775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0" name="Thumb"/>
          <p:cNvCxnSpPr/>
          <p:nvPr/>
        </p:nvCxnSpPr>
        <p:spPr>
          <a:xfrm>
            <a:off x="31940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1" name="Thumb"/>
          <p:cNvCxnSpPr/>
          <p:nvPr/>
        </p:nvCxnSpPr>
        <p:spPr>
          <a:xfrm>
            <a:off x="32105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2" name="Thumb"/>
          <p:cNvCxnSpPr/>
          <p:nvPr/>
        </p:nvCxnSpPr>
        <p:spPr>
          <a:xfrm>
            <a:off x="32270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3" name="Thumb"/>
          <p:cNvCxnSpPr/>
          <p:nvPr/>
        </p:nvCxnSpPr>
        <p:spPr>
          <a:xfrm>
            <a:off x="32435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4" name="Thumb"/>
          <p:cNvCxnSpPr/>
          <p:nvPr/>
        </p:nvCxnSpPr>
        <p:spPr>
          <a:xfrm>
            <a:off x="32600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5" name="Thumb"/>
          <p:cNvCxnSpPr/>
          <p:nvPr/>
        </p:nvCxnSpPr>
        <p:spPr>
          <a:xfrm>
            <a:off x="32766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6" name="Thumb"/>
          <p:cNvCxnSpPr/>
          <p:nvPr/>
        </p:nvCxnSpPr>
        <p:spPr>
          <a:xfrm>
            <a:off x="32931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7" name="Thumb"/>
          <p:cNvCxnSpPr/>
          <p:nvPr/>
        </p:nvCxnSpPr>
        <p:spPr>
          <a:xfrm>
            <a:off x="33096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8" name="Thumb"/>
          <p:cNvCxnSpPr/>
          <p:nvPr/>
        </p:nvCxnSpPr>
        <p:spPr>
          <a:xfrm>
            <a:off x="33261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9" name="Thumb"/>
          <p:cNvCxnSpPr/>
          <p:nvPr/>
        </p:nvCxnSpPr>
        <p:spPr>
          <a:xfrm>
            <a:off x="33426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0" name="Thumb"/>
          <p:cNvCxnSpPr/>
          <p:nvPr/>
        </p:nvCxnSpPr>
        <p:spPr>
          <a:xfrm>
            <a:off x="33591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1" name="Thumb"/>
          <p:cNvCxnSpPr/>
          <p:nvPr/>
        </p:nvCxnSpPr>
        <p:spPr>
          <a:xfrm>
            <a:off x="33756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2" name="Thumb"/>
          <p:cNvCxnSpPr/>
          <p:nvPr/>
        </p:nvCxnSpPr>
        <p:spPr>
          <a:xfrm>
            <a:off x="33921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3" name="Thumb"/>
          <p:cNvCxnSpPr/>
          <p:nvPr/>
        </p:nvCxnSpPr>
        <p:spPr>
          <a:xfrm>
            <a:off x="34086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4" name="Thumb"/>
          <p:cNvCxnSpPr/>
          <p:nvPr/>
        </p:nvCxnSpPr>
        <p:spPr>
          <a:xfrm>
            <a:off x="34251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5" name="Thumb"/>
          <p:cNvCxnSpPr/>
          <p:nvPr/>
        </p:nvCxnSpPr>
        <p:spPr>
          <a:xfrm>
            <a:off x="34417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6" name="Thumb"/>
          <p:cNvCxnSpPr/>
          <p:nvPr/>
        </p:nvCxnSpPr>
        <p:spPr>
          <a:xfrm>
            <a:off x="34582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7" name="Thumb"/>
          <p:cNvCxnSpPr/>
          <p:nvPr/>
        </p:nvCxnSpPr>
        <p:spPr>
          <a:xfrm>
            <a:off x="26822400" y="113157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8" name="Thumb"/>
          <p:cNvCxnSpPr/>
          <p:nvPr/>
        </p:nvCxnSpPr>
        <p:spPr>
          <a:xfrm>
            <a:off x="26822400" y="114808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9" name="Thumb"/>
          <p:cNvCxnSpPr/>
          <p:nvPr/>
        </p:nvCxnSpPr>
        <p:spPr>
          <a:xfrm>
            <a:off x="26822400" y="116459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0" name="Thumb"/>
          <p:cNvCxnSpPr/>
          <p:nvPr/>
        </p:nvCxnSpPr>
        <p:spPr>
          <a:xfrm>
            <a:off x="26822400" y="118110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1" name="Thumb"/>
          <p:cNvCxnSpPr/>
          <p:nvPr/>
        </p:nvCxnSpPr>
        <p:spPr>
          <a:xfrm>
            <a:off x="26822400" y="119761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2" name="Thumb"/>
          <p:cNvCxnSpPr/>
          <p:nvPr/>
        </p:nvCxnSpPr>
        <p:spPr>
          <a:xfrm>
            <a:off x="26822400" y="121412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3" name="Thumb"/>
          <p:cNvCxnSpPr/>
          <p:nvPr/>
        </p:nvCxnSpPr>
        <p:spPr>
          <a:xfrm>
            <a:off x="26822400" y="123063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4" name="Thumb"/>
          <p:cNvCxnSpPr/>
          <p:nvPr/>
        </p:nvCxnSpPr>
        <p:spPr>
          <a:xfrm>
            <a:off x="26822400" y="124714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5" name="Thumb"/>
          <p:cNvCxnSpPr/>
          <p:nvPr/>
        </p:nvCxnSpPr>
        <p:spPr>
          <a:xfrm>
            <a:off x="26822400" y="126365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6" name="Thumb"/>
          <p:cNvCxnSpPr/>
          <p:nvPr/>
        </p:nvCxnSpPr>
        <p:spPr>
          <a:xfrm>
            <a:off x="26822400" y="128016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7" name="Thumb"/>
          <p:cNvCxnSpPr/>
          <p:nvPr/>
        </p:nvCxnSpPr>
        <p:spPr>
          <a:xfrm>
            <a:off x="26822400" y="129667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8" name="Thumb"/>
          <p:cNvCxnSpPr/>
          <p:nvPr/>
        </p:nvCxnSpPr>
        <p:spPr>
          <a:xfrm>
            <a:off x="26822400" y="131318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9" name="Thumb"/>
          <p:cNvCxnSpPr/>
          <p:nvPr/>
        </p:nvCxnSpPr>
        <p:spPr>
          <a:xfrm>
            <a:off x="26822400" y="132969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0" name="Thumb"/>
          <p:cNvCxnSpPr/>
          <p:nvPr/>
        </p:nvCxnSpPr>
        <p:spPr>
          <a:xfrm>
            <a:off x="26822400" y="134620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1" name="Thumb"/>
          <p:cNvCxnSpPr/>
          <p:nvPr/>
        </p:nvCxnSpPr>
        <p:spPr>
          <a:xfrm>
            <a:off x="26822400" y="136271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2" name="Thumb"/>
          <p:cNvCxnSpPr/>
          <p:nvPr/>
        </p:nvCxnSpPr>
        <p:spPr>
          <a:xfrm>
            <a:off x="26822400" y="137922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3" name="Thumb"/>
          <p:cNvCxnSpPr/>
          <p:nvPr/>
        </p:nvCxnSpPr>
        <p:spPr>
          <a:xfrm>
            <a:off x="26822400" y="139573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4" name="Thumb"/>
          <p:cNvCxnSpPr/>
          <p:nvPr/>
        </p:nvCxnSpPr>
        <p:spPr>
          <a:xfrm>
            <a:off x="26822400" y="141224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5" name="Thumb"/>
          <p:cNvCxnSpPr/>
          <p:nvPr/>
        </p:nvCxnSpPr>
        <p:spPr>
          <a:xfrm>
            <a:off x="26822400" y="142875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6" name="Thumb"/>
          <p:cNvCxnSpPr/>
          <p:nvPr/>
        </p:nvCxnSpPr>
        <p:spPr>
          <a:xfrm>
            <a:off x="26822400" y="144526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7" name="Thumb"/>
          <p:cNvCxnSpPr/>
          <p:nvPr/>
        </p:nvCxnSpPr>
        <p:spPr>
          <a:xfrm>
            <a:off x="26822400" y="146177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8" name="Thumb"/>
          <p:cNvCxnSpPr/>
          <p:nvPr/>
        </p:nvCxnSpPr>
        <p:spPr>
          <a:xfrm>
            <a:off x="26822400" y="147828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9" name="Thumb"/>
          <p:cNvCxnSpPr/>
          <p:nvPr/>
        </p:nvCxnSpPr>
        <p:spPr>
          <a:xfrm>
            <a:off x="26822400" y="149479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sp>
        <p:nvSpPr>
          <p:cNvPr id="3210" name="Thumb"/>
          <p:cNvSpPr/>
          <p:nvPr/>
        </p:nvSpPr>
        <p:spPr>
          <a:xfrm>
            <a:off x="26822400" y="15519400"/>
            <a:ext cx="7924800" cy="264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6E6E6E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3211" name="Thumb"/>
          <p:cNvCxnSpPr/>
          <p:nvPr/>
        </p:nvCxnSpPr>
        <p:spPr>
          <a:xfrm>
            <a:off x="26987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2" name="Thumb"/>
          <p:cNvCxnSpPr/>
          <p:nvPr/>
        </p:nvCxnSpPr>
        <p:spPr>
          <a:xfrm>
            <a:off x="27152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3" name="Thumb"/>
          <p:cNvCxnSpPr/>
          <p:nvPr/>
        </p:nvCxnSpPr>
        <p:spPr>
          <a:xfrm>
            <a:off x="27317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4" name="Thumb"/>
          <p:cNvCxnSpPr/>
          <p:nvPr/>
        </p:nvCxnSpPr>
        <p:spPr>
          <a:xfrm>
            <a:off x="27482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5" name="Thumb"/>
          <p:cNvCxnSpPr/>
          <p:nvPr/>
        </p:nvCxnSpPr>
        <p:spPr>
          <a:xfrm>
            <a:off x="27647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6" name="Thumb"/>
          <p:cNvCxnSpPr/>
          <p:nvPr/>
        </p:nvCxnSpPr>
        <p:spPr>
          <a:xfrm>
            <a:off x="27813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7" name="Thumb"/>
          <p:cNvCxnSpPr/>
          <p:nvPr/>
        </p:nvCxnSpPr>
        <p:spPr>
          <a:xfrm>
            <a:off x="27978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8" name="Thumb"/>
          <p:cNvCxnSpPr/>
          <p:nvPr/>
        </p:nvCxnSpPr>
        <p:spPr>
          <a:xfrm>
            <a:off x="28143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9" name="Thumb"/>
          <p:cNvCxnSpPr/>
          <p:nvPr/>
        </p:nvCxnSpPr>
        <p:spPr>
          <a:xfrm>
            <a:off x="28308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0" name="Thumb"/>
          <p:cNvCxnSpPr/>
          <p:nvPr/>
        </p:nvCxnSpPr>
        <p:spPr>
          <a:xfrm>
            <a:off x="28473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1" name="Thumb"/>
          <p:cNvCxnSpPr/>
          <p:nvPr/>
        </p:nvCxnSpPr>
        <p:spPr>
          <a:xfrm>
            <a:off x="28638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2" name="Thumb"/>
          <p:cNvCxnSpPr/>
          <p:nvPr/>
        </p:nvCxnSpPr>
        <p:spPr>
          <a:xfrm>
            <a:off x="28803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3" name="Thumb"/>
          <p:cNvCxnSpPr/>
          <p:nvPr/>
        </p:nvCxnSpPr>
        <p:spPr>
          <a:xfrm>
            <a:off x="28968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4" name="Thumb"/>
          <p:cNvCxnSpPr/>
          <p:nvPr/>
        </p:nvCxnSpPr>
        <p:spPr>
          <a:xfrm>
            <a:off x="29133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5" name="Thumb"/>
          <p:cNvCxnSpPr/>
          <p:nvPr/>
        </p:nvCxnSpPr>
        <p:spPr>
          <a:xfrm>
            <a:off x="29298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6" name="Thumb"/>
          <p:cNvCxnSpPr/>
          <p:nvPr/>
        </p:nvCxnSpPr>
        <p:spPr>
          <a:xfrm>
            <a:off x="29464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7" name="Thumb"/>
          <p:cNvCxnSpPr/>
          <p:nvPr/>
        </p:nvCxnSpPr>
        <p:spPr>
          <a:xfrm>
            <a:off x="29629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8" name="Thumb"/>
          <p:cNvCxnSpPr/>
          <p:nvPr/>
        </p:nvCxnSpPr>
        <p:spPr>
          <a:xfrm>
            <a:off x="29794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9" name="Thumb"/>
          <p:cNvCxnSpPr/>
          <p:nvPr/>
        </p:nvCxnSpPr>
        <p:spPr>
          <a:xfrm>
            <a:off x="29959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0" name="Thumb"/>
          <p:cNvCxnSpPr/>
          <p:nvPr/>
        </p:nvCxnSpPr>
        <p:spPr>
          <a:xfrm>
            <a:off x="30124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1" name="Thumb"/>
          <p:cNvCxnSpPr/>
          <p:nvPr/>
        </p:nvCxnSpPr>
        <p:spPr>
          <a:xfrm>
            <a:off x="30289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2" name="Thumb"/>
          <p:cNvCxnSpPr/>
          <p:nvPr/>
        </p:nvCxnSpPr>
        <p:spPr>
          <a:xfrm>
            <a:off x="30454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3" name="Thumb"/>
          <p:cNvCxnSpPr/>
          <p:nvPr/>
        </p:nvCxnSpPr>
        <p:spPr>
          <a:xfrm>
            <a:off x="30619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4" name="Thumb"/>
          <p:cNvCxnSpPr/>
          <p:nvPr/>
        </p:nvCxnSpPr>
        <p:spPr>
          <a:xfrm>
            <a:off x="30784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5" name="Thumb"/>
          <p:cNvCxnSpPr/>
          <p:nvPr/>
        </p:nvCxnSpPr>
        <p:spPr>
          <a:xfrm>
            <a:off x="30949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6" name="Thumb"/>
          <p:cNvCxnSpPr/>
          <p:nvPr/>
        </p:nvCxnSpPr>
        <p:spPr>
          <a:xfrm>
            <a:off x="31115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7" name="Thumb"/>
          <p:cNvCxnSpPr/>
          <p:nvPr/>
        </p:nvCxnSpPr>
        <p:spPr>
          <a:xfrm>
            <a:off x="31280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8" name="Thumb"/>
          <p:cNvCxnSpPr/>
          <p:nvPr/>
        </p:nvCxnSpPr>
        <p:spPr>
          <a:xfrm>
            <a:off x="31445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9" name="Thumb"/>
          <p:cNvCxnSpPr/>
          <p:nvPr/>
        </p:nvCxnSpPr>
        <p:spPr>
          <a:xfrm>
            <a:off x="31610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0" name="Thumb"/>
          <p:cNvCxnSpPr/>
          <p:nvPr/>
        </p:nvCxnSpPr>
        <p:spPr>
          <a:xfrm>
            <a:off x="31775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1" name="Thumb"/>
          <p:cNvCxnSpPr/>
          <p:nvPr/>
        </p:nvCxnSpPr>
        <p:spPr>
          <a:xfrm>
            <a:off x="31940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2" name="Thumb"/>
          <p:cNvCxnSpPr/>
          <p:nvPr/>
        </p:nvCxnSpPr>
        <p:spPr>
          <a:xfrm>
            <a:off x="32105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3" name="Thumb"/>
          <p:cNvCxnSpPr/>
          <p:nvPr/>
        </p:nvCxnSpPr>
        <p:spPr>
          <a:xfrm>
            <a:off x="32270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4" name="Thumb"/>
          <p:cNvCxnSpPr/>
          <p:nvPr/>
        </p:nvCxnSpPr>
        <p:spPr>
          <a:xfrm>
            <a:off x="32435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5" name="Thumb"/>
          <p:cNvCxnSpPr/>
          <p:nvPr/>
        </p:nvCxnSpPr>
        <p:spPr>
          <a:xfrm>
            <a:off x="32600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6" name="Thumb"/>
          <p:cNvCxnSpPr/>
          <p:nvPr/>
        </p:nvCxnSpPr>
        <p:spPr>
          <a:xfrm>
            <a:off x="32766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7" name="Thumb"/>
          <p:cNvCxnSpPr/>
          <p:nvPr/>
        </p:nvCxnSpPr>
        <p:spPr>
          <a:xfrm>
            <a:off x="32931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8" name="Thumb"/>
          <p:cNvCxnSpPr/>
          <p:nvPr/>
        </p:nvCxnSpPr>
        <p:spPr>
          <a:xfrm>
            <a:off x="33096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9" name="Thumb"/>
          <p:cNvCxnSpPr/>
          <p:nvPr/>
        </p:nvCxnSpPr>
        <p:spPr>
          <a:xfrm>
            <a:off x="33261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0" name="Thumb"/>
          <p:cNvCxnSpPr/>
          <p:nvPr/>
        </p:nvCxnSpPr>
        <p:spPr>
          <a:xfrm>
            <a:off x="33426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1" name="Thumb"/>
          <p:cNvCxnSpPr/>
          <p:nvPr/>
        </p:nvCxnSpPr>
        <p:spPr>
          <a:xfrm>
            <a:off x="33591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2" name="Thumb"/>
          <p:cNvCxnSpPr/>
          <p:nvPr/>
        </p:nvCxnSpPr>
        <p:spPr>
          <a:xfrm>
            <a:off x="33756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3" name="Thumb"/>
          <p:cNvCxnSpPr/>
          <p:nvPr/>
        </p:nvCxnSpPr>
        <p:spPr>
          <a:xfrm>
            <a:off x="33921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4" name="Thumb"/>
          <p:cNvCxnSpPr/>
          <p:nvPr/>
        </p:nvCxnSpPr>
        <p:spPr>
          <a:xfrm>
            <a:off x="34086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5" name="Thumb"/>
          <p:cNvCxnSpPr/>
          <p:nvPr/>
        </p:nvCxnSpPr>
        <p:spPr>
          <a:xfrm>
            <a:off x="34251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6" name="Thumb"/>
          <p:cNvCxnSpPr/>
          <p:nvPr/>
        </p:nvCxnSpPr>
        <p:spPr>
          <a:xfrm>
            <a:off x="34417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7" name="Thumb"/>
          <p:cNvCxnSpPr/>
          <p:nvPr/>
        </p:nvCxnSpPr>
        <p:spPr>
          <a:xfrm>
            <a:off x="34582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8" name="Thumb"/>
          <p:cNvCxnSpPr/>
          <p:nvPr/>
        </p:nvCxnSpPr>
        <p:spPr>
          <a:xfrm>
            <a:off x="26822400" y="156845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9" name="Thumb"/>
          <p:cNvCxnSpPr/>
          <p:nvPr/>
        </p:nvCxnSpPr>
        <p:spPr>
          <a:xfrm>
            <a:off x="26822400" y="158496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0" name="Thumb"/>
          <p:cNvCxnSpPr/>
          <p:nvPr/>
        </p:nvCxnSpPr>
        <p:spPr>
          <a:xfrm>
            <a:off x="26822400" y="160147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1" name="Thumb"/>
          <p:cNvCxnSpPr/>
          <p:nvPr/>
        </p:nvCxnSpPr>
        <p:spPr>
          <a:xfrm>
            <a:off x="26822400" y="161798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2" name="Thumb"/>
          <p:cNvCxnSpPr/>
          <p:nvPr/>
        </p:nvCxnSpPr>
        <p:spPr>
          <a:xfrm>
            <a:off x="26822400" y="163449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3" name="Thumb"/>
          <p:cNvCxnSpPr/>
          <p:nvPr/>
        </p:nvCxnSpPr>
        <p:spPr>
          <a:xfrm>
            <a:off x="26822400" y="165100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4" name="Thumb"/>
          <p:cNvCxnSpPr/>
          <p:nvPr/>
        </p:nvCxnSpPr>
        <p:spPr>
          <a:xfrm>
            <a:off x="26822400" y="166751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5" name="Thumb"/>
          <p:cNvCxnSpPr/>
          <p:nvPr/>
        </p:nvCxnSpPr>
        <p:spPr>
          <a:xfrm>
            <a:off x="26822400" y="168402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6" name="Thumb"/>
          <p:cNvCxnSpPr/>
          <p:nvPr/>
        </p:nvCxnSpPr>
        <p:spPr>
          <a:xfrm>
            <a:off x="26822400" y="170053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7" name="Thumb"/>
          <p:cNvCxnSpPr/>
          <p:nvPr/>
        </p:nvCxnSpPr>
        <p:spPr>
          <a:xfrm>
            <a:off x="26822400" y="171704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8" name="Thumb"/>
          <p:cNvCxnSpPr/>
          <p:nvPr/>
        </p:nvCxnSpPr>
        <p:spPr>
          <a:xfrm>
            <a:off x="26822400" y="173355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9" name="Thumb"/>
          <p:cNvCxnSpPr/>
          <p:nvPr/>
        </p:nvCxnSpPr>
        <p:spPr>
          <a:xfrm>
            <a:off x="26822400" y="175006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70" name="Thumb"/>
          <p:cNvCxnSpPr/>
          <p:nvPr/>
        </p:nvCxnSpPr>
        <p:spPr>
          <a:xfrm>
            <a:off x="26822400" y="176657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71" name="Thumb"/>
          <p:cNvCxnSpPr/>
          <p:nvPr/>
        </p:nvCxnSpPr>
        <p:spPr>
          <a:xfrm>
            <a:off x="26822400" y="178308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72" name="Thumb"/>
          <p:cNvCxnSpPr/>
          <p:nvPr/>
        </p:nvCxnSpPr>
        <p:spPr>
          <a:xfrm>
            <a:off x="26822400" y="179959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sp>
        <p:nvSpPr>
          <p:cNvPr id="3400" name="Highlight Box"/>
          <p:cNvSpPr/>
          <p:nvPr/>
        </p:nvSpPr>
        <p:spPr>
          <a:xfrm>
            <a:off x="10137913" y="10103739"/>
            <a:ext cx="8786192" cy="1651254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01" name="Wash"/>
          <p:cNvSpPr/>
          <p:nvPr/>
        </p:nvSpPr>
        <p:spPr>
          <a:xfrm>
            <a:off x="22428200" y="15494000"/>
            <a:ext cx="4013200" cy="2692400"/>
          </a:xfrm>
          <a:prstGeom prst="rect">
            <a:avLst/>
          </a:prstGeom>
          <a:solidFill>
            <a:srgbClr val="FFFFFF">
              <a:alpha val="66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02" name="Wash"/>
          <p:cNvSpPr/>
          <p:nvPr/>
        </p:nvSpPr>
        <p:spPr>
          <a:xfrm>
            <a:off x="26797000" y="11125200"/>
            <a:ext cx="7975600" cy="4013200"/>
          </a:xfrm>
          <a:prstGeom prst="rect">
            <a:avLst/>
          </a:prstGeom>
          <a:solidFill>
            <a:srgbClr val="FFFFFF">
              <a:alpha val="66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03" name="Wash"/>
          <p:cNvSpPr/>
          <p:nvPr/>
        </p:nvSpPr>
        <p:spPr>
          <a:xfrm>
            <a:off x="26797000" y="15494000"/>
            <a:ext cx="7975600" cy="2692400"/>
          </a:xfrm>
          <a:prstGeom prst="rect">
            <a:avLst/>
          </a:prstGeom>
          <a:solidFill>
            <a:srgbClr val="FFFFFF">
              <a:alpha val="66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04" name="Hi"/>
          <p:cNvSpPr/>
          <p:nvPr/>
        </p:nvSpPr>
        <p:spPr>
          <a:xfrm>
            <a:off x="22453600" y="15519400"/>
            <a:ext cx="3962400" cy="1320800"/>
          </a:xfrm>
          <a:prstGeom prst="rect">
            <a:avLst/>
          </a:prstGeom>
          <a:solidFill>
            <a:srgbClr val="76B900">
              <a:alpha val="5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05" name="Hi"/>
          <p:cNvSpPr/>
          <p:nvPr/>
        </p:nvSpPr>
        <p:spPr>
          <a:xfrm>
            <a:off x="29464000" y="11150600"/>
            <a:ext cx="1320800" cy="3962400"/>
          </a:xfrm>
          <a:prstGeom prst="rect">
            <a:avLst/>
          </a:prstGeom>
          <a:solidFill>
            <a:srgbClr val="76B900">
              <a:alpha val="5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06" name="Hi"/>
          <p:cNvSpPr/>
          <p:nvPr/>
        </p:nvSpPr>
        <p:spPr>
          <a:xfrm>
            <a:off x="29464000" y="15519400"/>
            <a:ext cx="1320800" cy="1320800"/>
          </a:xfrm>
          <a:prstGeom prst="rect">
            <a:avLst/>
          </a:prstGeom>
          <a:solidFill>
            <a:srgbClr val="76B900">
              <a:alpha val="5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3407" name="Hi"/>
          <p:cNvCxnSpPr/>
          <p:nvPr/>
        </p:nvCxnSpPr>
        <p:spPr>
          <a:xfrm>
            <a:off x="22453600" y="15519400"/>
            <a:ext cx="39624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08" name="Hi"/>
          <p:cNvCxnSpPr/>
          <p:nvPr/>
        </p:nvCxnSpPr>
        <p:spPr>
          <a:xfrm>
            <a:off x="22453600" y="16840200"/>
            <a:ext cx="39624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09" name="Hi"/>
          <p:cNvCxnSpPr/>
          <p:nvPr/>
        </p:nvCxnSpPr>
        <p:spPr>
          <a:xfrm>
            <a:off x="22453600" y="15519400"/>
            <a:ext cx="0" cy="13208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0" name="Hi"/>
          <p:cNvCxnSpPr/>
          <p:nvPr/>
        </p:nvCxnSpPr>
        <p:spPr>
          <a:xfrm>
            <a:off x="26416000" y="15519400"/>
            <a:ext cx="0" cy="13208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1" name="Hi"/>
          <p:cNvCxnSpPr/>
          <p:nvPr/>
        </p:nvCxnSpPr>
        <p:spPr>
          <a:xfrm>
            <a:off x="29464000" y="11150600"/>
            <a:ext cx="13208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2" name="Hi"/>
          <p:cNvCxnSpPr/>
          <p:nvPr/>
        </p:nvCxnSpPr>
        <p:spPr>
          <a:xfrm>
            <a:off x="29464000" y="15113000"/>
            <a:ext cx="13208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3" name="Hi"/>
          <p:cNvCxnSpPr/>
          <p:nvPr/>
        </p:nvCxnSpPr>
        <p:spPr>
          <a:xfrm>
            <a:off x="29464000" y="11150600"/>
            <a:ext cx="0" cy="39624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4" name="Hi"/>
          <p:cNvCxnSpPr/>
          <p:nvPr/>
        </p:nvCxnSpPr>
        <p:spPr>
          <a:xfrm>
            <a:off x="30784800" y="11150600"/>
            <a:ext cx="0" cy="39624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5" name="Hi"/>
          <p:cNvCxnSpPr/>
          <p:nvPr/>
        </p:nvCxnSpPr>
        <p:spPr>
          <a:xfrm>
            <a:off x="29464000" y="15519400"/>
            <a:ext cx="13208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6" name="Hi"/>
          <p:cNvCxnSpPr/>
          <p:nvPr/>
        </p:nvCxnSpPr>
        <p:spPr>
          <a:xfrm>
            <a:off x="29464000" y="16840200"/>
            <a:ext cx="13208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7" name="Hi"/>
          <p:cNvCxnSpPr/>
          <p:nvPr/>
        </p:nvCxnSpPr>
        <p:spPr>
          <a:xfrm>
            <a:off x="29464000" y="15519400"/>
            <a:ext cx="0" cy="13208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8" name="Hi"/>
          <p:cNvCxnSpPr/>
          <p:nvPr/>
        </p:nvCxnSpPr>
        <p:spPr>
          <a:xfrm>
            <a:off x="30784800" y="15519400"/>
            <a:ext cx="0" cy="13208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994020-DB37-ED48-F003-94D037E60E1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6667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27B43A6C-CC64-AEE3-C789-A8710BC574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826000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mma_simt_naive(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K,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cPtr) {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x =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 +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blockDim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y =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 +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blockDim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847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847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; idx != K; ++idx) {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acc += A(x, idx) * B(idx, y);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C(x, y) = acc;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0E534E0-AE8A-3C11-921D-46FBA5D5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Naive Matrix Multiply</a:t>
            </a:r>
          </a:p>
        </p:txBody>
      </p:sp>
      <p:sp>
        <p:nvSpPr>
          <p:cNvPr id="3100" name="Thumb"/>
          <p:cNvSpPr/>
          <p:nvPr/>
        </p:nvSpPr>
        <p:spPr>
          <a:xfrm>
            <a:off x="22453600" y="15519400"/>
            <a:ext cx="3962400" cy="26416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3101" name="Thumb"/>
          <p:cNvCxnSpPr/>
          <p:nvPr/>
        </p:nvCxnSpPr>
        <p:spPr>
          <a:xfrm>
            <a:off x="226187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2" name="Thumb"/>
          <p:cNvCxnSpPr/>
          <p:nvPr/>
        </p:nvCxnSpPr>
        <p:spPr>
          <a:xfrm>
            <a:off x="227838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3" name="Thumb"/>
          <p:cNvCxnSpPr/>
          <p:nvPr/>
        </p:nvCxnSpPr>
        <p:spPr>
          <a:xfrm>
            <a:off x="229489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4" name="Thumb"/>
          <p:cNvCxnSpPr/>
          <p:nvPr/>
        </p:nvCxnSpPr>
        <p:spPr>
          <a:xfrm>
            <a:off x="231140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5" name="Thumb"/>
          <p:cNvCxnSpPr/>
          <p:nvPr/>
        </p:nvCxnSpPr>
        <p:spPr>
          <a:xfrm>
            <a:off x="232791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6" name="Thumb"/>
          <p:cNvCxnSpPr/>
          <p:nvPr/>
        </p:nvCxnSpPr>
        <p:spPr>
          <a:xfrm>
            <a:off x="234442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7" name="Thumb"/>
          <p:cNvCxnSpPr/>
          <p:nvPr/>
        </p:nvCxnSpPr>
        <p:spPr>
          <a:xfrm>
            <a:off x="236093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8" name="Thumb"/>
          <p:cNvCxnSpPr/>
          <p:nvPr/>
        </p:nvCxnSpPr>
        <p:spPr>
          <a:xfrm>
            <a:off x="237744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09" name="Thumb"/>
          <p:cNvCxnSpPr/>
          <p:nvPr/>
        </p:nvCxnSpPr>
        <p:spPr>
          <a:xfrm>
            <a:off x="239395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0" name="Thumb"/>
          <p:cNvCxnSpPr/>
          <p:nvPr/>
        </p:nvCxnSpPr>
        <p:spPr>
          <a:xfrm>
            <a:off x="241046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1" name="Thumb"/>
          <p:cNvCxnSpPr/>
          <p:nvPr/>
        </p:nvCxnSpPr>
        <p:spPr>
          <a:xfrm>
            <a:off x="242697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2" name="Thumb"/>
          <p:cNvCxnSpPr/>
          <p:nvPr/>
        </p:nvCxnSpPr>
        <p:spPr>
          <a:xfrm>
            <a:off x="244348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3" name="Thumb"/>
          <p:cNvCxnSpPr/>
          <p:nvPr/>
        </p:nvCxnSpPr>
        <p:spPr>
          <a:xfrm>
            <a:off x="245999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4" name="Thumb"/>
          <p:cNvCxnSpPr/>
          <p:nvPr/>
        </p:nvCxnSpPr>
        <p:spPr>
          <a:xfrm>
            <a:off x="247650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5" name="Thumb"/>
          <p:cNvCxnSpPr/>
          <p:nvPr/>
        </p:nvCxnSpPr>
        <p:spPr>
          <a:xfrm>
            <a:off x="249301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6" name="Thumb"/>
          <p:cNvCxnSpPr/>
          <p:nvPr/>
        </p:nvCxnSpPr>
        <p:spPr>
          <a:xfrm>
            <a:off x="250952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7" name="Thumb"/>
          <p:cNvCxnSpPr/>
          <p:nvPr/>
        </p:nvCxnSpPr>
        <p:spPr>
          <a:xfrm>
            <a:off x="252603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8" name="Thumb"/>
          <p:cNvCxnSpPr/>
          <p:nvPr/>
        </p:nvCxnSpPr>
        <p:spPr>
          <a:xfrm>
            <a:off x="254254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19" name="Thumb"/>
          <p:cNvCxnSpPr/>
          <p:nvPr/>
        </p:nvCxnSpPr>
        <p:spPr>
          <a:xfrm>
            <a:off x="255905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0" name="Thumb"/>
          <p:cNvCxnSpPr/>
          <p:nvPr/>
        </p:nvCxnSpPr>
        <p:spPr>
          <a:xfrm>
            <a:off x="257556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1" name="Thumb"/>
          <p:cNvCxnSpPr/>
          <p:nvPr/>
        </p:nvCxnSpPr>
        <p:spPr>
          <a:xfrm>
            <a:off x="259207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2" name="Thumb"/>
          <p:cNvCxnSpPr/>
          <p:nvPr/>
        </p:nvCxnSpPr>
        <p:spPr>
          <a:xfrm>
            <a:off x="260858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3" name="Thumb"/>
          <p:cNvCxnSpPr/>
          <p:nvPr/>
        </p:nvCxnSpPr>
        <p:spPr>
          <a:xfrm>
            <a:off x="262509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4" name="Thumb"/>
          <p:cNvCxnSpPr/>
          <p:nvPr/>
        </p:nvCxnSpPr>
        <p:spPr>
          <a:xfrm>
            <a:off x="22453600" y="156845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5" name="Thumb"/>
          <p:cNvCxnSpPr/>
          <p:nvPr/>
        </p:nvCxnSpPr>
        <p:spPr>
          <a:xfrm>
            <a:off x="22453600" y="158496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6" name="Thumb"/>
          <p:cNvCxnSpPr/>
          <p:nvPr/>
        </p:nvCxnSpPr>
        <p:spPr>
          <a:xfrm>
            <a:off x="22453600" y="160147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7" name="Thumb"/>
          <p:cNvCxnSpPr/>
          <p:nvPr/>
        </p:nvCxnSpPr>
        <p:spPr>
          <a:xfrm>
            <a:off x="22453600" y="161798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8" name="Thumb"/>
          <p:cNvCxnSpPr/>
          <p:nvPr/>
        </p:nvCxnSpPr>
        <p:spPr>
          <a:xfrm>
            <a:off x="22453600" y="163449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29" name="Thumb"/>
          <p:cNvCxnSpPr/>
          <p:nvPr/>
        </p:nvCxnSpPr>
        <p:spPr>
          <a:xfrm>
            <a:off x="22453600" y="165100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0" name="Thumb"/>
          <p:cNvCxnSpPr/>
          <p:nvPr/>
        </p:nvCxnSpPr>
        <p:spPr>
          <a:xfrm>
            <a:off x="22453600" y="166751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1" name="Thumb"/>
          <p:cNvCxnSpPr/>
          <p:nvPr/>
        </p:nvCxnSpPr>
        <p:spPr>
          <a:xfrm>
            <a:off x="22453600" y="168402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2" name="Thumb"/>
          <p:cNvCxnSpPr/>
          <p:nvPr/>
        </p:nvCxnSpPr>
        <p:spPr>
          <a:xfrm>
            <a:off x="22453600" y="170053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3" name="Thumb"/>
          <p:cNvCxnSpPr/>
          <p:nvPr/>
        </p:nvCxnSpPr>
        <p:spPr>
          <a:xfrm>
            <a:off x="22453600" y="171704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4" name="Thumb"/>
          <p:cNvCxnSpPr/>
          <p:nvPr/>
        </p:nvCxnSpPr>
        <p:spPr>
          <a:xfrm>
            <a:off x="22453600" y="173355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5" name="Thumb"/>
          <p:cNvCxnSpPr/>
          <p:nvPr/>
        </p:nvCxnSpPr>
        <p:spPr>
          <a:xfrm>
            <a:off x="22453600" y="175006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6" name="Thumb"/>
          <p:cNvCxnSpPr/>
          <p:nvPr/>
        </p:nvCxnSpPr>
        <p:spPr>
          <a:xfrm>
            <a:off x="22453600" y="176657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7" name="Thumb"/>
          <p:cNvCxnSpPr/>
          <p:nvPr/>
        </p:nvCxnSpPr>
        <p:spPr>
          <a:xfrm>
            <a:off x="22453600" y="178308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38" name="Thumb"/>
          <p:cNvCxnSpPr/>
          <p:nvPr/>
        </p:nvCxnSpPr>
        <p:spPr>
          <a:xfrm>
            <a:off x="22453600" y="179959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sp>
        <p:nvSpPr>
          <p:cNvPr id="3139" name="Thumb"/>
          <p:cNvSpPr/>
          <p:nvPr/>
        </p:nvSpPr>
        <p:spPr>
          <a:xfrm>
            <a:off x="26822400" y="11150600"/>
            <a:ext cx="7924800" cy="39624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3140" name="Thumb"/>
          <p:cNvCxnSpPr/>
          <p:nvPr/>
        </p:nvCxnSpPr>
        <p:spPr>
          <a:xfrm>
            <a:off x="26987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1" name="Thumb"/>
          <p:cNvCxnSpPr/>
          <p:nvPr/>
        </p:nvCxnSpPr>
        <p:spPr>
          <a:xfrm>
            <a:off x="27152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2" name="Thumb"/>
          <p:cNvCxnSpPr/>
          <p:nvPr/>
        </p:nvCxnSpPr>
        <p:spPr>
          <a:xfrm>
            <a:off x="27317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3" name="Thumb"/>
          <p:cNvCxnSpPr/>
          <p:nvPr/>
        </p:nvCxnSpPr>
        <p:spPr>
          <a:xfrm>
            <a:off x="27482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4" name="Thumb"/>
          <p:cNvCxnSpPr/>
          <p:nvPr/>
        </p:nvCxnSpPr>
        <p:spPr>
          <a:xfrm>
            <a:off x="27647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5" name="Thumb"/>
          <p:cNvCxnSpPr/>
          <p:nvPr/>
        </p:nvCxnSpPr>
        <p:spPr>
          <a:xfrm>
            <a:off x="27813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6" name="Thumb"/>
          <p:cNvCxnSpPr/>
          <p:nvPr/>
        </p:nvCxnSpPr>
        <p:spPr>
          <a:xfrm>
            <a:off x="27978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7" name="Thumb"/>
          <p:cNvCxnSpPr/>
          <p:nvPr/>
        </p:nvCxnSpPr>
        <p:spPr>
          <a:xfrm>
            <a:off x="28143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8" name="Thumb"/>
          <p:cNvCxnSpPr/>
          <p:nvPr/>
        </p:nvCxnSpPr>
        <p:spPr>
          <a:xfrm>
            <a:off x="28308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49" name="Thumb"/>
          <p:cNvCxnSpPr/>
          <p:nvPr/>
        </p:nvCxnSpPr>
        <p:spPr>
          <a:xfrm>
            <a:off x="28473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0" name="Thumb"/>
          <p:cNvCxnSpPr/>
          <p:nvPr/>
        </p:nvCxnSpPr>
        <p:spPr>
          <a:xfrm>
            <a:off x="28638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1" name="Thumb"/>
          <p:cNvCxnSpPr/>
          <p:nvPr/>
        </p:nvCxnSpPr>
        <p:spPr>
          <a:xfrm>
            <a:off x="28803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2" name="Thumb"/>
          <p:cNvCxnSpPr/>
          <p:nvPr/>
        </p:nvCxnSpPr>
        <p:spPr>
          <a:xfrm>
            <a:off x="28968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3" name="Thumb"/>
          <p:cNvCxnSpPr/>
          <p:nvPr/>
        </p:nvCxnSpPr>
        <p:spPr>
          <a:xfrm>
            <a:off x="29133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4" name="Thumb"/>
          <p:cNvCxnSpPr/>
          <p:nvPr/>
        </p:nvCxnSpPr>
        <p:spPr>
          <a:xfrm>
            <a:off x="29298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5" name="Thumb"/>
          <p:cNvCxnSpPr/>
          <p:nvPr/>
        </p:nvCxnSpPr>
        <p:spPr>
          <a:xfrm>
            <a:off x="29464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6" name="Thumb"/>
          <p:cNvCxnSpPr/>
          <p:nvPr/>
        </p:nvCxnSpPr>
        <p:spPr>
          <a:xfrm>
            <a:off x="29629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7" name="Thumb"/>
          <p:cNvCxnSpPr/>
          <p:nvPr/>
        </p:nvCxnSpPr>
        <p:spPr>
          <a:xfrm>
            <a:off x="29794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8" name="Thumb"/>
          <p:cNvCxnSpPr/>
          <p:nvPr/>
        </p:nvCxnSpPr>
        <p:spPr>
          <a:xfrm>
            <a:off x="29959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59" name="Thumb"/>
          <p:cNvCxnSpPr/>
          <p:nvPr/>
        </p:nvCxnSpPr>
        <p:spPr>
          <a:xfrm>
            <a:off x="30124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0" name="Thumb"/>
          <p:cNvCxnSpPr/>
          <p:nvPr/>
        </p:nvCxnSpPr>
        <p:spPr>
          <a:xfrm>
            <a:off x="30289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1" name="Thumb"/>
          <p:cNvCxnSpPr/>
          <p:nvPr/>
        </p:nvCxnSpPr>
        <p:spPr>
          <a:xfrm>
            <a:off x="30454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2" name="Thumb"/>
          <p:cNvCxnSpPr/>
          <p:nvPr/>
        </p:nvCxnSpPr>
        <p:spPr>
          <a:xfrm>
            <a:off x="30619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3" name="Thumb"/>
          <p:cNvCxnSpPr/>
          <p:nvPr/>
        </p:nvCxnSpPr>
        <p:spPr>
          <a:xfrm>
            <a:off x="30784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4" name="Thumb"/>
          <p:cNvCxnSpPr/>
          <p:nvPr/>
        </p:nvCxnSpPr>
        <p:spPr>
          <a:xfrm>
            <a:off x="30949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5" name="Thumb"/>
          <p:cNvCxnSpPr/>
          <p:nvPr/>
        </p:nvCxnSpPr>
        <p:spPr>
          <a:xfrm>
            <a:off x="31115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6" name="Thumb"/>
          <p:cNvCxnSpPr/>
          <p:nvPr/>
        </p:nvCxnSpPr>
        <p:spPr>
          <a:xfrm>
            <a:off x="31280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7" name="Thumb"/>
          <p:cNvCxnSpPr/>
          <p:nvPr/>
        </p:nvCxnSpPr>
        <p:spPr>
          <a:xfrm>
            <a:off x="31445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8" name="Thumb"/>
          <p:cNvCxnSpPr/>
          <p:nvPr/>
        </p:nvCxnSpPr>
        <p:spPr>
          <a:xfrm>
            <a:off x="31610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69" name="Thumb"/>
          <p:cNvCxnSpPr/>
          <p:nvPr/>
        </p:nvCxnSpPr>
        <p:spPr>
          <a:xfrm>
            <a:off x="31775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0" name="Thumb"/>
          <p:cNvCxnSpPr/>
          <p:nvPr/>
        </p:nvCxnSpPr>
        <p:spPr>
          <a:xfrm>
            <a:off x="31940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1" name="Thumb"/>
          <p:cNvCxnSpPr/>
          <p:nvPr/>
        </p:nvCxnSpPr>
        <p:spPr>
          <a:xfrm>
            <a:off x="32105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2" name="Thumb"/>
          <p:cNvCxnSpPr/>
          <p:nvPr/>
        </p:nvCxnSpPr>
        <p:spPr>
          <a:xfrm>
            <a:off x="32270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3" name="Thumb"/>
          <p:cNvCxnSpPr/>
          <p:nvPr/>
        </p:nvCxnSpPr>
        <p:spPr>
          <a:xfrm>
            <a:off x="32435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4" name="Thumb"/>
          <p:cNvCxnSpPr/>
          <p:nvPr/>
        </p:nvCxnSpPr>
        <p:spPr>
          <a:xfrm>
            <a:off x="32600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5" name="Thumb"/>
          <p:cNvCxnSpPr/>
          <p:nvPr/>
        </p:nvCxnSpPr>
        <p:spPr>
          <a:xfrm>
            <a:off x="32766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6" name="Thumb"/>
          <p:cNvCxnSpPr/>
          <p:nvPr/>
        </p:nvCxnSpPr>
        <p:spPr>
          <a:xfrm>
            <a:off x="32931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7" name="Thumb"/>
          <p:cNvCxnSpPr/>
          <p:nvPr/>
        </p:nvCxnSpPr>
        <p:spPr>
          <a:xfrm>
            <a:off x="33096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8" name="Thumb"/>
          <p:cNvCxnSpPr/>
          <p:nvPr/>
        </p:nvCxnSpPr>
        <p:spPr>
          <a:xfrm>
            <a:off x="33261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79" name="Thumb"/>
          <p:cNvCxnSpPr/>
          <p:nvPr/>
        </p:nvCxnSpPr>
        <p:spPr>
          <a:xfrm>
            <a:off x="33426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0" name="Thumb"/>
          <p:cNvCxnSpPr/>
          <p:nvPr/>
        </p:nvCxnSpPr>
        <p:spPr>
          <a:xfrm>
            <a:off x="33591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1" name="Thumb"/>
          <p:cNvCxnSpPr/>
          <p:nvPr/>
        </p:nvCxnSpPr>
        <p:spPr>
          <a:xfrm>
            <a:off x="33756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2" name="Thumb"/>
          <p:cNvCxnSpPr/>
          <p:nvPr/>
        </p:nvCxnSpPr>
        <p:spPr>
          <a:xfrm>
            <a:off x="33921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3" name="Thumb"/>
          <p:cNvCxnSpPr/>
          <p:nvPr/>
        </p:nvCxnSpPr>
        <p:spPr>
          <a:xfrm>
            <a:off x="34086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4" name="Thumb"/>
          <p:cNvCxnSpPr/>
          <p:nvPr/>
        </p:nvCxnSpPr>
        <p:spPr>
          <a:xfrm>
            <a:off x="34251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5" name="Thumb"/>
          <p:cNvCxnSpPr/>
          <p:nvPr/>
        </p:nvCxnSpPr>
        <p:spPr>
          <a:xfrm>
            <a:off x="34417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6" name="Thumb"/>
          <p:cNvCxnSpPr/>
          <p:nvPr/>
        </p:nvCxnSpPr>
        <p:spPr>
          <a:xfrm>
            <a:off x="34582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7" name="Thumb"/>
          <p:cNvCxnSpPr/>
          <p:nvPr/>
        </p:nvCxnSpPr>
        <p:spPr>
          <a:xfrm>
            <a:off x="26822400" y="113157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8" name="Thumb"/>
          <p:cNvCxnSpPr/>
          <p:nvPr/>
        </p:nvCxnSpPr>
        <p:spPr>
          <a:xfrm>
            <a:off x="26822400" y="114808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89" name="Thumb"/>
          <p:cNvCxnSpPr/>
          <p:nvPr/>
        </p:nvCxnSpPr>
        <p:spPr>
          <a:xfrm>
            <a:off x="26822400" y="116459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0" name="Thumb"/>
          <p:cNvCxnSpPr/>
          <p:nvPr/>
        </p:nvCxnSpPr>
        <p:spPr>
          <a:xfrm>
            <a:off x="26822400" y="118110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1" name="Thumb"/>
          <p:cNvCxnSpPr/>
          <p:nvPr/>
        </p:nvCxnSpPr>
        <p:spPr>
          <a:xfrm>
            <a:off x="26822400" y="119761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2" name="Thumb"/>
          <p:cNvCxnSpPr/>
          <p:nvPr/>
        </p:nvCxnSpPr>
        <p:spPr>
          <a:xfrm>
            <a:off x="26822400" y="121412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3" name="Thumb"/>
          <p:cNvCxnSpPr/>
          <p:nvPr/>
        </p:nvCxnSpPr>
        <p:spPr>
          <a:xfrm>
            <a:off x="26822400" y="123063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4" name="Thumb"/>
          <p:cNvCxnSpPr/>
          <p:nvPr/>
        </p:nvCxnSpPr>
        <p:spPr>
          <a:xfrm>
            <a:off x="26822400" y="124714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5" name="Thumb"/>
          <p:cNvCxnSpPr/>
          <p:nvPr/>
        </p:nvCxnSpPr>
        <p:spPr>
          <a:xfrm>
            <a:off x="26822400" y="126365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6" name="Thumb"/>
          <p:cNvCxnSpPr/>
          <p:nvPr/>
        </p:nvCxnSpPr>
        <p:spPr>
          <a:xfrm>
            <a:off x="26822400" y="128016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7" name="Thumb"/>
          <p:cNvCxnSpPr/>
          <p:nvPr/>
        </p:nvCxnSpPr>
        <p:spPr>
          <a:xfrm>
            <a:off x="26822400" y="129667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8" name="Thumb"/>
          <p:cNvCxnSpPr/>
          <p:nvPr/>
        </p:nvCxnSpPr>
        <p:spPr>
          <a:xfrm>
            <a:off x="26822400" y="131318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199" name="Thumb"/>
          <p:cNvCxnSpPr/>
          <p:nvPr/>
        </p:nvCxnSpPr>
        <p:spPr>
          <a:xfrm>
            <a:off x="26822400" y="132969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0" name="Thumb"/>
          <p:cNvCxnSpPr/>
          <p:nvPr/>
        </p:nvCxnSpPr>
        <p:spPr>
          <a:xfrm>
            <a:off x="26822400" y="134620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1" name="Thumb"/>
          <p:cNvCxnSpPr/>
          <p:nvPr/>
        </p:nvCxnSpPr>
        <p:spPr>
          <a:xfrm>
            <a:off x="26822400" y="136271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2" name="Thumb"/>
          <p:cNvCxnSpPr/>
          <p:nvPr/>
        </p:nvCxnSpPr>
        <p:spPr>
          <a:xfrm>
            <a:off x="26822400" y="137922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3" name="Thumb"/>
          <p:cNvCxnSpPr/>
          <p:nvPr/>
        </p:nvCxnSpPr>
        <p:spPr>
          <a:xfrm>
            <a:off x="26822400" y="139573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4" name="Thumb"/>
          <p:cNvCxnSpPr/>
          <p:nvPr/>
        </p:nvCxnSpPr>
        <p:spPr>
          <a:xfrm>
            <a:off x="26822400" y="141224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5" name="Thumb"/>
          <p:cNvCxnSpPr/>
          <p:nvPr/>
        </p:nvCxnSpPr>
        <p:spPr>
          <a:xfrm>
            <a:off x="26822400" y="142875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6" name="Thumb"/>
          <p:cNvCxnSpPr/>
          <p:nvPr/>
        </p:nvCxnSpPr>
        <p:spPr>
          <a:xfrm>
            <a:off x="26822400" y="144526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7" name="Thumb"/>
          <p:cNvCxnSpPr/>
          <p:nvPr/>
        </p:nvCxnSpPr>
        <p:spPr>
          <a:xfrm>
            <a:off x="26822400" y="146177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8" name="Thumb"/>
          <p:cNvCxnSpPr/>
          <p:nvPr/>
        </p:nvCxnSpPr>
        <p:spPr>
          <a:xfrm>
            <a:off x="26822400" y="147828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3209" name="Thumb"/>
          <p:cNvCxnSpPr/>
          <p:nvPr/>
        </p:nvCxnSpPr>
        <p:spPr>
          <a:xfrm>
            <a:off x="26822400" y="149479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sp>
        <p:nvSpPr>
          <p:cNvPr id="3210" name="Thumb"/>
          <p:cNvSpPr/>
          <p:nvPr/>
        </p:nvSpPr>
        <p:spPr>
          <a:xfrm>
            <a:off x="26822400" y="15519400"/>
            <a:ext cx="7924800" cy="264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6E6E6E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3211" name="Thumb"/>
          <p:cNvCxnSpPr/>
          <p:nvPr/>
        </p:nvCxnSpPr>
        <p:spPr>
          <a:xfrm>
            <a:off x="26987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2" name="Thumb"/>
          <p:cNvCxnSpPr/>
          <p:nvPr/>
        </p:nvCxnSpPr>
        <p:spPr>
          <a:xfrm>
            <a:off x="27152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3" name="Thumb"/>
          <p:cNvCxnSpPr/>
          <p:nvPr/>
        </p:nvCxnSpPr>
        <p:spPr>
          <a:xfrm>
            <a:off x="27317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4" name="Thumb"/>
          <p:cNvCxnSpPr/>
          <p:nvPr/>
        </p:nvCxnSpPr>
        <p:spPr>
          <a:xfrm>
            <a:off x="27482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5" name="Thumb"/>
          <p:cNvCxnSpPr/>
          <p:nvPr/>
        </p:nvCxnSpPr>
        <p:spPr>
          <a:xfrm>
            <a:off x="27647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6" name="Thumb"/>
          <p:cNvCxnSpPr/>
          <p:nvPr/>
        </p:nvCxnSpPr>
        <p:spPr>
          <a:xfrm>
            <a:off x="27813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7" name="Thumb"/>
          <p:cNvCxnSpPr/>
          <p:nvPr/>
        </p:nvCxnSpPr>
        <p:spPr>
          <a:xfrm>
            <a:off x="27978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8" name="Thumb"/>
          <p:cNvCxnSpPr/>
          <p:nvPr/>
        </p:nvCxnSpPr>
        <p:spPr>
          <a:xfrm>
            <a:off x="28143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19" name="Thumb"/>
          <p:cNvCxnSpPr/>
          <p:nvPr/>
        </p:nvCxnSpPr>
        <p:spPr>
          <a:xfrm>
            <a:off x="28308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0" name="Thumb"/>
          <p:cNvCxnSpPr/>
          <p:nvPr/>
        </p:nvCxnSpPr>
        <p:spPr>
          <a:xfrm>
            <a:off x="28473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1" name="Thumb"/>
          <p:cNvCxnSpPr/>
          <p:nvPr/>
        </p:nvCxnSpPr>
        <p:spPr>
          <a:xfrm>
            <a:off x="28638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2" name="Thumb"/>
          <p:cNvCxnSpPr/>
          <p:nvPr/>
        </p:nvCxnSpPr>
        <p:spPr>
          <a:xfrm>
            <a:off x="28803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3" name="Thumb"/>
          <p:cNvCxnSpPr/>
          <p:nvPr/>
        </p:nvCxnSpPr>
        <p:spPr>
          <a:xfrm>
            <a:off x="28968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4" name="Thumb"/>
          <p:cNvCxnSpPr/>
          <p:nvPr/>
        </p:nvCxnSpPr>
        <p:spPr>
          <a:xfrm>
            <a:off x="29133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5" name="Thumb"/>
          <p:cNvCxnSpPr/>
          <p:nvPr/>
        </p:nvCxnSpPr>
        <p:spPr>
          <a:xfrm>
            <a:off x="29298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6" name="Thumb"/>
          <p:cNvCxnSpPr/>
          <p:nvPr/>
        </p:nvCxnSpPr>
        <p:spPr>
          <a:xfrm>
            <a:off x="29464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7" name="Thumb"/>
          <p:cNvCxnSpPr/>
          <p:nvPr/>
        </p:nvCxnSpPr>
        <p:spPr>
          <a:xfrm>
            <a:off x="29629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8" name="Thumb"/>
          <p:cNvCxnSpPr/>
          <p:nvPr/>
        </p:nvCxnSpPr>
        <p:spPr>
          <a:xfrm>
            <a:off x="29794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29" name="Thumb"/>
          <p:cNvCxnSpPr/>
          <p:nvPr/>
        </p:nvCxnSpPr>
        <p:spPr>
          <a:xfrm>
            <a:off x="29959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0" name="Thumb"/>
          <p:cNvCxnSpPr/>
          <p:nvPr/>
        </p:nvCxnSpPr>
        <p:spPr>
          <a:xfrm>
            <a:off x="30124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1" name="Thumb"/>
          <p:cNvCxnSpPr/>
          <p:nvPr/>
        </p:nvCxnSpPr>
        <p:spPr>
          <a:xfrm>
            <a:off x="30289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2" name="Thumb"/>
          <p:cNvCxnSpPr/>
          <p:nvPr/>
        </p:nvCxnSpPr>
        <p:spPr>
          <a:xfrm>
            <a:off x="30454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3" name="Thumb"/>
          <p:cNvCxnSpPr/>
          <p:nvPr/>
        </p:nvCxnSpPr>
        <p:spPr>
          <a:xfrm>
            <a:off x="30619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4" name="Thumb"/>
          <p:cNvCxnSpPr/>
          <p:nvPr/>
        </p:nvCxnSpPr>
        <p:spPr>
          <a:xfrm>
            <a:off x="30784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5" name="Thumb"/>
          <p:cNvCxnSpPr/>
          <p:nvPr/>
        </p:nvCxnSpPr>
        <p:spPr>
          <a:xfrm>
            <a:off x="30949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6" name="Thumb"/>
          <p:cNvCxnSpPr/>
          <p:nvPr/>
        </p:nvCxnSpPr>
        <p:spPr>
          <a:xfrm>
            <a:off x="31115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7" name="Thumb"/>
          <p:cNvCxnSpPr/>
          <p:nvPr/>
        </p:nvCxnSpPr>
        <p:spPr>
          <a:xfrm>
            <a:off x="31280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8" name="Thumb"/>
          <p:cNvCxnSpPr/>
          <p:nvPr/>
        </p:nvCxnSpPr>
        <p:spPr>
          <a:xfrm>
            <a:off x="31445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39" name="Thumb"/>
          <p:cNvCxnSpPr/>
          <p:nvPr/>
        </p:nvCxnSpPr>
        <p:spPr>
          <a:xfrm>
            <a:off x="31610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0" name="Thumb"/>
          <p:cNvCxnSpPr/>
          <p:nvPr/>
        </p:nvCxnSpPr>
        <p:spPr>
          <a:xfrm>
            <a:off x="31775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1" name="Thumb"/>
          <p:cNvCxnSpPr/>
          <p:nvPr/>
        </p:nvCxnSpPr>
        <p:spPr>
          <a:xfrm>
            <a:off x="31940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2" name="Thumb"/>
          <p:cNvCxnSpPr/>
          <p:nvPr/>
        </p:nvCxnSpPr>
        <p:spPr>
          <a:xfrm>
            <a:off x="32105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3" name="Thumb"/>
          <p:cNvCxnSpPr/>
          <p:nvPr/>
        </p:nvCxnSpPr>
        <p:spPr>
          <a:xfrm>
            <a:off x="32270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4" name="Thumb"/>
          <p:cNvCxnSpPr/>
          <p:nvPr/>
        </p:nvCxnSpPr>
        <p:spPr>
          <a:xfrm>
            <a:off x="32435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5" name="Thumb"/>
          <p:cNvCxnSpPr/>
          <p:nvPr/>
        </p:nvCxnSpPr>
        <p:spPr>
          <a:xfrm>
            <a:off x="32600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6" name="Thumb"/>
          <p:cNvCxnSpPr/>
          <p:nvPr/>
        </p:nvCxnSpPr>
        <p:spPr>
          <a:xfrm>
            <a:off x="32766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7" name="Thumb"/>
          <p:cNvCxnSpPr/>
          <p:nvPr/>
        </p:nvCxnSpPr>
        <p:spPr>
          <a:xfrm>
            <a:off x="32931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8" name="Thumb"/>
          <p:cNvCxnSpPr/>
          <p:nvPr/>
        </p:nvCxnSpPr>
        <p:spPr>
          <a:xfrm>
            <a:off x="33096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49" name="Thumb"/>
          <p:cNvCxnSpPr/>
          <p:nvPr/>
        </p:nvCxnSpPr>
        <p:spPr>
          <a:xfrm>
            <a:off x="33261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0" name="Thumb"/>
          <p:cNvCxnSpPr/>
          <p:nvPr/>
        </p:nvCxnSpPr>
        <p:spPr>
          <a:xfrm>
            <a:off x="33426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1" name="Thumb"/>
          <p:cNvCxnSpPr/>
          <p:nvPr/>
        </p:nvCxnSpPr>
        <p:spPr>
          <a:xfrm>
            <a:off x="33591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2" name="Thumb"/>
          <p:cNvCxnSpPr/>
          <p:nvPr/>
        </p:nvCxnSpPr>
        <p:spPr>
          <a:xfrm>
            <a:off x="33756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3" name="Thumb"/>
          <p:cNvCxnSpPr/>
          <p:nvPr/>
        </p:nvCxnSpPr>
        <p:spPr>
          <a:xfrm>
            <a:off x="33921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4" name="Thumb"/>
          <p:cNvCxnSpPr/>
          <p:nvPr/>
        </p:nvCxnSpPr>
        <p:spPr>
          <a:xfrm>
            <a:off x="34086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5" name="Thumb"/>
          <p:cNvCxnSpPr/>
          <p:nvPr/>
        </p:nvCxnSpPr>
        <p:spPr>
          <a:xfrm>
            <a:off x="34251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6" name="Thumb"/>
          <p:cNvCxnSpPr/>
          <p:nvPr/>
        </p:nvCxnSpPr>
        <p:spPr>
          <a:xfrm>
            <a:off x="34417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7" name="Thumb"/>
          <p:cNvCxnSpPr/>
          <p:nvPr/>
        </p:nvCxnSpPr>
        <p:spPr>
          <a:xfrm>
            <a:off x="34582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8" name="Thumb"/>
          <p:cNvCxnSpPr/>
          <p:nvPr/>
        </p:nvCxnSpPr>
        <p:spPr>
          <a:xfrm>
            <a:off x="26822400" y="156845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59" name="Thumb"/>
          <p:cNvCxnSpPr/>
          <p:nvPr/>
        </p:nvCxnSpPr>
        <p:spPr>
          <a:xfrm>
            <a:off x="26822400" y="158496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0" name="Thumb"/>
          <p:cNvCxnSpPr/>
          <p:nvPr/>
        </p:nvCxnSpPr>
        <p:spPr>
          <a:xfrm>
            <a:off x="26822400" y="160147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1" name="Thumb"/>
          <p:cNvCxnSpPr/>
          <p:nvPr/>
        </p:nvCxnSpPr>
        <p:spPr>
          <a:xfrm>
            <a:off x="26822400" y="161798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2" name="Thumb"/>
          <p:cNvCxnSpPr/>
          <p:nvPr/>
        </p:nvCxnSpPr>
        <p:spPr>
          <a:xfrm>
            <a:off x="26822400" y="163449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3" name="Thumb"/>
          <p:cNvCxnSpPr/>
          <p:nvPr/>
        </p:nvCxnSpPr>
        <p:spPr>
          <a:xfrm>
            <a:off x="26822400" y="165100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4" name="Thumb"/>
          <p:cNvCxnSpPr/>
          <p:nvPr/>
        </p:nvCxnSpPr>
        <p:spPr>
          <a:xfrm>
            <a:off x="26822400" y="166751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5" name="Thumb"/>
          <p:cNvCxnSpPr/>
          <p:nvPr/>
        </p:nvCxnSpPr>
        <p:spPr>
          <a:xfrm>
            <a:off x="26822400" y="168402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6" name="Thumb"/>
          <p:cNvCxnSpPr/>
          <p:nvPr/>
        </p:nvCxnSpPr>
        <p:spPr>
          <a:xfrm>
            <a:off x="26822400" y="170053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7" name="Thumb"/>
          <p:cNvCxnSpPr/>
          <p:nvPr/>
        </p:nvCxnSpPr>
        <p:spPr>
          <a:xfrm>
            <a:off x="26822400" y="171704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8" name="Thumb"/>
          <p:cNvCxnSpPr/>
          <p:nvPr/>
        </p:nvCxnSpPr>
        <p:spPr>
          <a:xfrm>
            <a:off x="26822400" y="173355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69" name="Thumb"/>
          <p:cNvCxnSpPr/>
          <p:nvPr/>
        </p:nvCxnSpPr>
        <p:spPr>
          <a:xfrm>
            <a:off x="26822400" y="175006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70" name="Thumb"/>
          <p:cNvCxnSpPr/>
          <p:nvPr/>
        </p:nvCxnSpPr>
        <p:spPr>
          <a:xfrm>
            <a:off x="26822400" y="176657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71" name="Thumb"/>
          <p:cNvCxnSpPr/>
          <p:nvPr/>
        </p:nvCxnSpPr>
        <p:spPr>
          <a:xfrm>
            <a:off x="26822400" y="178308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72" name="Thumb"/>
          <p:cNvCxnSpPr/>
          <p:nvPr/>
        </p:nvCxnSpPr>
        <p:spPr>
          <a:xfrm>
            <a:off x="26822400" y="179959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sp>
        <p:nvSpPr>
          <p:cNvPr id="3401" name="Wash"/>
          <p:cNvSpPr/>
          <p:nvPr/>
        </p:nvSpPr>
        <p:spPr>
          <a:xfrm>
            <a:off x="22428200" y="15494000"/>
            <a:ext cx="4013200" cy="2692400"/>
          </a:xfrm>
          <a:prstGeom prst="rect">
            <a:avLst/>
          </a:prstGeom>
          <a:solidFill>
            <a:srgbClr val="FFFFFF">
              <a:alpha val="66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02" name="Wash"/>
          <p:cNvSpPr/>
          <p:nvPr/>
        </p:nvSpPr>
        <p:spPr>
          <a:xfrm>
            <a:off x="26797000" y="11125200"/>
            <a:ext cx="7975600" cy="4013200"/>
          </a:xfrm>
          <a:prstGeom prst="rect">
            <a:avLst/>
          </a:prstGeom>
          <a:solidFill>
            <a:srgbClr val="FFFFFF">
              <a:alpha val="66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03" name="Wash"/>
          <p:cNvSpPr/>
          <p:nvPr/>
        </p:nvSpPr>
        <p:spPr>
          <a:xfrm>
            <a:off x="26797000" y="15494000"/>
            <a:ext cx="7975600" cy="2692400"/>
          </a:xfrm>
          <a:prstGeom prst="rect">
            <a:avLst/>
          </a:prstGeom>
          <a:solidFill>
            <a:srgbClr val="FFFFFF">
              <a:alpha val="66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04" name="Hi"/>
          <p:cNvSpPr/>
          <p:nvPr/>
        </p:nvSpPr>
        <p:spPr>
          <a:xfrm>
            <a:off x="22453600" y="15519400"/>
            <a:ext cx="3962400" cy="1320800"/>
          </a:xfrm>
          <a:prstGeom prst="rect">
            <a:avLst/>
          </a:prstGeom>
          <a:solidFill>
            <a:srgbClr val="76B900">
              <a:alpha val="5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05" name="Hi"/>
          <p:cNvSpPr/>
          <p:nvPr/>
        </p:nvSpPr>
        <p:spPr>
          <a:xfrm>
            <a:off x="29464000" y="11150600"/>
            <a:ext cx="1320800" cy="3962400"/>
          </a:xfrm>
          <a:prstGeom prst="rect">
            <a:avLst/>
          </a:prstGeom>
          <a:solidFill>
            <a:srgbClr val="76B900">
              <a:alpha val="5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06" name="Hi"/>
          <p:cNvSpPr/>
          <p:nvPr/>
        </p:nvSpPr>
        <p:spPr>
          <a:xfrm>
            <a:off x="29464000" y="15519400"/>
            <a:ext cx="1320800" cy="1320800"/>
          </a:xfrm>
          <a:prstGeom prst="rect">
            <a:avLst/>
          </a:prstGeom>
          <a:solidFill>
            <a:srgbClr val="76B900">
              <a:alpha val="5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3407" name="Hi"/>
          <p:cNvCxnSpPr/>
          <p:nvPr/>
        </p:nvCxnSpPr>
        <p:spPr>
          <a:xfrm>
            <a:off x="22453600" y="15519400"/>
            <a:ext cx="39624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08" name="Hi"/>
          <p:cNvCxnSpPr/>
          <p:nvPr/>
        </p:nvCxnSpPr>
        <p:spPr>
          <a:xfrm>
            <a:off x="22453600" y="16840200"/>
            <a:ext cx="39624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09" name="Hi"/>
          <p:cNvCxnSpPr/>
          <p:nvPr/>
        </p:nvCxnSpPr>
        <p:spPr>
          <a:xfrm>
            <a:off x="22453600" y="15519400"/>
            <a:ext cx="0" cy="13208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0" name="Hi"/>
          <p:cNvCxnSpPr/>
          <p:nvPr/>
        </p:nvCxnSpPr>
        <p:spPr>
          <a:xfrm>
            <a:off x="26416000" y="15519400"/>
            <a:ext cx="0" cy="13208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1" name="Hi"/>
          <p:cNvCxnSpPr/>
          <p:nvPr/>
        </p:nvCxnSpPr>
        <p:spPr>
          <a:xfrm>
            <a:off x="29464000" y="11150600"/>
            <a:ext cx="13208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2" name="Hi"/>
          <p:cNvCxnSpPr/>
          <p:nvPr/>
        </p:nvCxnSpPr>
        <p:spPr>
          <a:xfrm>
            <a:off x="29464000" y="15113000"/>
            <a:ext cx="13208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3" name="Hi"/>
          <p:cNvCxnSpPr/>
          <p:nvPr/>
        </p:nvCxnSpPr>
        <p:spPr>
          <a:xfrm>
            <a:off x="29464000" y="11150600"/>
            <a:ext cx="0" cy="39624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4" name="Hi"/>
          <p:cNvCxnSpPr/>
          <p:nvPr/>
        </p:nvCxnSpPr>
        <p:spPr>
          <a:xfrm>
            <a:off x="30784800" y="11150600"/>
            <a:ext cx="0" cy="39624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5" name="Hi"/>
          <p:cNvCxnSpPr/>
          <p:nvPr/>
        </p:nvCxnSpPr>
        <p:spPr>
          <a:xfrm>
            <a:off x="29464000" y="15519400"/>
            <a:ext cx="13208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6" name="Hi"/>
          <p:cNvCxnSpPr/>
          <p:nvPr/>
        </p:nvCxnSpPr>
        <p:spPr>
          <a:xfrm>
            <a:off x="29464000" y="16840200"/>
            <a:ext cx="13208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7" name="Hi"/>
          <p:cNvCxnSpPr/>
          <p:nvPr/>
        </p:nvCxnSpPr>
        <p:spPr>
          <a:xfrm>
            <a:off x="29464000" y="15519400"/>
            <a:ext cx="0" cy="13208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3418" name="Hi"/>
          <p:cNvCxnSpPr/>
          <p:nvPr/>
        </p:nvCxnSpPr>
        <p:spPr>
          <a:xfrm>
            <a:off x="30784800" y="15519400"/>
            <a:ext cx="0" cy="13208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sp>
        <p:nvSpPr>
          <p:cNvPr id="3700" name="Highlight Box"/>
          <p:cNvSpPr/>
          <p:nvPr/>
        </p:nvSpPr>
        <p:spPr>
          <a:xfrm>
            <a:off x="2305888" y="9859616"/>
            <a:ext cx="16657951" cy="2027583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701" name="Cell23"/>
          <p:cNvSpPr/>
          <p:nvPr/>
        </p:nvSpPr>
        <p:spPr>
          <a:xfrm>
            <a:off x="29959300" y="15849600"/>
            <a:ext cx="165100" cy="165100"/>
          </a:xfrm>
          <a:prstGeom prst="rect">
            <a:avLst/>
          </a:prstGeom>
          <a:solidFill>
            <a:srgbClr val="C81414"/>
          </a:solidFill>
          <a:ln w="254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900" name="ThreadLine"/>
          <p:cNvSpPr/>
          <p:nvPr/>
        </p:nvSpPr>
        <p:spPr>
          <a:xfrm>
            <a:off x="22453600" y="15849600"/>
            <a:ext cx="3962400" cy="165100"/>
          </a:xfrm>
          <a:prstGeom prst="rect">
            <a:avLst/>
          </a:prstGeom>
          <a:solidFill>
            <a:srgbClr val="C81414">
              <a:alpha val="85000"/>
            </a:srgbClr>
          </a:solidFill>
          <a:ln w="1905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901" name="ThreadLine"/>
          <p:cNvSpPr/>
          <p:nvPr/>
        </p:nvSpPr>
        <p:spPr>
          <a:xfrm>
            <a:off x="29959300" y="11150600"/>
            <a:ext cx="165100" cy="3962400"/>
          </a:xfrm>
          <a:prstGeom prst="rect">
            <a:avLst/>
          </a:prstGeom>
          <a:solidFill>
            <a:srgbClr val="C81414">
              <a:alpha val="85000"/>
            </a:srgbClr>
          </a:solidFill>
          <a:ln w="1905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BEA265-3D3B-49DA-C500-72F3128B83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752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27B43A6C-CC64-AEE3-C789-A8710BC574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826000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mma_simt_naive(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K,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cPtr) {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x =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 +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blockDim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y =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 +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blockDim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847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847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; idx != K; ++idx) {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acc += A(x, idx) * B(idx, y);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C(x, y) = acc;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0E534E0-AE8A-3C11-921D-46FBA5D5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Naive Matrix Multiply</a:t>
            </a:r>
          </a:p>
        </p:txBody>
      </p:sp>
      <p:sp>
        <p:nvSpPr>
          <p:cNvPr id="4100" name="Highlight Box"/>
          <p:cNvSpPr/>
          <p:nvPr/>
        </p:nvSpPr>
        <p:spPr>
          <a:xfrm>
            <a:off x="2336744" y="13304774"/>
            <a:ext cx="14529926" cy="2595626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700" name="Thumb"/>
          <p:cNvSpPr/>
          <p:nvPr/>
        </p:nvSpPr>
        <p:spPr>
          <a:xfrm>
            <a:off x="20624800" y="17094200"/>
            <a:ext cx="10363200" cy="431800"/>
          </a:xfrm>
          <a:prstGeom prst="rect">
            <a:avLst/>
          </a:prstGeom>
          <a:solidFill>
            <a:srgbClr val="E8A0A0"/>
          </a:solidFill>
          <a:ln w="28575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701" name="Thumb"/>
          <p:cNvSpPr/>
          <p:nvPr/>
        </p:nvSpPr>
        <p:spPr>
          <a:xfrm>
            <a:off x="31750000" y="5969000"/>
            <a:ext cx="431800" cy="10363200"/>
          </a:xfrm>
          <a:prstGeom prst="rect">
            <a:avLst/>
          </a:prstGeom>
          <a:solidFill>
            <a:srgbClr val="E8A0A0"/>
          </a:solidFill>
          <a:ln w="28575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702" name="Thumb"/>
          <p:cNvSpPr/>
          <p:nvPr/>
        </p:nvSpPr>
        <p:spPr>
          <a:xfrm>
            <a:off x="31750000" y="17094200"/>
            <a:ext cx="431800" cy="431800"/>
          </a:xfrm>
          <a:prstGeom prst="rect">
            <a:avLst/>
          </a:prstGeom>
          <a:solidFill>
            <a:srgbClr val="C81414"/>
          </a:solidFill>
          <a:ln w="28575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4703" name="Thumb"/>
          <p:cNvCxnSpPr/>
          <p:nvPr/>
        </p:nvCxnSpPr>
        <p:spPr>
          <a:xfrm>
            <a:off x="210566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04" name="Thumb"/>
          <p:cNvCxnSpPr/>
          <p:nvPr/>
        </p:nvCxnSpPr>
        <p:spPr>
          <a:xfrm>
            <a:off x="214884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05" name="Thumb"/>
          <p:cNvCxnSpPr/>
          <p:nvPr/>
        </p:nvCxnSpPr>
        <p:spPr>
          <a:xfrm>
            <a:off x="219202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06" name="Thumb"/>
          <p:cNvCxnSpPr/>
          <p:nvPr/>
        </p:nvCxnSpPr>
        <p:spPr>
          <a:xfrm>
            <a:off x="223520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07" name="Thumb"/>
          <p:cNvCxnSpPr/>
          <p:nvPr/>
        </p:nvCxnSpPr>
        <p:spPr>
          <a:xfrm>
            <a:off x="227838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08" name="Thumb"/>
          <p:cNvCxnSpPr/>
          <p:nvPr/>
        </p:nvCxnSpPr>
        <p:spPr>
          <a:xfrm>
            <a:off x="232156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09" name="Thumb"/>
          <p:cNvCxnSpPr/>
          <p:nvPr/>
        </p:nvCxnSpPr>
        <p:spPr>
          <a:xfrm>
            <a:off x="236474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10" name="Thumb"/>
          <p:cNvCxnSpPr/>
          <p:nvPr/>
        </p:nvCxnSpPr>
        <p:spPr>
          <a:xfrm>
            <a:off x="240792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11" name="Thumb"/>
          <p:cNvCxnSpPr/>
          <p:nvPr/>
        </p:nvCxnSpPr>
        <p:spPr>
          <a:xfrm>
            <a:off x="245110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12" name="Thumb"/>
          <p:cNvCxnSpPr/>
          <p:nvPr/>
        </p:nvCxnSpPr>
        <p:spPr>
          <a:xfrm>
            <a:off x="249428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13" name="Thumb"/>
          <p:cNvCxnSpPr/>
          <p:nvPr/>
        </p:nvCxnSpPr>
        <p:spPr>
          <a:xfrm>
            <a:off x="253746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14" name="Thumb"/>
          <p:cNvCxnSpPr/>
          <p:nvPr/>
        </p:nvCxnSpPr>
        <p:spPr>
          <a:xfrm>
            <a:off x="258064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15" name="Thumb"/>
          <p:cNvCxnSpPr/>
          <p:nvPr/>
        </p:nvCxnSpPr>
        <p:spPr>
          <a:xfrm>
            <a:off x="262382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16" name="Thumb"/>
          <p:cNvCxnSpPr/>
          <p:nvPr/>
        </p:nvCxnSpPr>
        <p:spPr>
          <a:xfrm>
            <a:off x="266700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17" name="Thumb"/>
          <p:cNvCxnSpPr/>
          <p:nvPr/>
        </p:nvCxnSpPr>
        <p:spPr>
          <a:xfrm>
            <a:off x="271018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18" name="Thumb"/>
          <p:cNvCxnSpPr/>
          <p:nvPr/>
        </p:nvCxnSpPr>
        <p:spPr>
          <a:xfrm>
            <a:off x="275336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19" name="Thumb"/>
          <p:cNvCxnSpPr/>
          <p:nvPr/>
        </p:nvCxnSpPr>
        <p:spPr>
          <a:xfrm>
            <a:off x="279654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20" name="Thumb"/>
          <p:cNvCxnSpPr/>
          <p:nvPr/>
        </p:nvCxnSpPr>
        <p:spPr>
          <a:xfrm>
            <a:off x="283972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21" name="Thumb"/>
          <p:cNvCxnSpPr/>
          <p:nvPr/>
        </p:nvCxnSpPr>
        <p:spPr>
          <a:xfrm>
            <a:off x="288290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22" name="Thumb"/>
          <p:cNvCxnSpPr/>
          <p:nvPr/>
        </p:nvCxnSpPr>
        <p:spPr>
          <a:xfrm>
            <a:off x="292608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23" name="Thumb"/>
          <p:cNvCxnSpPr/>
          <p:nvPr/>
        </p:nvCxnSpPr>
        <p:spPr>
          <a:xfrm>
            <a:off x="296926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24" name="Thumb"/>
          <p:cNvCxnSpPr/>
          <p:nvPr/>
        </p:nvCxnSpPr>
        <p:spPr>
          <a:xfrm>
            <a:off x="301244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25" name="Thumb"/>
          <p:cNvCxnSpPr/>
          <p:nvPr/>
        </p:nvCxnSpPr>
        <p:spPr>
          <a:xfrm>
            <a:off x="30556200" y="17094200"/>
            <a:ext cx="0" cy="43180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26" name="Thumb"/>
          <p:cNvCxnSpPr/>
          <p:nvPr/>
        </p:nvCxnSpPr>
        <p:spPr>
          <a:xfrm>
            <a:off x="31750000" y="64008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27" name="Thumb"/>
          <p:cNvCxnSpPr/>
          <p:nvPr/>
        </p:nvCxnSpPr>
        <p:spPr>
          <a:xfrm>
            <a:off x="31750000" y="68326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28" name="Thumb"/>
          <p:cNvCxnSpPr/>
          <p:nvPr/>
        </p:nvCxnSpPr>
        <p:spPr>
          <a:xfrm>
            <a:off x="31750000" y="72644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29" name="Thumb"/>
          <p:cNvCxnSpPr/>
          <p:nvPr/>
        </p:nvCxnSpPr>
        <p:spPr>
          <a:xfrm>
            <a:off x="31750000" y="76962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30" name="Thumb"/>
          <p:cNvCxnSpPr/>
          <p:nvPr/>
        </p:nvCxnSpPr>
        <p:spPr>
          <a:xfrm>
            <a:off x="31750000" y="81280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31" name="Thumb"/>
          <p:cNvCxnSpPr/>
          <p:nvPr/>
        </p:nvCxnSpPr>
        <p:spPr>
          <a:xfrm>
            <a:off x="31750000" y="85598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32" name="Thumb"/>
          <p:cNvCxnSpPr/>
          <p:nvPr/>
        </p:nvCxnSpPr>
        <p:spPr>
          <a:xfrm>
            <a:off x="31750000" y="89916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33" name="Thumb"/>
          <p:cNvCxnSpPr/>
          <p:nvPr/>
        </p:nvCxnSpPr>
        <p:spPr>
          <a:xfrm>
            <a:off x="31750000" y="94234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34" name="Thumb"/>
          <p:cNvCxnSpPr/>
          <p:nvPr/>
        </p:nvCxnSpPr>
        <p:spPr>
          <a:xfrm>
            <a:off x="31750000" y="98552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35" name="Thumb"/>
          <p:cNvCxnSpPr/>
          <p:nvPr/>
        </p:nvCxnSpPr>
        <p:spPr>
          <a:xfrm>
            <a:off x="31750000" y="102870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36" name="Thumb"/>
          <p:cNvCxnSpPr/>
          <p:nvPr/>
        </p:nvCxnSpPr>
        <p:spPr>
          <a:xfrm>
            <a:off x="31750000" y="107188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37" name="Thumb"/>
          <p:cNvCxnSpPr/>
          <p:nvPr/>
        </p:nvCxnSpPr>
        <p:spPr>
          <a:xfrm>
            <a:off x="31750000" y="111506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38" name="Thumb"/>
          <p:cNvCxnSpPr/>
          <p:nvPr/>
        </p:nvCxnSpPr>
        <p:spPr>
          <a:xfrm>
            <a:off x="31750000" y="115824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39" name="Thumb"/>
          <p:cNvCxnSpPr/>
          <p:nvPr/>
        </p:nvCxnSpPr>
        <p:spPr>
          <a:xfrm>
            <a:off x="31750000" y="120142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40" name="Thumb"/>
          <p:cNvCxnSpPr/>
          <p:nvPr/>
        </p:nvCxnSpPr>
        <p:spPr>
          <a:xfrm>
            <a:off x="31750000" y="124460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41" name="Thumb"/>
          <p:cNvCxnSpPr/>
          <p:nvPr/>
        </p:nvCxnSpPr>
        <p:spPr>
          <a:xfrm>
            <a:off x="31750000" y="128778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42" name="Thumb"/>
          <p:cNvCxnSpPr/>
          <p:nvPr/>
        </p:nvCxnSpPr>
        <p:spPr>
          <a:xfrm>
            <a:off x="31750000" y="133096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43" name="Thumb"/>
          <p:cNvCxnSpPr/>
          <p:nvPr/>
        </p:nvCxnSpPr>
        <p:spPr>
          <a:xfrm>
            <a:off x="31750000" y="137414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44" name="Thumb"/>
          <p:cNvCxnSpPr/>
          <p:nvPr/>
        </p:nvCxnSpPr>
        <p:spPr>
          <a:xfrm>
            <a:off x="31750000" y="141732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45" name="Thumb"/>
          <p:cNvCxnSpPr/>
          <p:nvPr/>
        </p:nvCxnSpPr>
        <p:spPr>
          <a:xfrm>
            <a:off x="31750000" y="146050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46" name="Thumb"/>
          <p:cNvCxnSpPr/>
          <p:nvPr/>
        </p:nvCxnSpPr>
        <p:spPr>
          <a:xfrm>
            <a:off x="31750000" y="150368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47" name="Thumb"/>
          <p:cNvCxnSpPr/>
          <p:nvPr/>
        </p:nvCxnSpPr>
        <p:spPr>
          <a:xfrm>
            <a:off x="31750000" y="154686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cxnSp>
        <p:nvCxnSpPr>
          <p:cNvPr id="4748" name="Thumb"/>
          <p:cNvCxnSpPr/>
          <p:nvPr/>
        </p:nvCxnSpPr>
        <p:spPr>
          <a:xfrm>
            <a:off x="31750000" y="15900400"/>
            <a:ext cx="431800" cy="0"/>
          </a:xfrm>
          <a:prstGeom prst="line">
            <a:avLst/>
          </a:prstGeom>
          <a:ln w="9525">
            <a:solidFill>
              <a:srgbClr val="A31212"/>
            </a:solidFill>
          </a:ln>
        </p:spPr>
      </p:cxnSp>
      <p:sp>
        <p:nvSpPr>
          <p:cNvPr id="4749" name="Thumb"/>
          <p:cNvSpPr txBox="1"/>
          <p:nvPr/>
        </p:nvSpPr>
        <p:spPr>
          <a:xfrm>
            <a:off x="20624800" y="16046168"/>
            <a:ext cx="10363200" cy="812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48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2" name="Thumb">
            <a:extLst>
              <a:ext uri="{FF2B5EF4-FFF2-40B4-BE49-F238E27FC236}">
                <a16:creationId xmlns:a16="http://schemas.microsoft.com/office/drawing/2014/main" id="{5E617E46-FF9D-B4D8-1D5F-76A854DB0A9F}"/>
              </a:ext>
            </a:extLst>
          </p:cNvPr>
          <p:cNvSpPr txBox="1"/>
          <p:nvPr/>
        </p:nvSpPr>
        <p:spPr>
          <a:xfrm>
            <a:off x="30013966" y="10667442"/>
            <a:ext cx="2405270" cy="676416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48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4BE50F-14B3-1F1E-0BB0-76B33594E17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028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1015A-D743-A758-1511-E7A34474B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8EBD1ABD-95B8-5E15-D102-28E3496492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826000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mma_simt_naive(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K,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* cPtr) {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x =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 +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blockDim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.y;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y =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 +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4847" noProof="1">
                <a:solidFill>
                  <a:srgbClr val="A8380A"/>
                </a:solidFill>
                <a:latin typeface="Consolas"/>
                <a:cs typeface="Consolas"/>
              </a:rPr>
              <a:t>blockDim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847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847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847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; idx != K; ++idx) {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  acc += A(x, idx) * B(idx, y);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3151"/>
              </a:lnSpc>
              <a:spcBef>
                <a:spcPts val="0"/>
              </a:spcBef>
              <a:buNone/>
            </a:pPr>
            <a:endParaRPr lang="en-US" sz="4847" dirty="0"/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  C(x, y) = acc;</a:t>
            </a:r>
          </a:p>
          <a:p>
            <a:pPr marL="0" lvl="0" indent="0">
              <a:lnSpc>
                <a:spcPts val="6301"/>
              </a:lnSpc>
              <a:spcBef>
                <a:spcPts val="0"/>
              </a:spcBef>
              <a:buNone/>
            </a:pPr>
            <a:r>
              <a:rPr lang="en-US" sz="4847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3218A2A3-9B30-7821-E8FF-54E00D574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Naive Matrix Multiply</a:t>
            </a:r>
          </a:p>
        </p:txBody>
      </p:sp>
      <p:sp>
        <p:nvSpPr>
          <p:cNvPr id="4100" name="Highlight Box">
            <a:extLst>
              <a:ext uri="{FF2B5EF4-FFF2-40B4-BE49-F238E27FC236}">
                <a16:creationId xmlns:a16="http://schemas.microsoft.com/office/drawing/2014/main" id="{525F50D6-74BE-86D0-9A7E-6796E60D4CAE}"/>
              </a:ext>
            </a:extLst>
          </p:cNvPr>
          <p:cNvSpPr/>
          <p:nvPr/>
        </p:nvSpPr>
        <p:spPr>
          <a:xfrm>
            <a:off x="1828800" y="15792168"/>
            <a:ext cx="6542159" cy="11938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Thumb">
            <a:extLst>
              <a:ext uri="{FF2B5EF4-FFF2-40B4-BE49-F238E27FC236}">
                <a16:creationId xmlns:a16="http://schemas.microsoft.com/office/drawing/2014/main" id="{76BD9246-A5FA-7F34-F07A-5778BC12D8C8}"/>
              </a:ext>
            </a:extLst>
          </p:cNvPr>
          <p:cNvSpPr/>
          <p:nvPr/>
        </p:nvSpPr>
        <p:spPr>
          <a:xfrm>
            <a:off x="26822400" y="15519400"/>
            <a:ext cx="7924800" cy="264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6E6E6E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4" name="Thumb">
            <a:extLst>
              <a:ext uri="{FF2B5EF4-FFF2-40B4-BE49-F238E27FC236}">
                <a16:creationId xmlns:a16="http://schemas.microsoft.com/office/drawing/2014/main" id="{90A872A3-464C-D21F-C107-5BF153DF17FB}"/>
              </a:ext>
            </a:extLst>
          </p:cNvPr>
          <p:cNvCxnSpPr/>
          <p:nvPr/>
        </p:nvCxnSpPr>
        <p:spPr>
          <a:xfrm>
            <a:off x="26987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7" name="Thumb">
            <a:extLst>
              <a:ext uri="{FF2B5EF4-FFF2-40B4-BE49-F238E27FC236}">
                <a16:creationId xmlns:a16="http://schemas.microsoft.com/office/drawing/2014/main" id="{5DAF6AA4-9169-10FE-060F-1DC6D612883A}"/>
              </a:ext>
            </a:extLst>
          </p:cNvPr>
          <p:cNvCxnSpPr/>
          <p:nvPr/>
        </p:nvCxnSpPr>
        <p:spPr>
          <a:xfrm>
            <a:off x="27152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8" name="Thumb">
            <a:extLst>
              <a:ext uri="{FF2B5EF4-FFF2-40B4-BE49-F238E27FC236}">
                <a16:creationId xmlns:a16="http://schemas.microsoft.com/office/drawing/2014/main" id="{EFFBC16D-C081-E8EE-5BB2-7F079CA29908}"/>
              </a:ext>
            </a:extLst>
          </p:cNvPr>
          <p:cNvCxnSpPr/>
          <p:nvPr/>
        </p:nvCxnSpPr>
        <p:spPr>
          <a:xfrm>
            <a:off x="27317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9" name="Thumb">
            <a:extLst>
              <a:ext uri="{FF2B5EF4-FFF2-40B4-BE49-F238E27FC236}">
                <a16:creationId xmlns:a16="http://schemas.microsoft.com/office/drawing/2014/main" id="{E36AA2D6-B6F2-AB1B-340B-BF7321DEFF13}"/>
              </a:ext>
            </a:extLst>
          </p:cNvPr>
          <p:cNvCxnSpPr/>
          <p:nvPr/>
        </p:nvCxnSpPr>
        <p:spPr>
          <a:xfrm>
            <a:off x="27482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10" name="Thumb">
            <a:extLst>
              <a:ext uri="{FF2B5EF4-FFF2-40B4-BE49-F238E27FC236}">
                <a16:creationId xmlns:a16="http://schemas.microsoft.com/office/drawing/2014/main" id="{AC63F092-04B0-BECA-F611-58C23D316F3A}"/>
              </a:ext>
            </a:extLst>
          </p:cNvPr>
          <p:cNvCxnSpPr/>
          <p:nvPr/>
        </p:nvCxnSpPr>
        <p:spPr>
          <a:xfrm>
            <a:off x="27647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11" name="Thumb">
            <a:extLst>
              <a:ext uri="{FF2B5EF4-FFF2-40B4-BE49-F238E27FC236}">
                <a16:creationId xmlns:a16="http://schemas.microsoft.com/office/drawing/2014/main" id="{B775AF4A-41E3-05EA-F430-18F02303BF3B}"/>
              </a:ext>
            </a:extLst>
          </p:cNvPr>
          <p:cNvCxnSpPr/>
          <p:nvPr/>
        </p:nvCxnSpPr>
        <p:spPr>
          <a:xfrm>
            <a:off x="27813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12" name="Thumb">
            <a:extLst>
              <a:ext uri="{FF2B5EF4-FFF2-40B4-BE49-F238E27FC236}">
                <a16:creationId xmlns:a16="http://schemas.microsoft.com/office/drawing/2014/main" id="{EB911DEB-24EB-90A2-E0AE-F2D4BF7E7FDC}"/>
              </a:ext>
            </a:extLst>
          </p:cNvPr>
          <p:cNvCxnSpPr/>
          <p:nvPr/>
        </p:nvCxnSpPr>
        <p:spPr>
          <a:xfrm>
            <a:off x="27978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13" name="Thumb">
            <a:extLst>
              <a:ext uri="{FF2B5EF4-FFF2-40B4-BE49-F238E27FC236}">
                <a16:creationId xmlns:a16="http://schemas.microsoft.com/office/drawing/2014/main" id="{931AD207-4103-AA2D-667B-681CF97D335C}"/>
              </a:ext>
            </a:extLst>
          </p:cNvPr>
          <p:cNvCxnSpPr/>
          <p:nvPr/>
        </p:nvCxnSpPr>
        <p:spPr>
          <a:xfrm>
            <a:off x="28143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14" name="Thumb">
            <a:extLst>
              <a:ext uri="{FF2B5EF4-FFF2-40B4-BE49-F238E27FC236}">
                <a16:creationId xmlns:a16="http://schemas.microsoft.com/office/drawing/2014/main" id="{144A17DA-C297-D3C4-3433-160D57911661}"/>
              </a:ext>
            </a:extLst>
          </p:cNvPr>
          <p:cNvCxnSpPr/>
          <p:nvPr/>
        </p:nvCxnSpPr>
        <p:spPr>
          <a:xfrm>
            <a:off x="28308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15" name="Thumb">
            <a:extLst>
              <a:ext uri="{FF2B5EF4-FFF2-40B4-BE49-F238E27FC236}">
                <a16:creationId xmlns:a16="http://schemas.microsoft.com/office/drawing/2014/main" id="{4EF75368-29F3-B6EB-364D-47B84D908A54}"/>
              </a:ext>
            </a:extLst>
          </p:cNvPr>
          <p:cNvCxnSpPr/>
          <p:nvPr/>
        </p:nvCxnSpPr>
        <p:spPr>
          <a:xfrm>
            <a:off x="28473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16" name="Thumb">
            <a:extLst>
              <a:ext uri="{FF2B5EF4-FFF2-40B4-BE49-F238E27FC236}">
                <a16:creationId xmlns:a16="http://schemas.microsoft.com/office/drawing/2014/main" id="{6E0717A5-E751-5A0B-B834-5D905042308C}"/>
              </a:ext>
            </a:extLst>
          </p:cNvPr>
          <p:cNvCxnSpPr/>
          <p:nvPr/>
        </p:nvCxnSpPr>
        <p:spPr>
          <a:xfrm>
            <a:off x="28638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17" name="Thumb">
            <a:extLst>
              <a:ext uri="{FF2B5EF4-FFF2-40B4-BE49-F238E27FC236}">
                <a16:creationId xmlns:a16="http://schemas.microsoft.com/office/drawing/2014/main" id="{8D6FD675-21E7-C07E-8123-135846B9A4E2}"/>
              </a:ext>
            </a:extLst>
          </p:cNvPr>
          <p:cNvCxnSpPr/>
          <p:nvPr/>
        </p:nvCxnSpPr>
        <p:spPr>
          <a:xfrm>
            <a:off x="28803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18" name="Thumb">
            <a:extLst>
              <a:ext uri="{FF2B5EF4-FFF2-40B4-BE49-F238E27FC236}">
                <a16:creationId xmlns:a16="http://schemas.microsoft.com/office/drawing/2014/main" id="{AE3AA148-EDFD-73AB-5DA4-A69B0F4C2E79}"/>
              </a:ext>
            </a:extLst>
          </p:cNvPr>
          <p:cNvCxnSpPr/>
          <p:nvPr/>
        </p:nvCxnSpPr>
        <p:spPr>
          <a:xfrm>
            <a:off x="28968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19" name="Thumb">
            <a:extLst>
              <a:ext uri="{FF2B5EF4-FFF2-40B4-BE49-F238E27FC236}">
                <a16:creationId xmlns:a16="http://schemas.microsoft.com/office/drawing/2014/main" id="{84052B1C-7291-7FE1-6F16-41C1AC3F4CD0}"/>
              </a:ext>
            </a:extLst>
          </p:cNvPr>
          <p:cNvCxnSpPr/>
          <p:nvPr/>
        </p:nvCxnSpPr>
        <p:spPr>
          <a:xfrm>
            <a:off x="29133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20" name="Thumb">
            <a:extLst>
              <a:ext uri="{FF2B5EF4-FFF2-40B4-BE49-F238E27FC236}">
                <a16:creationId xmlns:a16="http://schemas.microsoft.com/office/drawing/2014/main" id="{9ECF068F-5DD8-9B6E-73FD-65A1A8AD42B8}"/>
              </a:ext>
            </a:extLst>
          </p:cNvPr>
          <p:cNvCxnSpPr/>
          <p:nvPr/>
        </p:nvCxnSpPr>
        <p:spPr>
          <a:xfrm>
            <a:off x="29298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21" name="Thumb">
            <a:extLst>
              <a:ext uri="{FF2B5EF4-FFF2-40B4-BE49-F238E27FC236}">
                <a16:creationId xmlns:a16="http://schemas.microsoft.com/office/drawing/2014/main" id="{94844D97-8C57-CE16-DBD9-565EA443E6BF}"/>
              </a:ext>
            </a:extLst>
          </p:cNvPr>
          <p:cNvCxnSpPr/>
          <p:nvPr/>
        </p:nvCxnSpPr>
        <p:spPr>
          <a:xfrm>
            <a:off x="29464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22" name="Thumb">
            <a:extLst>
              <a:ext uri="{FF2B5EF4-FFF2-40B4-BE49-F238E27FC236}">
                <a16:creationId xmlns:a16="http://schemas.microsoft.com/office/drawing/2014/main" id="{987AB810-1C52-D8B9-A036-FC86D66C9DEC}"/>
              </a:ext>
            </a:extLst>
          </p:cNvPr>
          <p:cNvCxnSpPr/>
          <p:nvPr/>
        </p:nvCxnSpPr>
        <p:spPr>
          <a:xfrm>
            <a:off x="29629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23" name="Thumb">
            <a:extLst>
              <a:ext uri="{FF2B5EF4-FFF2-40B4-BE49-F238E27FC236}">
                <a16:creationId xmlns:a16="http://schemas.microsoft.com/office/drawing/2014/main" id="{869F5084-B80B-6574-DE8E-45F29618F4D1}"/>
              </a:ext>
            </a:extLst>
          </p:cNvPr>
          <p:cNvCxnSpPr/>
          <p:nvPr/>
        </p:nvCxnSpPr>
        <p:spPr>
          <a:xfrm>
            <a:off x="29794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24" name="Thumb">
            <a:extLst>
              <a:ext uri="{FF2B5EF4-FFF2-40B4-BE49-F238E27FC236}">
                <a16:creationId xmlns:a16="http://schemas.microsoft.com/office/drawing/2014/main" id="{3409C641-14FC-83F0-0D9C-5F188F78D79B}"/>
              </a:ext>
            </a:extLst>
          </p:cNvPr>
          <p:cNvCxnSpPr/>
          <p:nvPr/>
        </p:nvCxnSpPr>
        <p:spPr>
          <a:xfrm>
            <a:off x="29959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25" name="Thumb">
            <a:extLst>
              <a:ext uri="{FF2B5EF4-FFF2-40B4-BE49-F238E27FC236}">
                <a16:creationId xmlns:a16="http://schemas.microsoft.com/office/drawing/2014/main" id="{A1FFD582-703A-5A4F-F4B1-A1AB0685D2C2}"/>
              </a:ext>
            </a:extLst>
          </p:cNvPr>
          <p:cNvCxnSpPr/>
          <p:nvPr/>
        </p:nvCxnSpPr>
        <p:spPr>
          <a:xfrm>
            <a:off x="30124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26" name="Thumb">
            <a:extLst>
              <a:ext uri="{FF2B5EF4-FFF2-40B4-BE49-F238E27FC236}">
                <a16:creationId xmlns:a16="http://schemas.microsoft.com/office/drawing/2014/main" id="{47F98FF5-A29F-9724-5676-646287088399}"/>
              </a:ext>
            </a:extLst>
          </p:cNvPr>
          <p:cNvCxnSpPr/>
          <p:nvPr/>
        </p:nvCxnSpPr>
        <p:spPr>
          <a:xfrm>
            <a:off x="30289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27" name="Thumb">
            <a:extLst>
              <a:ext uri="{FF2B5EF4-FFF2-40B4-BE49-F238E27FC236}">
                <a16:creationId xmlns:a16="http://schemas.microsoft.com/office/drawing/2014/main" id="{B2BB7CD4-BEBD-F625-FB2C-3F97F5748BDE}"/>
              </a:ext>
            </a:extLst>
          </p:cNvPr>
          <p:cNvCxnSpPr/>
          <p:nvPr/>
        </p:nvCxnSpPr>
        <p:spPr>
          <a:xfrm>
            <a:off x="30454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28" name="Thumb">
            <a:extLst>
              <a:ext uri="{FF2B5EF4-FFF2-40B4-BE49-F238E27FC236}">
                <a16:creationId xmlns:a16="http://schemas.microsoft.com/office/drawing/2014/main" id="{B5838944-DCFE-1F76-8B08-38E00A5C7B91}"/>
              </a:ext>
            </a:extLst>
          </p:cNvPr>
          <p:cNvCxnSpPr/>
          <p:nvPr/>
        </p:nvCxnSpPr>
        <p:spPr>
          <a:xfrm>
            <a:off x="30619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29" name="Thumb">
            <a:extLst>
              <a:ext uri="{FF2B5EF4-FFF2-40B4-BE49-F238E27FC236}">
                <a16:creationId xmlns:a16="http://schemas.microsoft.com/office/drawing/2014/main" id="{CC25CD3C-6B2E-8CF8-44C7-B2D7356D2BA4}"/>
              </a:ext>
            </a:extLst>
          </p:cNvPr>
          <p:cNvCxnSpPr/>
          <p:nvPr/>
        </p:nvCxnSpPr>
        <p:spPr>
          <a:xfrm>
            <a:off x="30784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0" name="Thumb">
            <a:extLst>
              <a:ext uri="{FF2B5EF4-FFF2-40B4-BE49-F238E27FC236}">
                <a16:creationId xmlns:a16="http://schemas.microsoft.com/office/drawing/2014/main" id="{5905A346-DCF8-EDD3-F8CA-00DFF7A7519A}"/>
              </a:ext>
            </a:extLst>
          </p:cNvPr>
          <p:cNvCxnSpPr/>
          <p:nvPr/>
        </p:nvCxnSpPr>
        <p:spPr>
          <a:xfrm>
            <a:off x="30949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1" name="Thumb">
            <a:extLst>
              <a:ext uri="{FF2B5EF4-FFF2-40B4-BE49-F238E27FC236}">
                <a16:creationId xmlns:a16="http://schemas.microsoft.com/office/drawing/2014/main" id="{3C7C1A89-D3E1-3E76-F13E-EEFE45DC3A08}"/>
              </a:ext>
            </a:extLst>
          </p:cNvPr>
          <p:cNvCxnSpPr/>
          <p:nvPr/>
        </p:nvCxnSpPr>
        <p:spPr>
          <a:xfrm>
            <a:off x="31115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2" name="Thumb">
            <a:extLst>
              <a:ext uri="{FF2B5EF4-FFF2-40B4-BE49-F238E27FC236}">
                <a16:creationId xmlns:a16="http://schemas.microsoft.com/office/drawing/2014/main" id="{9E6E3C82-A053-361B-6431-768260532094}"/>
              </a:ext>
            </a:extLst>
          </p:cNvPr>
          <p:cNvCxnSpPr/>
          <p:nvPr/>
        </p:nvCxnSpPr>
        <p:spPr>
          <a:xfrm>
            <a:off x="31280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3" name="Thumb">
            <a:extLst>
              <a:ext uri="{FF2B5EF4-FFF2-40B4-BE49-F238E27FC236}">
                <a16:creationId xmlns:a16="http://schemas.microsoft.com/office/drawing/2014/main" id="{5239A11C-D358-AE57-0B2B-4EA5C462374B}"/>
              </a:ext>
            </a:extLst>
          </p:cNvPr>
          <p:cNvCxnSpPr/>
          <p:nvPr/>
        </p:nvCxnSpPr>
        <p:spPr>
          <a:xfrm>
            <a:off x="31445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4" name="Thumb">
            <a:extLst>
              <a:ext uri="{FF2B5EF4-FFF2-40B4-BE49-F238E27FC236}">
                <a16:creationId xmlns:a16="http://schemas.microsoft.com/office/drawing/2014/main" id="{1B14D45E-3EB1-0305-A48B-BB1A954DC28D}"/>
              </a:ext>
            </a:extLst>
          </p:cNvPr>
          <p:cNvCxnSpPr/>
          <p:nvPr/>
        </p:nvCxnSpPr>
        <p:spPr>
          <a:xfrm>
            <a:off x="31610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5" name="Thumb">
            <a:extLst>
              <a:ext uri="{FF2B5EF4-FFF2-40B4-BE49-F238E27FC236}">
                <a16:creationId xmlns:a16="http://schemas.microsoft.com/office/drawing/2014/main" id="{D3C598D3-7397-7C87-BEDC-187B984ABB15}"/>
              </a:ext>
            </a:extLst>
          </p:cNvPr>
          <p:cNvCxnSpPr/>
          <p:nvPr/>
        </p:nvCxnSpPr>
        <p:spPr>
          <a:xfrm>
            <a:off x="31775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6" name="Thumb">
            <a:extLst>
              <a:ext uri="{FF2B5EF4-FFF2-40B4-BE49-F238E27FC236}">
                <a16:creationId xmlns:a16="http://schemas.microsoft.com/office/drawing/2014/main" id="{BB8EBC8E-F0AF-22C2-EE0D-56139F95A939}"/>
              </a:ext>
            </a:extLst>
          </p:cNvPr>
          <p:cNvCxnSpPr/>
          <p:nvPr/>
        </p:nvCxnSpPr>
        <p:spPr>
          <a:xfrm>
            <a:off x="31940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7" name="Thumb">
            <a:extLst>
              <a:ext uri="{FF2B5EF4-FFF2-40B4-BE49-F238E27FC236}">
                <a16:creationId xmlns:a16="http://schemas.microsoft.com/office/drawing/2014/main" id="{88A81C64-4B29-84F8-0349-D1EA2D40A1FD}"/>
              </a:ext>
            </a:extLst>
          </p:cNvPr>
          <p:cNvCxnSpPr/>
          <p:nvPr/>
        </p:nvCxnSpPr>
        <p:spPr>
          <a:xfrm>
            <a:off x="32105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8" name="Thumb">
            <a:extLst>
              <a:ext uri="{FF2B5EF4-FFF2-40B4-BE49-F238E27FC236}">
                <a16:creationId xmlns:a16="http://schemas.microsoft.com/office/drawing/2014/main" id="{CFC2C08F-80F2-F1E5-AD06-FBB11328D2D2}"/>
              </a:ext>
            </a:extLst>
          </p:cNvPr>
          <p:cNvCxnSpPr/>
          <p:nvPr/>
        </p:nvCxnSpPr>
        <p:spPr>
          <a:xfrm>
            <a:off x="32270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39" name="Thumb">
            <a:extLst>
              <a:ext uri="{FF2B5EF4-FFF2-40B4-BE49-F238E27FC236}">
                <a16:creationId xmlns:a16="http://schemas.microsoft.com/office/drawing/2014/main" id="{340D884C-D888-F302-6D9C-1DA11B418418}"/>
              </a:ext>
            </a:extLst>
          </p:cNvPr>
          <p:cNvCxnSpPr/>
          <p:nvPr/>
        </p:nvCxnSpPr>
        <p:spPr>
          <a:xfrm>
            <a:off x="32435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0" name="Thumb">
            <a:extLst>
              <a:ext uri="{FF2B5EF4-FFF2-40B4-BE49-F238E27FC236}">
                <a16:creationId xmlns:a16="http://schemas.microsoft.com/office/drawing/2014/main" id="{C06F9CA1-D41F-25DE-C221-5D70F76CC8EA}"/>
              </a:ext>
            </a:extLst>
          </p:cNvPr>
          <p:cNvCxnSpPr/>
          <p:nvPr/>
        </p:nvCxnSpPr>
        <p:spPr>
          <a:xfrm>
            <a:off x="32600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1" name="Thumb">
            <a:extLst>
              <a:ext uri="{FF2B5EF4-FFF2-40B4-BE49-F238E27FC236}">
                <a16:creationId xmlns:a16="http://schemas.microsoft.com/office/drawing/2014/main" id="{6A0A18C9-2BD1-1365-42E6-85F6FCD6F808}"/>
              </a:ext>
            </a:extLst>
          </p:cNvPr>
          <p:cNvCxnSpPr/>
          <p:nvPr/>
        </p:nvCxnSpPr>
        <p:spPr>
          <a:xfrm>
            <a:off x="32766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2" name="Thumb">
            <a:extLst>
              <a:ext uri="{FF2B5EF4-FFF2-40B4-BE49-F238E27FC236}">
                <a16:creationId xmlns:a16="http://schemas.microsoft.com/office/drawing/2014/main" id="{A132C93E-F88D-100E-218B-57A5F311B59E}"/>
              </a:ext>
            </a:extLst>
          </p:cNvPr>
          <p:cNvCxnSpPr/>
          <p:nvPr/>
        </p:nvCxnSpPr>
        <p:spPr>
          <a:xfrm>
            <a:off x="32931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3" name="Thumb">
            <a:extLst>
              <a:ext uri="{FF2B5EF4-FFF2-40B4-BE49-F238E27FC236}">
                <a16:creationId xmlns:a16="http://schemas.microsoft.com/office/drawing/2014/main" id="{2C5BCFB9-FEAB-07F1-192B-419D8102242E}"/>
              </a:ext>
            </a:extLst>
          </p:cNvPr>
          <p:cNvCxnSpPr/>
          <p:nvPr/>
        </p:nvCxnSpPr>
        <p:spPr>
          <a:xfrm>
            <a:off x="330962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4" name="Thumb">
            <a:extLst>
              <a:ext uri="{FF2B5EF4-FFF2-40B4-BE49-F238E27FC236}">
                <a16:creationId xmlns:a16="http://schemas.microsoft.com/office/drawing/2014/main" id="{D270EB5F-C7D8-DA05-0817-77E126FC9AD1}"/>
              </a:ext>
            </a:extLst>
          </p:cNvPr>
          <p:cNvCxnSpPr/>
          <p:nvPr/>
        </p:nvCxnSpPr>
        <p:spPr>
          <a:xfrm>
            <a:off x="332613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5" name="Thumb">
            <a:extLst>
              <a:ext uri="{FF2B5EF4-FFF2-40B4-BE49-F238E27FC236}">
                <a16:creationId xmlns:a16="http://schemas.microsoft.com/office/drawing/2014/main" id="{F8326DC2-FA96-2B4E-F02C-1DE99B5E4A55}"/>
              </a:ext>
            </a:extLst>
          </p:cNvPr>
          <p:cNvCxnSpPr/>
          <p:nvPr/>
        </p:nvCxnSpPr>
        <p:spPr>
          <a:xfrm>
            <a:off x="334264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6" name="Thumb">
            <a:extLst>
              <a:ext uri="{FF2B5EF4-FFF2-40B4-BE49-F238E27FC236}">
                <a16:creationId xmlns:a16="http://schemas.microsoft.com/office/drawing/2014/main" id="{B9A4E1B6-528B-5B4B-11C5-7E00A3F8B569}"/>
              </a:ext>
            </a:extLst>
          </p:cNvPr>
          <p:cNvCxnSpPr/>
          <p:nvPr/>
        </p:nvCxnSpPr>
        <p:spPr>
          <a:xfrm>
            <a:off x="335915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7" name="Thumb">
            <a:extLst>
              <a:ext uri="{FF2B5EF4-FFF2-40B4-BE49-F238E27FC236}">
                <a16:creationId xmlns:a16="http://schemas.microsoft.com/office/drawing/2014/main" id="{BEC93E64-D522-C44D-DF2F-1929DAD4FB09}"/>
              </a:ext>
            </a:extLst>
          </p:cNvPr>
          <p:cNvCxnSpPr/>
          <p:nvPr/>
        </p:nvCxnSpPr>
        <p:spPr>
          <a:xfrm>
            <a:off x="337566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8" name="Thumb">
            <a:extLst>
              <a:ext uri="{FF2B5EF4-FFF2-40B4-BE49-F238E27FC236}">
                <a16:creationId xmlns:a16="http://schemas.microsoft.com/office/drawing/2014/main" id="{8922E368-0935-6016-542F-BF53C2106476}"/>
              </a:ext>
            </a:extLst>
          </p:cNvPr>
          <p:cNvCxnSpPr/>
          <p:nvPr/>
        </p:nvCxnSpPr>
        <p:spPr>
          <a:xfrm>
            <a:off x="339217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9" name="Thumb">
            <a:extLst>
              <a:ext uri="{FF2B5EF4-FFF2-40B4-BE49-F238E27FC236}">
                <a16:creationId xmlns:a16="http://schemas.microsoft.com/office/drawing/2014/main" id="{AD302CF2-6DA6-9BA8-C14E-4DE045A57F6B}"/>
              </a:ext>
            </a:extLst>
          </p:cNvPr>
          <p:cNvCxnSpPr/>
          <p:nvPr/>
        </p:nvCxnSpPr>
        <p:spPr>
          <a:xfrm>
            <a:off x="340868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50" name="Thumb">
            <a:extLst>
              <a:ext uri="{FF2B5EF4-FFF2-40B4-BE49-F238E27FC236}">
                <a16:creationId xmlns:a16="http://schemas.microsoft.com/office/drawing/2014/main" id="{B5563D15-79E3-6995-3F6F-A8D89F048941}"/>
              </a:ext>
            </a:extLst>
          </p:cNvPr>
          <p:cNvCxnSpPr/>
          <p:nvPr/>
        </p:nvCxnSpPr>
        <p:spPr>
          <a:xfrm>
            <a:off x="342519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51" name="Thumb">
            <a:extLst>
              <a:ext uri="{FF2B5EF4-FFF2-40B4-BE49-F238E27FC236}">
                <a16:creationId xmlns:a16="http://schemas.microsoft.com/office/drawing/2014/main" id="{DC563447-9A7B-2A98-4464-6B4CE6EF4B56}"/>
              </a:ext>
            </a:extLst>
          </p:cNvPr>
          <p:cNvCxnSpPr/>
          <p:nvPr/>
        </p:nvCxnSpPr>
        <p:spPr>
          <a:xfrm>
            <a:off x="344170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52" name="Thumb">
            <a:extLst>
              <a:ext uri="{FF2B5EF4-FFF2-40B4-BE49-F238E27FC236}">
                <a16:creationId xmlns:a16="http://schemas.microsoft.com/office/drawing/2014/main" id="{2B869B9F-1145-325A-91FF-0A274D12977E}"/>
              </a:ext>
            </a:extLst>
          </p:cNvPr>
          <p:cNvCxnSpPr/>
          <p:nvPr/>
        </p:nvCxnSpPr>
        <p:spPr>
          <a:xfrm>
            <a:off x="34582100" y="15519400"/>
            <a:ext cx="0" cy="264160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53" name="Thumb">
            <a:extLst>
              <a:ext uri="{FF2B5EF4-FFF2-40B4-BE49-F238E27FC236}">
                <a16:creationId xmlns:a16="http://schemas.microsoft.com/office/drawing/2014/main" id="{D0111569-F0D4-5F36-8024-D438CE98D6E9}"/>
              </a:ext>
            </a:extLst>
          </p:cNvPr>
          <p:cNvCxnSpPr/>
          <p:nvPr/>
        </p:nvCxnSpPr>
        <p:spPr>
          <a:xfrm>
            <a:off x="26822400" y="156845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54" name="Thumb">
            <a:extLst>
              <a:ext uri="{FF2B5EF4-FFF2-40B4-BE49-F238E27FC236}">
                <a16:creationId xmlns:a16="http://schemas.microsoft.com/office/drawing/2014/main" id="{A0F594CE-F2CE-98D1-5B43-7227FCFADED5}"/>
              </a:ext>
            </a:extLst>
          </p:cNvPr>
          <p:cNvCxnSpPr/>
          <p:nvPr/>
        </p:nvCxnSpPr>
        <p:spPr>
          <a:xfrm>
            <a:off x="26822400" y="158496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55" name="Thumb">
            <a:extLst>
              <a:ext uri="{FF2B5EF4-FFF2-40B4-BE49-F238E27FC236}">
                <a16:creationId xmlns:a16="http://schemas.microsoft.com/office/drawing/2014/main" id="{B4F94036-97F4-EF57-4C82-F428F4F51900}"/>
              </a:ext>
            </a:extLst>
          </p:cNvPr>
          <p:cNvCxnSpPr/>
          <p:nvPr/>
        </p:nvCxnSpPr>
        <p:spPr>
          <a:xfrm>
            <a:off x="26822400" y="160147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56" name="Thumb">
            <a:extLst>
              <a:ext uri="{FF2B5EF4-FFF2-40B4-BE49-F238E27FC236}">
                <a16:creationId xmlns:a16="http://schemas.microsoft.com/office/drawing/2014/main" id="{71705540-FF63-7889-DD5A-79269567A63D}"/>
              </a:ext>
            </a:extLst>
          </p:cNvPr>
          <p:cNvCxnSpPr/>
          <p:nvPr/>
        </p:nvCxnSpPr>
        <p:spPr>
          <a:xfrm>
            <a:off x="26822400" y="161798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57" name="Thumb">
            <a:extLst>
              <a:ext uri="{FF2B5EF4-FFF2-40B4-BE49-F238E27FC236}">
                <a16:creationId xmlns:a16="http://schemas.microsoft.com/office/drawing/2014/main" id="{5EE1E05F-F635-A478-E387-63912799CBF1}"/>
              </a:ext>
            </a:extLst>
          </p:cNvPr>
          <p:cNvCxnSpPr/>
          <p:nvPr/>
        </p:nvCxnSpPr>
        <p:spPr>
          <a:xfrm>
            <a:off x="26822400" y="163449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58" name="Thumb">
            <a:extLst>
              <a:ext uri="{FF2B5EF4-FFF2-40B4-BE49-F238E27FC236}">
                <a16:creationId xmlns:a16="http://schemas.microsoft.com/office/drawing/2014/main" id="{4FA9F49C-0292-3D44-9660-1C1D23B1BD62}"/>
              </a:ext>
            </a:extLst>
          </p:cNvPr>
          <p:cNvCxnSpPr/>
          <p:nvPr/>
        </p:nvCxnSpPr>
        <p:spPr>
          <a:xfrm>
            <a:off x="26822400" y="165100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59" name="Thumb">
            <a:extLst>
              <a:ext uri="{FF2B5EF4-FFF2-40B4-BE49-F238E27FC236}">
                <a16:creationId xmlns:a16="http://schemas.microsoft.com/office/drawing/2014/main" id="{2204DB5B-C498-DFC2-6DB9-99BEBE7D626C}"/>
              </a:ext>
            </a:extLst>
          </p:cNvPr>
          <p:cNvCxnSpPr/>
          <p:nvPr/>
        </p:nvCxnSpPr>
        <p:spPr>
          <a:xfrm>
            <a:off x="26822400" y="166751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60" name="Thumb">
            <a:extLst>
              <a:ext uri="{FF2B5EF4-FFF2-40B4-BE49-F238E27FC236}">
                <a16:creationId xmlns:a16="http://schemas.microsoft.com/office/drawing/2014/main" id="{60388CC8-ADFC-C358-6351-39A880D82A66}"/>
              </a:ext>
            </a:extLst>
          </p:cNvPr>
          <p:cNvCxnSpPr/>
          <p:nvPr/>
        </p:nvCxnSpPr>
        <p:spPr>
          <a:xfrm>
            <a:off x="26822400" y="168402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61" name="Thumb">
            <a:extLst>
              <a:ext uri="{FF2B5EF4-FFF2-40B4-BE49-F238E27FC236}">
                <a16:creationId xmlns:a16="http://schemas.microsoft.com/office/drawing/2014/main" id="{9E0B7FED-4D01-6242-2A34-7DD3211CD0BB}"/>
              </a:ext>
            </a:extLst>
          </p:cNvPr>
          <p:cNvCxnSpPr/>
          <p:nvPr/>
        </p:nvCxnSpPr>
        <p:spPr>
          <a:xfrm>
            <a:off x="26822400" y="170053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62" name="Thumb">
            <a:extLst>
              <a:ext uri="{FF2B5EF4-FFF2-40B4-BE49-F238E27FC236}">
                <a16:creationId xmlns:a16="http://schemas.microsoft.com/office/drawing/2014/main" id="{C983142D-F81C-470F-6189-889040CABDA3}"/>
              </a:ext>
            </a:extLst>
          </p:cNvPr>
          <p:cNvCxnSpPr/>
          <p:nvPr/>
        </p:nvCxnSpPr>
        <p:spPr>
          <a:xfrm>
            <a:off x="26822400" y="171704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63" name="Thumb">
            <a:extLst>
              <a:ext uri="{FF2B5EF4-FFF2-40B4-BE49-F238E27FC236}">
                <a16:creationId xmlns:a16="http://schemas.microsoft.com/office/drawing/2014/main" id="{832E8E6E-6CBF-360F-5F94-0F25BF8999F7}"/>
              </a:ext>
            </a:extLst>
          </p:cNvPr>
          <p:cNvCxnSpPr/>
          <p:nvPr/>
        </p:nvCxnSpPr>
        <p:spPr>
          <a:xfrm>
            <a:off x="26822400" y="173355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096" name="Thumb">
            <a:extLst>
              <a:ext uri="{FF2B5EF4-FFF2-40B4-BE49-F238E27FC236}">
                <a16:creationId xmlns:a16="http://schemas.microsoft.com/office/drawing/2014/main" id="{C44FA320-12F8-C7E3-070D-6A7BA5D86152}"/>
              </a:ext>
            </a:extLst>
          </p:cNvPr>
          <p:cNvCxnSpPr/>
          <p:nvPr/>
        </p:nvCxnSpPr>
        <p:spPr>
          <a:xfrm>
            <a:off x="26822400" y="175006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097" name="Thumb">
            <a:extLst>
              <a:ext uri="{FF2B5EF4-FFF2-40B4-BE49-F238E27FC236}">
                <a16:creationId xmlns:a16="http://schemas.microsoft.com/office/drawing/2014/main" id="{60CC17DD-3716-E0F4-9305-2CD3E500EE23}"/>
              </a:ext>
            </a:extLst>
          </p:cNvPr>
          <p:cNvCxnSpPr/>
          <p:nvPr/>
        </p:nvCxnSpPr>
        <p:spPr>
          <a:xfrm>
            <a:off x="26822400" y="176657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098" name="Thumb">
            <a:extLst>
              <a:ext uri="{FF2B5EF4-FFF2-40B4-BE49-F238E27FC236}">
                <a16:creationId xmlns:a16="http://schemas.microsoft.com/office/drawing/2014/main" id="{76582FF2-8017-85BB-5EC3-126038EE75AD}"/>
              </a:ext>
            </a:extLst>
          </p:cNvPr>
          <p:cNvCxnSpPr/>
          <p:nvPr/>
        </p:nvCxnSpPr>
        <p:spPr>
          <a:xfrm>
            <a:off x="26822400" y="178308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cxnSp>
        <p:nvCxnSpPr>
          <p:cNvPr id="4099" name="Thumb">
            <a:extLst>
              <a:ext uri="{FF2B5EF4-FFF2-40B4-BE49-F238E27FC236}">
                <a16:creationId xmlns:a16="http://schemas.microsoft.com/office/drawing/2014/main" id="{DF995780-A93A-8D09-027C-08FD665B96FE}"/>
              </a:ext>
            </a:extLst>
          </p:cNvPr>
          <p:cNvCxnSpPr/>
          <p:nvPr/>
        </p:nvCxnSpPr>
        <p:spPr>
          <a:xfrm>
            <a:off x="26822400" y="17995900"/>
            <a:ext cx="7924800" cy="0"/>
          </a:xfrm>
          <a:prstGeom prst="line">
            <a:avLst/>
          </a:prstGeom>
          <a:ln w="3175">
            <a:solidFill>
              <a:srgbClr val="6E6E6E"/>
            </a:solidFill>
          </a:ln>
        </p:spPr>
      </p:cxnSp>
      <p:sp>
        <p:nvSpPr>
          <p:cNvPr id="4101" name="Wash">
            <a:extLst>
              <a:ext uri="{FF2B5EF4-FFF2-40B4-BE49-F238E27FC236}">
                <a16:creationId xmlns:a16="http://schemas.microsoft.com/office/drawing/2014/main" id="{43E2FB5F-8F93-F42B-43A1-5EF7AB9B1F39}"/>
              </a:ext>
            </a:extLst>
          </p:cNvPr>
          <p:cNvSpPr/>
          <p:nvPr/>
        </p:nvSpPr>
        <p:spPr>
          <a:xfrm>
            <a:off x="26797000" y="15494000"/>
            <a:ext cx="7975600" cy="2692400"/>
          </a:xfrm>
          <a:prstGeom prst="rect">
            <a:avLst/>
          </a:prstGeom>
          <a:solidFill>
            <a:srgbClr val="FFFFFF">
              <a:alpha val="66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102" name="Hi">
            <a:extLst>
              <a:ext uri="{FF2B5EF4-FFF2-40B4-BE49-F238E27FC236}">
                <a16:creationId xmlns:a16="http://schemas.microsoft.com/office/drawing/2014/main" id="{EDE29A27-8021-A662-AAC2-30E92DF0ECD2}"/>
              </a:ext>
            </a:extLst>
          </p:cNvPr>
          <p:cNvSpPr/>
          <p:nvPr/>
        </p:nvSpPr>
        <p:spPr>
          <a:xfrm>
            <a:off x="29464000" y="15519400"/>
            <a:ext cx="1320800" cy="1320800"/>
          </a:xfrm>
          <a:prstGeom prst="rect">
            <a:avLst/>
          </a:prstGeom>
          <a:solidFill>
            <a:srgbClr val="76B900">
              <a:alpha val="5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4103" name="Hi">
            <a:extLst>
              <a:ext uri="{FF2B5EF4-FFF2-40B4-BE49-F238E27FC236}">
                <a16:creationId xmlns:a16="http://schemas.microsoft.com/office/drawing/2014/main" id="{4AED00D5-BBDB-EE6C-E435-B08AA08981F1}"/>
              </a:ext>
            </a:extLst>
          </p:cNvPr>
          <p:cNvCxnSpPr/>
          <p:nvPr/>
        </p:nvCxnSpPr>
        <p:spPr>
          <a:xfrm>
            <a:off x="29464000" y="15519400"/>
            <a:ext cx="13208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4104" name="Hi">
            <a:extLst>
              <a:ext uri="{FF2B5EF4-FFF2-40B4-BE49-F238E27FC236}">
                <a16:creationId xmlns:a16="http://schemas.microsoft.com/office/drawing/2014/main" id="{5AEBB16D-2697-613E-03A5-F0EF208CB9F9}"/>
              </a:ext>
            </a:extLst>
          </p:cNvPr>
          <p:cNvCxnSpPr/>
          <p:nvPr/>
        </p:nvCxnSpPr>
        <p:spPr>
          <a:xfrm>
            <a:off x="29464000" y="16840200"/>
            <a:ext cx="13208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4105" name="Hi">
            <a:extLst>
              <a:ext uri="{FF2B5EF4-FFF2-40B4-BE49-F238E27FC236}">
                <a16:creationId xmlns:a16="http://schemas.microsoft.com/office/drawing/2014/main" id="{447F8736-2A76-EA37-9DCD-514618391118}"/>
              </a:ext>
            </a:extLst>
          </p:cNvPr>
          <p:cNvCxnSpPr/>
          <p:nvPr/>
        </p:nvCxnSpPr>
        <p:spPr>
          <a:xfrm>
            <a:off x="29464000" y="15519400"/>
            <a:ext cx="0" cy="13208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4106" name="Hi">
            <a:extLst>
              <a:ext uri="{FF2B5EF4-FFF2-40B4-BE49-F238E27FC236}">
                <a16:creationId xmlns:a16="http://schemas.microsoft.com/office/drawing/2014/main" id="{859F8751-7F7E-E9E8-8DE1-E51DE3B201A3}"/>
              </a:ext>
            </a:extLst>
          </p:cNvPr>
          <p:cNvCxnSpPr/>
          <p:nvPr/>
        </p:nvCxnSpPr>
        <p:spPr>
          <a:xfrm>
            <a:off x="30784800" y="15519400"/>
            <a:ext cx="0" cy="13208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sp>
        <p:nvSpPr>
          <p:cNvPr id="4107" name="Cell23">
            <a:extLst>
              <a:ext uri="{FF2B5EF4-FFF2-40B4-BE49-F238E27FC236}">
                <a16:creationId xmlns:a16="http://schemas.microsoft.com/office/drawing/2014/main" id="{F7E95977-331F-00B2-DE85-EAE0BD1F8BFC}"/>
              </a:ext>
            </a:extLst>
          </p:cNvPr>
          <p:cNvSpPr/>
          <p:nvPr/>
        </p:nvSpPr>
        <p:spPr>
          <a:xfrm>
            <a:off x="29959300" y="15849600"/>
            <a:ext cx="165100" cy="165100"/>
          </a:xfrm>
          <a:prstGeom prst="rect">
            <a:avLst/>
          </a:prstGeom>
          <a:solidFill>
            <a:srgbClr val="C81414"/>
          </a:solidFill>
          <a:ln w="254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108" name="Thumb">
            <a:extLst>
              <a:ext uri="{FF2B5EF4-FFF2-40B4-BE49-F238E27FC236}">
                <a16:creationId xmlns:a16="http://schemas.microsoft.com/office/drawing/2014/main" id="{CB674E99-1338-E5B5-90B2-3517ADD1F54D}"/>
              </a:ext>
            </a:extLst>
          </p:cNvPr>
          <p:cNvSpPr/>
          <p:nvPr/>
        </p:nvSpPr>
        <p:spPr>
          <a:xfrm>
            <a:off x="26822400" y="11150600"/>
            <a:ext cx="7924800" cy="39624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4109" name="Thumb">
            <a:extLst>
              <a:ext uri="{FF2B5EF4-FFF2-40B4-BE49-F238E27FC236}">
                <a16:creationId xmlns:a16="http://schemas.microsoft.com/office/drawing/2014/main" id="{C872EB2B-AFBE-635C-8BE5-DD45F14F5C3E}"/>
              </a:ext>
            </a:extLst>
          </p:cNvPr>
          <p:cNvCxnSpPr/>
          <p:nvPr/>
        </p:nvCxnSpPr>
        <p:spPr>
          <a:xfrm>
            <a:off x="26987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10" name="Thumb">
            <a:extLst>
              <a:ext uri="{FF2B5EF4-FFF2-40B4-BE49-F238E27FC236}">
                <a16:creationId xmlns:a16="http://schemas.microsoft.com/office/drawing/2014/main" id="{488B2B5F-D683-7280-21AE-D445562E3FCB}"/>
              </a:ext>
            </a:extLst>
          </p:cNvPr>
          <p:cNvCxnSpPr/>
          <p:nvPr/>
        </p:nvCxnSpPr>
        <p:spPr>
          <a:xfrm>
            <a:off x="27152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11" name="Thumb">
            <a:extLst>
              <a:ext uri="{FF2B5EF4-FFF2-40B4-BE49-F238E27FC236}">
                <a16:creationId xmlns:a16="http://schemas.microsoft.com/office/drawing/2014/main" id="{E98958F9-86E7-4577-BEBC-5525AD8819E6}"/>
              </a:ext>
            </a:extLst>
          </p:cNvPr>
          <p:cNvCxnSpPr/>
          <p:nvPr/>
        </p:nvCxnSpPr>
        <p:spPr>
          <a:xfrm>
            <a:off x="27317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12" name="Thumb">
            <a:extLst>
              <a:ext uri="{FF2B5EF4-FFF2-40B4-BE49-F238E27FC236}">
                <a16:creationId xmlns:a16="http://schemas.microsoft.com/office/drawing/2014/main" id="{339C8779-359A-D651-2C7E-EA9FA77F9724}"/>
              </a:ext>
            </a:extLst>
          </p:cNvPr>
          <p:cNvCxnSpPr/>
          <p:nvPr/>
        </p:nvCxnSpPr>
        <p:spPr>
          <a:xfrm>
            <a:off x="27482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13" name="Thumb">
            <a:extLst>
              <a:ext uri="{FF2B5EF4-FFF2-40B4-BE49-F238E27FC236}">
                <a16:creationId xmlns:a16="http://schemas.microsoft.com/office/drawing/2014/main" id="{C9850730-2C4D-65E2-72E5-004891D541B4}"/>
              </a:ext>
            </a:extLst>
          </p:cNvPr>
          <p:cNvCxnSpPr/>
          <p:nvPr/>
        </p:nvCxnSpPr>
        <p:spPr>
          <a:xfrm>
            <a:off x="27647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14" name="Thumb">
            <a:extLst>
              <a:ext uri="{FF2B5EF4-FFF2-40B4-BE49-F238E27FC236}">
                <a16:creationId xmlns:a16="http://schemas.microsoft.com/office/drawing/2014/main" id="{93C73C8A-AB8E-08F6-5A3E-853657DB7BF5}"/>
              </a:ext>
            </a:extLst>
          </p:cNvPr>
          <p:cNvCxnSpPr/>
          <p:nvPr/>
        </p:nvCxnSpPr>
        <p:spPr>
          <a:xfrm>
            <a:off x="27813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15" name="Thumb">
            <a:extLst>
              <a:ext uri="{FF2B5EF4-FFF2-40B4-BE49-F238E27FC236}">
                <a16:creationId xmlns:a16="http://schemas.microsoft.com/office/drawing/2014/main" id="{49D9F722-BBA9-92D5-3EEB-CB6C9C658DD9}"/>
              </a:ext>
            </a:extLst>
          </p:cNvPr>
          <p:cNvCxnSpPr/>
          <p:nvPr/>
        </p:nvCxnSpPr>
        <p:spPr>
          <a:xfrm>
            <a:off x="27978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16" name="Thumb">
            <a:extLst>
              <a:ext uri="{FF2B5EF4-FFF2-40B4-BE49-F238E27FC236}">
                <a16:creationId xmlns:a16="http://schemas.microsoft.com/office/drawing/2014/main" id="{9FA9D606-B35E-6919-4B5E-6D8792184DFB}"/>
              </a:ext>
            </a:extLst>
          </p:cNvPr>
          <p:cNvCxnSpPr/>
          <p:nvPr/>
        </p:nvCxnSpPr>
        <p:spPr>
          <a:xfrm>
            <a:off x="28143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17" name="Thumb">
            <a:extLst>
              <a:ext uri="{FF2B5EF4-FFF2-40B4-BE49-F238E27FC236}">
                <a16:creationId xmlns:a16="http://schemas.microsoft.com/office/drawing/2014/main" id="{5B0DF06F-79B7-08D1-3726-51C57E78E252}"/>
              </a:ext>
            </a:extLst>
          </p:cNvPr>
          <p:cNvCxnSpPr/>
          <p:nvPr/>
        </p:nvCxnSpPr>
        <p:spPr>
          <a:xfrm>
            <a:off x="28308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18" name="Thumb">
            <a:extLst>
              <a:ext uri="{FF2B5EF4-FFF2-40B4-BE49-F238E27FC236}">
                <a16:creationId xmlns:a16="http://schemas.microsoft.com/office/drawing/2014/main" id="{0E068212-D4A2-6E61-1EFB-CE2A1135C3F2}"/>
              </a:ext>
            </a:extLst>
          </p:cNvPr>
          <p:cNvCxnSpPr/>
          <p:nvPr/>
        </p:nvCxnSpPr>
        <p:spPr>
          <a:xfrm>
            <a:off x="28473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19" name="Thumb">
            <a:extLst>
              <a:ext uri="{FF2B5EF4-FFF2-40B4-BE49-F238E27FC236}">
                <a16:creationId xmlns:a16="http://schemas.microsoft.com/office/drawing/2014/main" id="{6D1C0613-6F0D-C884-BECE-05B09ED36932}"/>
              </a:ext>
            </a:extLst>
          </p:cNvPr>
          <p:cNvCxnSpPr/>
          <p:nvPr/>
        </p:nvCxnSpPr>
        <p:spPr>
          <a:xfrm>
            <a:off x="28638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20" name="Thumb">
            <a:extLst>
              <a:ext uri="{FF2B5EF4-FFF2-40B4-BE49-F238E27FC236}">
                <a16:creationId xmlns:a16="http://schemas.microsoft.com/office/drawing/2014/main" id="{C5A801F3-84EF-1625-8318-5E7139D93290}"/>
              </a:ext>
            </a:extLst>
          </p:cNvPr>
          <p:cNvCxnSpPr/>
          <p:nvPr/>
        </p:nvCxnSpPr>
        <p:spPr>
          <a:xfrm>
            <a:off x="28803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21" name="Thumb">
            <a:extLst>
              <a:ext uri="{FF2B5EF4-FFF2-40B4-BE49-F238E27FC236}">
                <a16:creationId xmlns:a16="http://schemas.microsoft.com/office/drawing/2014/main" id="{9753160C-FBEA-445B-C7AE-2640113E6492}"/>
              </a:ext>
            </a:extLst>
          </p:cNvPr>
          <p:cNvCxnSpPr/>
          <p:nvPr/>
        </p:nvCxnSpPr>
        <p:spPr>
          <a:xfrm>
            <a:off x="28968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22" name="Thumb">
            <a:extLst>
              <a:ext uri="{FF2B5EF4-FFF2-40B4-BE49-F238E27FC236}">
                <a16:creationId xmlns:a16="http://schemas.microsoft.com/office/drawing/2014/main" id="{103AC2E3-8E91-A09A-FDDE-BF527E939C64}"/>
              </a:ext>
            </a:extLst>
          </p:cNvPr>
          <p:cNvCxnSpPr/>
          <p:nvPr/>
        </p:nvCxnSpPr>
        <p:spPr>
          <a:xfrm>
            <a:off x="29133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23" name="Thumb">
            <a:extLst>
              <a:ext uri="{FF2B5EF4-FFF2-40B4-BE49-F238E27FC236}">
                <a16:creationId xmlns:a16="http://schemas.microsoft.com/office/drawing/2014/main" id="{ADC14706-20C9-5811-E381-36F07C7C0140}"/>
              </a:ext>
            </a:extLst>
          </p:cNvPr>
          <p:cNvCxnSpPr/>
          <p:nvPr/>
        </p:nvCxnSpPr>
        <p:spPr>
          <a:xfrm>
            <a:off x="29298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24" name="Thumb">
            <a:extLst>
              <a:ext uri="{FF2B5EF4-FFF2-40B4-BE49-F238E27FC236}">
                <a16:creationId xmlns:a16="http://schemas.microsoft.com/office/drawing/2014/main" id="{54A1D454-4FBB-CDE7-2766-BF56AA23372D}"/>
              </a:ext>
            </a:extLst>
          </p:cNvPr>
          <p:cNvCxnSpPr/>
          <p:nvPr/>
        </p:nvCxnSpPr>
        <p:spPr>
          <a:xfrm>
            <a:off x="29464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25" name="Thumb">
            <a:extLst>
              <a:ext uri="{FF2B5EF4-FFF2-40B4-BE49-F238E27FC236}">
                <a16:creationId xmlns:a16="http://schemas.microsoft.com/office/drawing/2014/main" id="{D800CFEA-8799-4E38-8115-6BDAB415DD54}"/>
              </a:ext>
            </a:extLst>
          </p:cNvPr>
          <p:cNvCxnSpPr/>
          <p:nvPr/>
        </p:nvCxnSpPr>
        <p:spPr>
          <a:xfrm>
            <a:off x="29629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26" name="Thumb">
            <a:extLst>
              <a:ext uri="{FF2B5EF4-FFF2-40B4-BE49-F238E27FC236}">
                <a16:creationId xmlns:a16="http://schemas.microsoft.com/office/drawing/2014/main" id="{50AC4CE2-5313-AA66-AD6F-E7495F55ED3A}"/>
              </a:ext>
            </a:extLst>
          </p:cNvPr>
          <p:cNvCxnSpPr/>
          <p:nvPr/>
        </p:nvCxnSpPr>
        <p:spPr>
          <a:xfrm>
            <a:off x="29794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27" name="Thumb">
            <a:extLst>
              <a:ext uri="{FF2B5EF4-FFF2-40B4-BE49-F238E27FC236}">
                <a16:creationId xmlns:a16="http://schemas.microsoft.com/office/drawing/2014/main" id="{FA017810-54D7-8F19-56F1-06E03F494045}"/>
              </a:ext>
            </a:extLst>
          </p:cNvPr>
          <p:cNvCxnSpPr/>
          <p:nvPr/>
        </p:nvCxnSpPr>
        <p:spPr>
          <a:xfrm>
            <a:off x="29959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28" name="Thumb">
            <a:extLst>
              <a:ext uri="{FF2B5EF4-FFF2-40B4-BE49-F238E27FC236}">
                <a16:creationId xmlns:a16="http://schemas.microsoft.com/office/drawing/2014/main" id="{302BB104-B7D6-865C-41C8-A4E392C90623}"/>
              </a:ext>
            </a:extLst>
          </p:cNvPr>
          <p:cNvCxnSpPr/>
          <p:nvPr/>
        </p:nvCxnSpPr>
        <p:spPr>
          <a:xfrm>
            <a:off x="30124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29" name="Thumb">
            <a:extLst>
              <a:ext uri="{FF2B5EF4-FFF2-40B4-BE49-F238E27FC236}">
                <a16:creationId xmlns:a16="http://schemas.microsoft.com/office/drawing/2014/main" id="{59E0BD2F-6AD6-A0C6-AC22-252BE81495A9}"/>
              </a:ext>
            </a:extLst>
          </p:cNvPr>
          <p:cNvCxnSpPr/>
          <p:nvPr/>
        </p:nvCxnSpPr>
        <p:spPr>
          <a:xfrm>
            <a:off x="30289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30" name="Thumb">
            <a:extLst>
              <a:ext uri="{FF2B5EF4-FFF2-40B4-BE49-F238E27FC236}">
                <a16:creationId xmlns:a16="http://schemas.microsoft.com/office/drawing/2014/main" id="{A43656BC-4533-EF9C-3912-685F871C3866}"/>
              </a:ext>
            </a:extLst>
          </p:cNvPr>
          <p:cNvCxnSpPr/>
          <p:nvPr/>
        </p:nvCxnSpPr>
        <p:spPr>
          <a:xfrm>
            <a:off x="30454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31" name="Thumb">
            <a:extLst>
              <a:ext uri="{FF2B5EF4-FFF2-40B4-BE49-F238E27FC236}">
                <a16:creationId xmlns:a16="http://schemas.microsoft.com/office/drawing/2014/main" id="{7A3A2955-27F8-D37C-6972-304FDE662831}"/>
              </a:ext>
            </a:extLst>
          </p:cNvPr>
          <p:cNvCxnSpPr/>
          <p:nvPr/>
        </p:nvCxnSpPr>
        <p:spPr>
          <a:xfrm>
            <a:off x="30619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32" name="Thumb">
            <a:extLst>
              <a:ext uri="{FF2B5EF4-FFF2-40B4-BE49-F238E27FC236}">
                <a16:creationId xmlns:a16="http://schemas.microsoft.com/office/drawing/2014/main" id="{9069627C-6DF9-BFFA-0E36-8574BBBC58F1}"/>
              </a:ext>
            </a:extLst>
          </p:cNvPr>
          <p:cNvCxnSpPr/>
          <p:nvPr/>
        </p:nvCxnSpPr>
        <p:spPr>
          <a:xfrm>
            <a:off x="30784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33" name="Thumb">
            <a:extLst>
              <a:ext uri="{FF2B5EF4-FFF2-40B4-BE49-F238E27FC236}">
                <a16:creationId xmlns:a16="http://schemas.microsoft.com/office/drawing/2014/main" id="{23724C61-0D74-E870-7514-2618CE9EF9CB}"/>
              </a:ext>
            </a:extLst>
          </p:cNvPr>
          <p:cNvCxnSpPr/>
          <p:nvPr/>
        </p:nvCxnSpPr>
        <p:spPr>
          <a:xfrm>
            <a:off x="30949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34" name="Thumb">
            <a:extLst>
              <a:ext uri="{FF2B5EF4-FFF2-40B4-BE49-F238E27FC236}">
                <a16:creationId xmlns:a16="http://schemas.microsoft.com/office/drawing/2014/main" id="{9816485D-6672-482A-CC01-0AF5DD4A8035}"/>
              </a:ext>
            </a:extLst>
          </p:cNvPr>
          <p:cNvCxnSpPr/>
          <p:nvPr/>
        </p:nvCxnSpPr>
        <p:spPr>
          <a:xfrm>
            <a:off x="31115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35" name="Thumb">
            <a:extLst>
              <a:ext uri="{FF2B5EF4-FFF2-40B4-BE49-F238E27FC236}">
                <a16:creationId xmlns:a16="http://schemas.microsoft.com/office/drawing/2014/main" id="{7FB14A53-AE1F-905B-9F4D-87C393C8EFB1}"/>
              </a:ext>
            </a:extLst>
          </p:cNvPr>
          <p:cNvCxnSpPr/>
          <p:nvPr/>
        </p:nvCxnSpPr>
        <p:spPr>
          <a:xfrm>
            <a:off x="31280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36" name="Thumb">
            <a:extLst>
              <a:ext uri="{FF2B5EF4-FFF2-40B4-BE49-F238E27FC236}">
                <a16:creationId xmlns:a16="http://schemas.microsoft.com/office/drawing/2014/main" id="{B3EFC727-5425-6B03-A374-97430414D18A}"/>
              </a:ext>
            </a:extLst>
          </p:cNvPr>
          <p:cNvCxnSpPr/>
          <p:nvPr/>
        </p:nvCxnSpPr>
        <p:spPr>
          <a:xfrm>
            <a:off x="31445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37" name="Thumb">
            <a:extLst>
              <a:ext uri="{FF2B5EF4-FFF2-40B4-BE49-F238E27FC236}">
                <a16:creationId xmlns:a16="http://schemas.microsoft.com/office/drawing/2014/main" id="{D3B6EA51-E857-D894-9AF4-F54F1D229C49}"/>
              </a:ext>
            </a:extLst>
          </p:cNvPr>
          <p:cNvCxnSpPr/>
          <p:nvPr/>
        </p:nvCxnSpPr>
        <p:spPr>
          <a:xfrm>
            <a:off x="31610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38" name="Thumb">
            <a:extLst>
              <a:ext uri="{FF2B5EF4-FFF2-40B4-BE49-F238E27FC236}">
                <a16:creationId xmlns:a16="http://schemas.microsoft.com/office/drawing/2014/main" id="{E40615BD-DBF0-0E39-C52C-7E144EA1EB5C}"/>
              </a:ext>
            </a:extLst>
          </p:cNvPr>
          <p:cNvCxnSpPr/>
          <p:nvPr/>
        </p:nvCxnSpPr>
        <p:spPr>
          <a:xfrm>
            <a:off x="31775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39" name="Thumb">
            <a:extLst>
              <a:ext uri="{FF2B5EF4-FFF2-40B4-BE49-F238E27FC236}">
                <a16:creationId xmlns:a16="http://schemas.microsoft.com/office/drawing/2014/main" id="{DEFBB71F-27AB-757E-460A-C4A90D7DBA9E}"/>
              </a:ext>
            </a:extLst>
          </p:cNvPr>
          <p:cNvCxnSpPr/>
          <p:nvPr/>
        </p:nvCxnSpPr>
        <p:spPr>
          <a:xfrm>
            <a:off x="31940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40" name="Thumb">
            <a:extLst>
              <a:ext uri="{FF2B5EF4-FFF2-40B4-BE49-F238E27FC236}">
                <a16:creationId xmlns:a16="http://schemas.microsoft.com/office/drawing/2014/main" id="{20CB8E0F-F180-7EB9-C0D9-5B23360487FB}"/>
              </a:ext>
            </a:extLst>
          </p:cNvPr>
          <p:cNvCxnSpPr/>
          <p:nvPr/>
        </p:nvCxnSpPr>
        <p:spPr>
          <a:xfrm>
            <a:off x="32105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41" name="Thumb">
            <a:extLst>
              <a:ext uri="{FF2B5EF4-FFF2-40B4-BE49-F238E27FC236}">
                <a16:creationId xmlns:a16="http://schemas.microsoft.com/office/drawing/2014/main" id="{F0484DB2-8900-D0F2-1C01-A9D2EFF7BEE5}"/>
              </a:ext>
            </a:extLst>
          </p:cNvPr>
          <p:cNvCxnSpPr/>
          <p:nvPr/>
        </p:nvCxnSpPr>
        <p:spPr>
          <a:xfrm>
            <a:off x="32270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42" name="Thumb">
            <a:extLst>
              <a:ext uri="{FF2B5EF4-FFF2-40B4-BE49-F238E27FC236}">
                <a16:creationId xmlns:a16="http://schemas.microsoft.com/office/drawing/2014/main" id="{2FA497A5-DD9F-1A4E-D000-DC863FFE8CEC}"/>
              </a:ext>
            </a:extLst>
          </p:cNvPr>
          <p:cNvCxnSpPr/>
          <p:nvPr/>
        </p:nvCxnSpPr>
        <p:spPr>
          <a:xfrm>
            <a:off x="32435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43" name="Thumb">
            <a:extLst>
              <a:ext uri="{FF2B5EF4-FFF2-40B4-BE49-F238E27FC236}">
                <a16:creationId xmlns:a16="http://schemas.microsoft.com/office/drawing/2014/main" id="{38A1CD95-9861-880C-C3F8-46AB9ACB30CD}"/>
              </a:ext>
            </a:extLst>
          </p:cNvPr>
          <p:cNvCxnSpPr/>
          <p:nvPr/>
        </p:nvCxnSpPr>
        <p:spPr>
          <a:xfrm>
            <a:off x="32600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44" name="Thumb">
            <a:extLst>
              <a:ext uri="{FF2B5EF4-FFF2-40B4-BE49-F238E27FC236}">
                <a16:creationId xmlns:a16="http://schemas.microsoft.com/office/drawing/2014/main" id="{96B1CAB3-3947-0464-FF6B-81FDD17C74DF}"/>
              </a:ext>
            </a:extLst>
          </p:cNvPr>
          <p:cNvCxnSpPr/>
          <p:nvPr/>
        </p:nvCxnSpPr>
        <p:spPr>
          <a:xfrm>
            <a:off x="32766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45" name="Thumb">
            <a:extLst>
              <a:ext uri="{FF2B5EF4-FFF2-40B4-BE49-F238E27FC236}">
                <a16:creationId xmlns:a16="http://schemas.microsoft.com/office/drawing/2014/main" id="{C5DF0A58-BCEB-3E5C-B5D5-FB5A7DFD91C3}"/>
              </a:ext>
            </a:extLst>
          </p:cNvPr>
          <p:cNvCxnSpPr/>
          <p:nvPr/>
        </p:nvCxnSpPr>
        <p:spPr>
          <a:xfrm>
            <a:off x="32931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46" name="Thumb">
            <a:extLst>
              <a:ext uri="{FF2B5EF4-FFF2-40B4-BE49-F238E27FC236}">
                <a16:creationId xmlns:a16="http://schemas.microsoft.com/office/drawing/2014/main" id="{8B2542DF-FC03-466E-EC80-0CD8E18C08DC}"/>
              </a:ext>
            </a:extLst>
          </p:cNvPr>
          <p:cNvCxnSpPr/>
          <p:nvPr/>
        </p:nvCxnSpPr>
        <p:spPr>
          <a:xfrm>
            <a:off x="330962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47" name="Thumb">
            <a:extLst>
              <a:ext uri="{FF2B5EF4-FFF2-40B4-BE49-F238E27FC236}">
                <a16:creationId xmlns:a16="http://schemas.microsoft.com/office/drawing/2014/main" id="{B6F99914-53D7-55F5-BCB7-7944330F3C42}"/>
              </a:ext>
            </a:extLst>
          </p:cNvPr>
          <p:cNvCxnSpPr/>
          <p:nvPr/>
        </p:nvCxnSpPr>
        <p:spPr>
          <a:xfrm>
            <a:off x="332613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48" name="Thumb">
            <a:extLst>
              <a:ext uri="{FF2B5EF4-FFF2-40B4-BE49-F238E27FC236}">
                <a16:creationId xmlns:a16="http://schemas.microsoft.com/office/drawing/2014/main" id="{AFA7DC5F-25EA-A057-BF4F-023CEE7A879D}"/>
              </a:ext>
            </a:extLst>
          </p:cNvPr>
          <p:cNvCxnSpPr/>
          <p:nvPr/>
        </p:nvCxnSpPr>
        <p:spPr>
          <a:xfrm>
            <a:off x="334264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49" name="Thumb">
            <a:extLst>
              <a:ext uri="{FF2B5EF4-FFF2-40B4-BE49-F238E27FC236}">
                <a16:creationId xmlns:a16="http://schemas.microsoft.com/office/drawing/2014/main" id="{FBA17CD0-E1A1-271F-E2E2-89C94449500D}"/>
              </a:ext>
            </a:extLst>
          </p:cNvPr>
          <p:cNvCxnSpPr/>
          <p:nvPr/>
        </p:nvCxnSpPr>
        <p:spPr>
          <a:xfrm>
            <a:off x="335915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50" name="Thumb">
            <a:extLst>
              <a:ext uri="{FF2B5EF4-FFF2-40B4-BE49-F238E27FC236}">
                <a16:creationId xmlns:a16="http://schemas.microsoft.com/office/drawing/2014/main" id="{C1FE7404-ED99-0A42-E7A9-FF71C03BF340}"/>
              </a:ext>
            </a:extLst>
          </p:cNvPr>
          <p:cNvCxnSpPr/>
          <p:nvPr/>
        </p:nvCxnSpPr>
        <p:spPr>
          <a:xfrm>
            <a:off x="337566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51" name="Thumb">
            <a:extLst>
              <a:ext uri="{FF2B5EF4-FFF2-40B4-BE49-F238E27FC236}">
                <a16:creationId xmlns:a16="http://schemas.microsoft.com/office/drawing/2014/main" id="{76161734-C64F-3BB5-1A46-F276130D8CC4}"/>
              </a:ext>
            </a:extLst>
          </p:cNvPr>
          <p:cNvCxnSpPr/>
          <p:nvPr/>
        </p:nvCxnSpPr>
        <p:spPr>
          <a:xfrm>
            <a:off x="339217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52" name="Thumb">
            <a:extLst>
              <a:ext uri="{FF2B5EF4-FFF2-40B4-BE49-F238E27FC236}">
                <a16:creationId xmlns:a16="http://schemas.microsoft.com/office/drawing/2014/main" id="{85739C8D-F3E9-07A1-2183-8B36B8F54EBA}"/>
              </a:ext>
            </a:extLst>
          </p:cNvPr>
          <p:cNvCxnSpPr/>
          <p:nvPr/>
        </p:nvCxnSpPr>
        <p:spPr>
          <a:xfrm>
            <a:off x="340868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53" name="Thumb">
            <a:extLst>
              <a:ext uri="{FF2B5EF4-FFF2-40B4-BE49-F238E27FC236}">
                <a16:creationId xmlns:a16="http://schemas.microsoft.com/office/drawing/2014/main" id="{8C922C84-C361-8E1F-7998-693E526D6EB0}"/>
              </a:ext>
            </a:extLst>
          </p:cNvPr>
          <p:cNvCxnSpPr/>
          <p:nvPr/>
        </p:nvCxnSpPr>
        <p:spPr>
          <a:xfrm>
            <a:off x="342519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54" name="Thumb">
            <a:extLst>
              <a:ext uri="{FF2B5EF4-FFF2-40B4-BE49-F238E27FC236}">
                <a16:creationId xmlns:a16="http://schemas.microsoft.com/office/drawing/2014/main" id="{E1B3ACB2-F3E9-B5CA-532D-56AAECD5E9DC}"/>
              </a:ext>
            </a:extLst>
          </p:cNvPr>
          <p:cNvCxnSpPr/>
          <p:nvPr/>
        </p:nvCxnSpPr>
        <p:spPr>
          <a:xfrm>
            <a:off x="344170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55" name="Thumb">
            <a:extLst>
              <a:ext uri="{FF2B5EF4-FFF2-40B4-BE49-F238E27FC236}">
                <a16:creationId xmlns:a16="http://schemas.microsoft.com/office/drawing/2014/main" id="{282371FC-5FB2-9FDD-A043-73E81C4234B1}"/>
              </a:ext>
            </a:extLst>
          </p:cNvPr>
          <p:cNvCxnSpPr/>
          <p:nvPr/>
        </p:nvCxnSpPr>
        <p:spPr>
          <a:xfrm>
            <a:off x="34582100" y="11150600"/>
            <a:ext cx="0" cy="39624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56" name="Thumb">
            <a:extLst>
              <a:ext uri="{FF2B5EF4-FFF2-40B4-BE49-F238E27FC236}">
                <a16:creationId xmlns:a16="http://schemas.microsoft.com/office/drawing/2014/main" id="{AE9CAE7D-1C24-C647-4E04-B6E000DAC4F2}"/>
              </a:ext>
            </a:extLst>
          </p:cNvPr>
          <p:cNvCxnSpPr/>
          <p:nvPr/>
        </p:nvCxnSpPr>
        <p:spPr>
          <a:xfrm>
            <a:off x="26822400" y="113157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57" name="Thumb">
            <a:extLst>
              <a:ext uri="{FF2B5EF4-FFF2-40B4-BE49-F238E27FC236}">
                <a16:creationId xmlns:a16="http://schemas.microsoft.com/office/drawing/2014/main" id="{7ADFD76F-F50B-92E3-AC79-43FD604A3686}"/>
              </a:ext>
            </a:extLst>
          </p:cNvPr>
          <p:cNvCxnSpPr/>
          <p:nvPr/>
        </p:nvCxnSpPr>
        <p:spPr>
          <a:xfrm>
            <a:off x="26822400" y="114808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58" name="Thumb">
            <a:extLst>
              <a:ext uri="{FF2B5EF4-FFF2-40B4-BE49-F238E27FC236}">
                <a16:creationId xmlns:a16="http://schemas.microsoft.com/office/drawing/2014/main" id="{9AEBE328-3FE8-788B-C7E1-0B39BA5469B0}"/>
              </a:ext>
            </a:extLst>
          </p:cNvPr>
          <p:cNvCxnSpPr/>
          <p:nvPr/>
        </p:nvCxnSpPr>
        <p:spPr>
          <a:xfrm>
            <a:off x="26822400" y="116459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159" name="Thumb">
            <a:extLst>
              <a:ext uri="{FF2B5EF4-FFF2-40B4-BE49-F238E27FC236}">
                <a16:creationId xmlns:a16="http://schemas.microsoft.com/office/drawing/2014/main" id="{6B6E2501-F387-1C26-AA37-1141F193980F}"/>
              </a:ext>
            </a:extLst>
          </p:cNvPr>
          <p:cNvCxnSpPr/>
          <p:nvPr/>
        </p:nvCxnSpPr>
        <p:spPr>
          <a:xfrm>
            <a:off x="26822400" y="118110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72" name="Thumb">
            <a:extLst>
              <a:ext uri="{FF2B5EF4-FFF2-40B4-BE49-F238E27FC236}">
                <a16:creationId xmlns:a16="http://schemas.microsoft.com/office/drawing/2014/main" id="{A7D0D6DF-6A08-22F7-43D1-ACDDC0B5BB75}"/>
              </a:ext>
            </a:extLst>
          </p:cNvPr>
          <p:cNvCxnSpPr/>
          <p:nvPr/>
        </p:nvCxnSpPr>
        <p:spPr>
          <a:xfrm>
            <a:off x="26822400" y="119761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73" name="Thumb">
            <a:extLst>
              <a:ext uri="{FF2B5EF4-FFF2-40B4-BE49-F238E27FC236}">
                <a16:creationId xmlns:a16="http://schemas.microsoft.com/office/drawing/2014/main" id="{AA4AC616-D8EE-985A-4514-ED1852AFCF81}"/>
              </a:ext>
            </a:extLst>
          </p:cNvPr>
          <p:cNvCxnSpPr/>
          <p:nvPr/>
        </p:nvCxnSpPr>
        <p:spPr>
          <a:xfrm>
            <a:off x="26822400" y="121412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74" name="Thumb">
            <a:extLst>
              <a:ext uri="{FF2B5EF4-FFF2-40B4-BE49-F238E27FC236}">
                <a16:creationId xmlns:a16="http://schemas.microsoft.com/office/drawing/2014/main" id="{275E9052-242E-0BA9-E627-4036ADB3E884}"/>
              </a:ext>
            </a:extLst>
          </p:cNvPr>
          <p:cNvCxnSpPr/>
          <p:nvPr/>
        </p:nvCxnSpPr>
        <p:spPr>
          <a:xfrm>
            <a:off x="26822400" y="123063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75" name="Thumb">
            <a:extLst>
              <a:ext uri="{FF2B5EF4-FFF2-40B4-BE49-F238E27FC236}">
                <a16:creationId xmlns:a16="http://schemas.microsoft.com/office/drawing/2014/main" id="{FCAD29C1-3264-232F-1454-C372D1614483}"/>
              </a:ext>
            </a:extLst>
          </p:cNvPr>
          <p:cNvCxnSpPr/>
          <p:nvPr/>
        </p:nvCxnSpPr>
        <p:spPr>
          <a:xfrm>
            <a:off x="26822400" y="124714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76" name="Thumb">
            <a:extLst>
              <a:ext uri="{FF2B5EF4-FFF2-40B4-BE49-F238E27FC236}">
                <a16:creationId xmlns:a16="http://schemas.microsoft.com/office/drawing/2014/main" id="{C858B91A-B3F0-5652-C9F8-E2358E202D05}"/>
              </a:ext>
            </a:extLst>
          </p:cNvPr>
          <p:cNvCxnSpPr/>
          <p:nvPr/>
        </p:nvCxnSpPr>
        <p:spPr>
          <a:xfrm>
            <a:off x="26822400" y="126365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77" name="Thumb">
            <a:extLst>
              <a:ext uri="{FF2B5EF4-FFF2-40B4-BE49-F238E27FC236}">
                <a16:creationId xmlns:a16="http://schemas.microsoft.com/office/drawing/2014/main" id="{67CC00B4-CEE1-BC6B-1CBB-4BFE39985624}"/>
              </a:ext>
            </a:extLst>
          </p:cNvPr>
          <p:cNvCxnSpPr/>
          <p:nvPr/>
        </p:nvCxnSpPr>
        <p:spPr>
          <a:xfrm>
            <a:off x="26822400" y="128016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78" name="Thumb">
            <a:extLst>
              <a:ext uri="{FF2B5EF4-FFF2-40B4-BE49-F238E27FC236}">
                <a16:creationId xmlns:a16="http://schemas.microsoft.com/office/drawing/2014/main" id="{398C8409-E396-E719-70A4-9CD4A027F13E}"/>
              </a:ext>
            </a:extLst>
          </p:cNvPr>
          <p:cNvCxnSpPr/>
          <p:nvPr/>
        </p:nvCxnSpPr>
        <p:spPr>
          <a:xfrm>
            <a:off x="26822400" y="129667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79" name="Thumb">
            <a:extLst>
              <a:ext uri="{FF2B5EF4-FFF2-40B4-BE49-F238E27FC236}">
                <a16:creationId xmlns:a16="http://schemas.microsoft.com/office/drawing/2014/main" id="{A46AE031-B9D2-6CE3-610F-5324C9547C0D}"/>
              </a:ext>
            </a:extLst>
          </p:cNvPr>
          <p:cNvCxnSpPr/>
          <p:nvPr/>
        </p:nvCxnSpPr>
        <p:spPr>
          <a:xfrm>
            <a:off x="26822400" y="131318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80" name="Thumb">
            <a:extLst>
              <a:ext uri="{FF2B5EF4-FFF2-40B4-BE49-F238E27FC236}">
                <a16:creationId xmlns:a16="http://schemas.microsoft.com/office/drawing/2014/main" id="{51619FD0-A4F6-2E11-A5C4-8ED10D76919C}"/>
              </a:ext>
            </a:extLst>
          </p:cNvPr>
          <p:cNvCxnSpPr/>
          <p:nvPr/>
        </p:nvCxnSpPr>
        <p:spPr>
          <a:xfrm>
            <a:off x="26822400" y="132969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81" name="Thumb">
            <a:extLst>
              <a:ext uri="{FF2B5EF4-FFF2-40B4-BE49-F238E27FC236}">
                <a16:creationId xmlns:a16="http://schemas.microsoft.com/office/drawing/2014/main" id="{E92DA8B3-7B95-8595-9FEA-139A14B3FDC5}"/>
              </a:ext>
            </a:extLst>
          </p:cNvPr>
          <p:cNvCxnSpPr/>
          <p:nvPr/>
        </p:nvCxnSpPr>
        <p:spPr>
          <a:xfrm>
            <a:off x="26822400" y="134620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82" name="Thumb">
            <a:extLst>
              <a:ext uri="{FF2B5EF4-FFF2-40B4-BE49-F238E27FC236}">
                <a16:creationId xmlns:a16="http://schemas.microsoft.com/office/drawing/2014/main" id="{CF03935F-5193-D0EA-E03D-394298477355}"/>
              </a:ext>
            </a:extLst>
          </p:cNvPr>
          <p:cNvCxnSpPr/>
          <p:nvPr/>
        </p:nvCxnSpPr>
        <p:spPr>
          <a:xfrm>
            <a:off x="26822400" y="136271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83" name="Thumb">
            <a:extLst>
              <a:ext uri="{FF2B5EF4-FFF2-40B4-BE49-F238E27FC236}">
                <a16:creationId xmlns:a16="http://schemas.microsoft.com/office/drawing/2014/main" id="{8548B359-0115-CEB0-D139-6B3BD0CA63E8}"/>
              </a:ext>
            </a:extLst>
          </p:cNvPr>
          <p:cNvCxnSpPr/>
          <p:nvPr/>
        </p:nvCxnSpPr>
        <p:spPr>
          <a:xfrm>
            <a:off x="26822400" y="137922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84" name="Thumb">
            <a:extLst>
              <a:ext uri="{FF2B5EF4-FFF2-40B4-BE49-F238E27FC236}">
                <a16:creationId xmlns:a16="http://schemas.microsoft.com/office/drawing/2014/main" id="{E6CA0AA6-F09F-3D51-B16F-76DB821D335F}"/>
              </a:ext>
            </a:extLst>
          </p:cNvPr>
          <p:cNvCxnSpPr/>
          <p:nvPr/>
        </p:nvCxnSpPr>
        <p:spPr>
          <a:xfrm>
            <a:off x="26822400" y="139573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85" name="Thumb">
            <a:extLst>
              <a:ext uri="{FF2B5EF4-FFF2-40B4-BE49-F238E27FC236}">
                <a16:creationId xmlns:a16="http://schemas.microsoft.com/office/drawing/2014/main" id="{0FFDE514-F9C8-7E0A-F0C2-E8585D2A1F22}"/>
              </a:ext>
            </a:extLst>
          </p:cNvPr>
          <p:cNvCxnSpPr/>
          <p:nvPr/>
        </p:nvCxnSpPr>
        <p:spPr>
          <a:xfrm>
            <a:off x="26822400" y="141224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86" name="Thumb">
            <a:extLst>
              <a:ext uri="{FF2B5EF4-FFF2-40B4-BE49-F238E27FC236}">
                <a16:creationId xmlns:a16="http://schemas.microsoft.com/office/drawing/2014/main" id="{74B6D7BE-CD95-B99A-3C08-E86A5B0971F2}"/>
              </a:ext>
            </a:extLst>
          </p:cNvPr>
          <p:cNvCxnSpPr/>
          <p:nvPr/>
        </p:nvCxnSpPr>
        <p:spPr>
          <a:xfrm>
            <a:off x="26822400" y="142875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87" name="Thumb">
            <a:extLst>
              <a:ext uri="{FF2B5EF4-FFF2-40B4-BE49-F238E27FC236}">
                <a16:creationId xmlns:a16="http://schemas.microsoft.com/office/drawing/2014/main" id="{66A4163C-00EC-121E-8F2F-43A93D24E4F0}"/>
              </a:ext>
            </a:extLst>
          </p:cNvPr>
          <p:cNvCxnSpPr/>
          <p:nvPr/>
        </p:nvCxnSpPr>
        <p:spPr>
          <a:xfrm>
            <a:off x="26822400" y="144526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88" name="Thumb">
            <a:extLst>
              <a:ext uri="{FF2B5EF4-FFF2-40B4-BE49-F238E27FC236}">
                <a16:creationId xmlns:a16="http://schemas.microsoft.com/office/drawing/2014/main" id="{AD72F9BA-AE0D-101E-C4DA-B7A471FBC51C}"/>
              </a:ext>
            </a:extLst>
          </p:cNvPr>
          <p:cNvCxnSpPr/>
          <p:nvPr/>
        </p:nvCxnSpPr>
        <p:spPr>
          <a:xfrm>
            <a:off x="26822400" y="146177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89" name="Thumb">
            <a:extLst>
              <a:ext uri="{FF2B5EF4-FFF2-40B4-BE49-F238E27FC236}">
                <a16:creationId xmlns:a16="http://schemas.microsoft.com/office/drawing/2014/main" id="{E5727BFA-545F-726E-52AF-C210A5D9C533}"/>
              </a:ext>
            </a:extLst>
          </p:cNvPr>
          <p:cNvCxnSpPr/>
          <p:nvPr/>
        </p:nvCxnSpPr>
        <p:spPr>
          <a:xfrm>
            <a:off x="26822400" y="147828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90" name="Thumb">
            <a:extLst>
              <a:ext uri="{FF2B5EF4-FFF2-40B4-BE49-F238E27FC236}">
                <a16:creationId xmlns:a16="http://schemas.microsoft.com/office/drawing/2014/main" id="{53BEB783-71AA-F940-F855-983D06B63041}"/>
              </a:ext>
            </a:extLst>
          </p:cNvPr>
          <p:cNvCxnSpPr/>
          <p:nvPr/>
        </p:nvCxnSpPr>
        <p:spPr>
          <a:xfrm>
            <a:off x="26822400" y="14947900"/>
            <a:ext cx="79248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sp>
        <p:nvSpPr>
          <p:cNvPr id="4691" name="Wash">
            <a:extLst>
              <a:ext uri="{FF2B5EF4-FFF2-40B4-BE49-F238E27FC236}">
                <a16:creationId xmlns:a16="http://schemas.microsoft.com/office/drawing/2014/main" id="{F769BCC0-3E9C-A132-938A-5D0577B0551A}"/>
              </a:ext>
            </a:extLst>
          </p:cNvPr>
          <p:cNvSpPr/>
          <p:nvPr/>
        </p:nvSpPr>
        <p:spPr>
          <a:xfrm>
            <a:off x="26797000" y="11125200"/>
            <a:ext cx="7975600" cy="4013200"/>
          </a:xfrm>
          <a:prstGeom prst="rect">
            <a:avLst/>
          </a:prstGeom>
          <a:solidFill>
            <a:srgbClr val="FFFFFF">
              <a:alpha val="66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92" name="Hi">
            <a:extLst>
              <a:ext uri="{FF2B5EF4-FFF2-40B4-BE49-F238E27FC236}">
                <a16:creationId xmlns:a16="http://schemas.microsoft.com/office/drawing/2014/main" id="{7FD47A14-DDD1-BDBC-C607-74D645BAE040}"/>
              </a:ext>
            </a:extLst>
          </p:cNvPr>
          <p:cNvSpPr/>
          <p:nvPr/>
        </p:nvSpPr>
        <p:spPr>
          <a:xfrm>
            <a:off x="29464000" y="11150600"/>
            <a:ext cx="1320800" cy="3962400"/>
          </a:xfrm>
          <a:prstGeom prst="rect">
            <a:avLst/>
          </a:prstGeom>
          <a:solidFill>
            <a:srgbClr val="76B900">
              <a:alpha val="5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4693" name="Hi">
            <a:extLst>
              <a:ext uri="{FF2B5EF4-FFF2-40B4-BE49-F238E27FC236}">
                <a16:creationId xmlns:a16="http://schemas.microsoft.com/office/drawing/2014/main" id="{F0B514DA-8A9F-DD6C-F296-EACF625A5615}"/>
              </a:ext>
            </a:extLst>
          </p:cNvPr>
          <p:cNvCxnSpPr/>
          <p:nvPr/>
        </p:nvCxnSpPr>
        <p:spPr>
          <a:xfrm>
            <a:off x="29464000" y="11150600"/>
            <a:ext cx="13208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4694" name="Hi">
            <a:extLst>
              <a:ext uri="{FF2B5EF4-FFF2-40B4-BE49-F238E27FC236}">
                <a16:creationId xmlns:a16="http://schemas.microsoft.com/office/drawing/2014/main" id="{54841174-123C-76F9-AD8D-A7BCE9CD7224}"/>
              </a:ext>
            </a:extLst>
          </p:cNvPr>
          <p:cNvCxnSpPr/>
          <p:nvPr/>
        </p:nvCxnSpPr>
        <p:spPr>
          <a:xfrm>
            <a:off x="29464000" y="15113000"/>
            <a:ext cx="13208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4695" name="Hi">
            <a:extLst>
              <a:ext uri="{FF2B5EF4-FFF2-40B4-BE49-F238E27FC236}">
                <a16:creationId xmlns:a16="http://schemas.microsoft.com/office/drawing/2014/main" id="{8310FAEB-2628-5E95-8DF4-1E495DD98FB5}"/>
              </a:ext>
            </a:extLst>
          </p:cNvPr>
          <p:cNvCxnSpPr/>
          <p:nvPr/>
        </p:nvCxnSpPr>
        <p:spPr>
          <a:xfrm>
            <a:off x="29464000" y="11150600"/>
            <a:ext cx="0" cy="39624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4696" name="Hi">
            <a:extLst>
              <a:ext uri="{FF2B5EF4-FFF2-40B4-BE49-F238E27FC236}">
                <a16:creationId xmlns:a16="http://schemas.microsoft.com/office/drawing/2014/main" id="{7A680ADD-C7CC-D60D-D11F-82DD98AADBA1}"/>
              </a:ext>
            </a:extLst>
          </p:cNvPr>
          <p:cNvCxnSpPr/>
          <p:nvPr/>
        </p:nvCxnSpPr>
        <p:spPr>
          <a:xfrm>
            <a:off x="30784800" y="11150600"/>
            <a:ext cx="0" cy="39624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sp>
        <p:nvSpPr>
          <p:cNvPr id="4697" name="Thumb">
            <a:extLst>
              <a:ext uri="{FF2B5EF4-FFF2-40B4-BE49-F238E27FC236}">
                <a16:creationId xmlns:a16="http://schemas.microsoft.com/office/drawing/2014/main" id="{4AF23BBF-2AB0-257D-82EF-C9F78D9AE446}"/>
              </a:ext>
            </a:extLst>
          </p:cNvPr>
          <p:cNvSpPr/>
          <p:nvPr/>
        </p:nvSpPr>
        <p:spPr>
          <a:xfrm>
            <a:off x="22453600" y="15519400"/>
            <a:ext cx="3962400" cy="26416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4698" name="Thumb">
            <a:extLst>
              <a:ext uri="{FF2B5EF4-FFF2-40B4-BE49-F238E27FC236}">
                <a16:creationId xmlns:a16="http://schemas.microsoft.com/office/drawing/2014/main" id="{74590EB4-CD19-D7BE-0945-A3D97C676B8E}"/>
              </a:ext>
            </a:extLst>
          </p:cNvPr>
          <p:cNvCxnSpPr/>
          <p:nvPr/>
        </p:nvCxnSpPr>
        <p:spPr>
          <a:xfrm>
            <a:off x="226187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699" name="Thumb">
            <a:extLst>
              <a:ext uri="{FF2B5EF4-FFF2-40B4-BE49-F238E27FC236}">
                <a16:creationId xmlns:a16="http://schemas.microsoft.com/office/drawing/2014/main" id="{4723A269-5E9D-2387-4CC6-06F26018AF2F}"/>
              </a:ext>
            </a:extLst>
          </p:cNvPr>
          <p:cNvCxnSpPr/>
          <p:nvPr/>
        </p:nvCxnSpPr>
        <p:spPr>
          <a:xfrm>
            <a:off x="227838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50" name="Thumb">
            <a:extLst>
              <a:ext uri="{FF2B5EF4-FFF2-40B4-BE49-F238E27FC236}">
                <a16:creationId xmlns:a16="http://schemas.microsoft.com/office/drawing/2014/main" id="{4E373BF7-94BD-E278-03ED-DD2EB63AFCEB}"/>
              </a:ext>
            </a:extLst>
          </p:cNvPr>
          <p:cNvCxnSpPr/>
          <p:nvPr/>
        </p:nvCxnSpPr>
        <p:spPr>
          <a:xfrm>
            <a:off x="229489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51" name="Thumb">
            <a:extLst>
              <a:ext uri="{FF2B5EF4-FFF2-40B4-BE49-F238E27FC236}">
                <a16:creationId xmlns:a16="http://schemas.microsoft.com/office/drawing/2014/main" id="{19533795-11A8-C685-826E-567B3BFCC93F}"/>
              </a:ext>
            </a:extLst>
          </p:cNvPr>
          <p:cNvCxnSpPr/>
          <p:nvPr/>
        </p:nvCxnSpPr>
        <p:spPr>
          <a:xfrm>
            <a:off x="231140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52" name="Thumb">
            <a:extLst>
              <a:ext uri="{FF2B5EF4-FFF2-40B4-BE49-F238E27FC236}">
                <a16:creationId xmlns:a16="http://schemas.microsoft.com/office/drawing/2014/main" id="{9B394FCB-C974-04D6-E45C-10860E2DE46C}"/>
              </a:ext>
            </a:extLst>
          </p:cNvPr>
          <p:cNvCxnSpPr/>
          <p:nvPr/>
        </p:nvCxnSpPr>
        <p:spPr>
          <a:xfrm>
            <a:off x="232791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53" name="Thumb">
            <a:extLst>
              <a:ext uri="{FF2B5EF4-FFF2-40B4-BE49-F238E27FC236}">
                <a16:creationId xmlns:a16="http://schemas.microsoft.com/office/drawing/2014/main" id="{F4F3B118-6BE6-687E-FC17-F4E3ABEBB6B3}"/>
              </a:ext>
            </a:extLst>
          </p:cNvPr>
          <p:cNvCxnSpPr/>
          <p:nvPr/>
        </p:nvCxnSpPr>
        <p:spPr>
          <a:xfrm>
            <a:off x="234442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54" name="Thumb">
            <a:extLst>
              <a:ext uri="{FF2B5EF4-FFF2-40B4-BE49-F238E27FC236}">
                <a16:creationId xmlns:a16="http://schemas.microsoft.com/office/drawing/2014/main" id="{011D04F9-BE59-F3C3-565A-D47BB5230EDD}"/>
              </a:ext>
            </a:extLst>
          </p:cNvPr>
          <p:cNvCxnSpPr/>
          <p:nvPr/>
        </p:nvCxnSpPr>
        <p:spPr>
          <a:xfrm>
            <a:off x="236093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55" name="Thumb">
            <a:extLst>
              <a:ext uri="{FF2B5EF4-FFF2-40B4-BE49-F238E27FC236}">
                <a16:creationId xmlns:a16="http://schemas.microsoft.com/office/drawing/2014/main" id="{F54C0D4B-EF10-9605-104E-101518D14D0E}"/>
              </a:ext>
            </a:extLst>
          </p:cNvPr>
          <p:cNvCxnSpPr/>
          <p:nvPr/>
        </p:nvCxnSpPr>
        <p:spPr>
          <a:xfrm>
            <a:off x="237744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56" name="Thumb">
            <a:extLst>
              <a:ext uri="{FF2B5EF4-FFF2-40B4-BE49-F238E27FC236}">
                <a16:creationId xmlns:a16="http://schemas.microsoft.com/office/drawing/2014/main" id="{F1B891F2-7544-9B28-C739-1FEE13E0958F}"/>
              </a:ext>
            </a:extLst>
          </p:cNvPr>
          <p:cNvCxnSpPr/>
          <p:nvPr/>
        </p:nvCxnSpPr>
        <p:spPr>
          <a:xfrm>
            <a:off x="239395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57" name="Thumb">
            <a:extLst>
              <a:ext uri="{FF2B5EF4-FFF2-40B4-BE49-F238E27FC236}">
                <a16:creationId xmlns:a16="http://schemas.microsoft.com/office/drawing/2014/main" id="{662331DE-0A76-9683-489F-325726EC13BC}"/>
              </a:ext>
            </a:extLst>
          </p:cNvPr>
          <p:cNvCxnSpPr/>
          <p:nvPr/>
        </p:nvCxnSpPr>
        <p:spPr>
          <a:xfrm>
            <a:off x="241046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58" name="Thumb">
            <a:extLst>
              <a:ext uri="{FF2B5EF4-FFF2-40B4-BE49-F238E27FC236}">
                <a16:creationId xmlns:a16="http://schemas.microsoft.com/office/drawing/2014/main" id="{E817153C-B127-F17B-FDE3-37046FA38B3E}"/>
              </a:ext>
            </a:extLst>
          </p:cNvPr>
          <p:cNvCxnSpPr/>
          <p:nvPr/>
        </p:nvCxnSpPr>
        <p:spPr>
          <a:xfrm>
            <a:off x="242697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59" name="Thumb">
            <a:extLst>
              <a:ext uri="{FF2B5EF4-FFF2-40B4-BE49-F238E27FC236}">
                <a16:creationId xmlns:a16="http://schemas.microsoft.com/office/drawing/2014/main" id="{74BC8125-4124-DFBB-8DD7-3C511EE8D2B5}"/>
              </a:ext>
            </a:extLst>
          </p:cNvPr>
          <p:cNvCxnSpPr/>
          <p:nvPr/>
        </p:nvCxnSpPr>
        <p:spPr>
          <a:xfrm>
            <a:off x="244348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60" name="Thumb">
            <a:extLst>
              <a:ext uri="{FF2B5EF4-FFF2-40B4-BE49-F238E27FC236}">
                <a16:creationId xmlns:a16="http://schemas.microsoft.com/office/drawing/2014/main" id="{A8A58608-62EE-AEC7-8E86-E626B8763052}"/>
              </a:ext>
            </a:extLst>
          </p:cNvPr>
          <p:cNvCxnSpPr/>
          <p:nvPr/>
        </p:nvCxnSpPr>
        <p:spPr>
          <a:xfrm>
            <a:off x="245999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61" name="Thumb">
            <a:extLst>
              <a:ext uri="{FF2B5EF4-FFF2-40B4-BE49-F238E27FC236}">
                <a16:creationId xmlns:a16="http://schemas.microsoft.com/office/drawing/2014/main" id="{F38D8C5B-32E8-1918-4656-CF023C13E7C5}"/>
              </a:ext>
            </a:extLst>
          </p:cNvPr>
          <p:cNvCxnSpPr/>
          <p:nvPr/>
        </p:nvCxnSpPr>
        <p:spPr>
          <a:xfrm>
            <a:off x="247650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62" name="Thumb">
            <a:extLst>
              <a:ext uri="{FF2B5EF4-FFF2-40B4-BE49-F238E27FC236}">
                <a16:creationId xmlns:a16="http://schemas.microsoft.com/office/drawing/2014/main" id="{A32C0720-181F-63D7-42A3-E61B016192AC}"/>
              </a:ext>
            </a:extLst>
          </p:cNvPr>
          <p:cNvCxnSpPr/>
          <p:nvPr/>
        </p:nvCxnSpPr>
        <p:spPr>
          <a:xfrm>
            <a:off x="249301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63" name="Thumb">
            <a:extLst>
              <a:ext uri="{FF2B5EF4-FFF2-40B4-BE49-F238E27FC236}">
                <a16:creationId xmlns:a16="http://schemas.microsoft.com/office/drawing/2014/main" id="{00B51D66-BF8B-1052-1B22-2448D7AA4CF6}"/>
              </a:ext>
            </a:extLst>
          </p:cNvPr>
          <p:cNvCxnSpPr/>
          <p:nvPr/>
        </p:nvCxnSpPr>
        <p:spPr>
          <a:xfrm>
            <a:off x="250952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64" name="Thumb">
            <a:extLst>
              <a:ext uri="{FF2B5EF4-FFF2-40B4-BE49-F238E27FC236}">
                <a16:creationId xmlns:a16="http://schemas.microsoft.com/office/drawing/2014/main" id="{45195910-87B2-AD10-E78A-6350527C1AD9}"/>
              </a:ext>
            </a:extLst>
          </p:cNvPr>
          <p:cNvCxnSpPr/>
          <p:nvPr/>
        </p:nvCxnSpPr>
        <p:spPr>
          <a:xfrm>
            <a:off x="252603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65" name="Thumb">
            <a:extLst>
              <a:ext uri="{FF2B5EF4-FFF2-40B4-BE49-F238E27FC236}">
                <a16:creationId xmlns:a16="http://schemas.microsoft.com/office/drawing/2014/main" id="{8456252B-4F8D-E8F7-FFC1-F34C7A3C6246}"/>
              </a:ext>
            </a:extLst>
          </p:cNvPr>
          <p:cNvCxnSpPr/>
          <p:nvPr/>
        </p:nvCxnSpPr>
        <p:spPr>
          <a:xfrm>
            <a:off x="254254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66" name="Thumb">
            <a:extLst>
              <a:ext uri="{FF2B5EF4-FFF2-40B4-BE49-F238E27FC236}">
                <a16:creationId xmlns:a16="http://schemas.microsoft.com/office/drawing/2014/main" id="{8D248053-27BB-161A-54AC-BD561C84B1F3}"/>
              </a:ext>
            </a:extLst>
          </p:cNvPr>
          <p:cNvCxnSpPr/>
          <p:nvPr/>
        </p:nvCxnSpPr>
        <p:spPr>
          <a:xfrm>
            <a:off x="255905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67" name="Thumb">
            <a:extLst>
              <a:ext uri="{FF2B5EF4-FFF2-40B4-BE49-F238E27FC236}">
                <a16:creationId xmlns:a16="http://schemas.microsoft.com/office/drawing/2014/main" id="{25BD2B7E-2F86-02D2-A90D-9EB06AD433B7}"/>
              </a:ext>
            </a:extLst>
          </p:cNvPr>
          <p:cNvCxnSpPr/>
          <p:nvPr/>
        </p:nvCxnSpPr>
        <p:spPr>
          <a:xfrm>
            <a:off x="257556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68" name="Thumb">
            <a:extLst>
              <a:ext uri="{FF2B5EF4-FFF2-40B4-BE49-F238E27FC236}">
                <a16:creationId xmlns:a16="http://schemas.microsoft.com/office/drawing/2014/main" id="{0E549719-9DDE-1E9A-0C84-5CEA36FD1F5F}"/>
              </a:ext>
            </a:extLst>
          </p:cNvPr>
          <p:cNvCxnSpPr/>
          <p:nvPr/>
        </p:nvCxnSpPr>
        <p:spPr>
          <a:xfrm>
            <a:off x="259207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69" name="Thumb">
            <a:extLst>
              <a:ext uri="{FF2B5EF4-FFF2-40B4-BE49-F238E27FC236}">
                <a16:creationId xmlns:a16="http://schemas.microsoft.com/office/drawing/2014/main" id="{EC729B47-6AA5-D424-AC37-69A578783AA8}"/>
              </a:ext>
            </a:extLst>
          </p:cNvPr>
          <p:cNvCxnSpPr/>
          <p:nvPr/>
        </p:nvCxnSpPr>
        <p:spPr>
          <a:xfrm>
            <a:off x="260858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70" name="Thumb">
            <a:extLst>
              <a:ext uri="{FF2B5EF4-FFF2-40B4-BE49-F238E27FC236}">
                <a16:creationId xmlns:a16="http://schemas.microsoft.com/office/drawing/2014/main" id="{B19CFBDF-9AE2-1071-19F9-6CA3E6CC5924}"/>
              </a:ext>
            </a:extLst>
          </p:cNvPr>
          <p:cNvCxnSpPr/>
          <p:nvPr/>
        </p:nvCxnSpPr>
        <p:spPr>
          <a:xfrm>
            <a:off x="26250900" y="15519400"/>
            <a:ext cx="0" cy="264160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71" name="Thumb">
            <a:extLst>
              <a:ext uri="{FF2B5EF4-FFF2-40B4-BE49-F238E27FC236}">
                <a16:creationId xmlns:a16="http://schemas.microsoft.com/office/drawing/2014/main" id="{5D1899F1-C688-0993-5480-5DDB578FA2E8}"/>
              </a:ext>
            </a:extLst>
          </p:cNvPr>
          <p:cNvCxnSpPr/>
          <p:nvPr/>
        </p:nvCxnSpPr>
        <p:spPr>
          <a:xfrm>
            <a:off x="22453600" y="156845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72" name="Thumb">
            <a:extLst>
              <a:ext uri="{FF2B5EF4-FFF2-40B4-BE49-F238E27FC236}">
                <a16:creationId xmlns:a16="http://schemas.microsoft.com/office/drawing/2014/main" id="{E20460B6-408D-3609-CDC2-FB8BC2B061C2}"/>
              </a:ext>
            </a:extLst>
          </p:cNvPr>
          <p:cNvCxnSpPr/>
          <p:nvPr/>
        </p:nvCxnSpPr>
        <p:spPr>
          <a:xfrm>
            <a:off x="22453600" y="158496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73" name="Thumb">
            <a:extLst>
              <a:ext uri="{FF2B5EF4-FFF2-40B4-BE49-F238E27FC236}">
                <a16:creationId xmlns:a16="http://schemas.microsoft.com/office/drawing/2014/main" id="{148ACDB6-B5D0-D0DE-1F93-2B223A95597F}"/>
              </a:ext>
            </a:extLst>
          </p:cNvPr>
          <p:cNvCxnSpPr/>
          <p:nvPr/>
        </p:nvCxnSpPr>
        <p:spPr>
          <a:xfrm>
            <a:off x="22453600" y="160147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74" name="Thumb">
            <a:extLst>
              <a:ext uri="{FF2B5EF4-FFF2-40B4-BE49-F238E27FC236}">
                <a16:creationId xmlns:a16="http://schemas.microsoft.com/office/drawing/2014/main" id="{37C1AA35-91C0-C62E-9DF3-E46500E3C0AB}"/>
              </a:ext>
            </a:extLst>
          </p:cNvPr>
          <p:cNvCxnSpPr/>
          <p:nvPr/>
        </p:nvCxnSpPr>
        <p:spPr>
          <a:xfrm>
            <a:off x="22453600" y="161798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75" name="Thumb">
            <a:extLst>
              <a:ext uri="{FF2B5EF4-FFF2-40B4-BE49-F238E27FC236}">
                <a16:creationId xmlns:a16="http://schemas.microsoft.com/office/drawing/2014/main" id="{85479CD5-0C1C-515D-7E2F-9B0790D27690}"/>
              </a:ext>
            </a:extLst>
          </p:cNvPr>
          <p:cNvCxnSpPr/>
          <p:nvPr/>
        </p:nvCxnSpPr>
        <p:spPr>
          <a:xfrm>
            <a:off x="22453600" y="163449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76" name="Thumb">
            <a:extLst>
              <a:ext uri="{FF2B5EF4-FFF2-40B4-BE49-F238E27FC236}">
                <a16:creationId xmlns:a16="http://schemas.microsoft.com/office/drawing/2014/main" id="{6F254759-E8C8-558F-FA07-CC5B717AF7EF}"/>
              </a:ext>
            </a:extLst>
          </p:cNvPr>
          <p:cNvCxnSpPr/>
          <p:nvPr/>
        </p:nvCxnSpPr>
        <p:spPr>
          <a:xfrm>
            <a:off x="22453600" y="165100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77" name="Thumb">
            <a:extLst>
              <a:ext uri="{FF2B5EF4-FFF2-40B4-BE49-F238E27FC236}">
                <a16:creationId xmlns:a16="http://schemas.microsoft.com/office/drawing/2014/main" id="{0126C65A-3E2D-2F3D-306C-086525C65A04}"/>
              </a:ext>
            </a:extLst>
          </p:cNvPr>
          <p:cNvCxnSpPr/>
          <p:nvPr/>
        </p:nvCxnSpPr>
        <p:spPr>
          <a:xfrm>
            <a:off x="22453600" y="166751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78" name="Thumb">
            <a:extLst>
              <a:ext uri="{FF2B5EF4-FFF2-40B4-BE49-F238E27FC236}">
                <a16:creationId xmlns:a16="http://schemas.microsoft.com/office/drawing/2014/main" id="{FA6AC78C-B7A8-2630-BE66-2CEF07E08E7E}"/>
              </a:ext>
            </a:extLst>
          </p:cNvPr>
          <p:cNvCxnSpPr/>
          <p:nvPr/>
        </p:nvCxnSpPr>
        <p:spPr>
          <a:xfrm>
            <a:off x="22453600" y="168402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79" name="Thumb">
            <a:extLst>
              <a:ext uri="{FF2B5EF4-FFF2-40B4-BE49-F238E27FC236}">
                <a16:creationId xmlns:a16="http://schemas.microsoft.com/office/drawing/2014/main" id="{D758DF0B-EC70-A887-563B-7DE7D9F0E72A}"/>
              </a:ext>
            </a:extLst>
          </p:cNvPr>
          <p:cNvCxnSpPr/>
          <p:nvPr/>
        </p:nvCxnSpPr>
        <p:spPr>
          <a:xfrm>
            <a:off x="22453600" y="170053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80" name="Thumb">
            <a:extLst>
              <a:ext uri="{FF2B5EF4-FFF2-40B4-BE49-F238E27FC236}">
                <a16:creationId xmlns:a16="http://schemas.microsoft.com/office/drawing/2014/main" id="{7D7E2237-5F84-BEBF-4407-A0E4D079D1C5}"/>
              </a:ext>
            </a:extLst>
          </p:cNvPr>
          <p:cNvCxnSpPr/>
          <p:nvPr/>
        </p:nvCxnSpPr>
        <p:spPr>
          <a:xfrm>
            <a:off x="22453600" y="171704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81" name="Thumb">
            <a:extLst>
              <a:ext uri="{FF2B5EF4-FFF2-40B4-BE49-F238E27FC236}">
                <a16:creationId xmlns:a16="http://schemas.microsoft.com/office/drawing/2014/main" id="{4D0083E3-4CF3-D9F1-765A-4E950B8D33FD}"/>
              </a:ext>
            </a:extLst>
          </p:cNvPr>
          <p:cNvCxnSpPr/>
          <p:nvPr/>
        </p:nvCxnSpPr>
        <p:spPr>
          <a:xfrm>
            <a:off x="22453600" y="173355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82" name="Thumb">
            <a:extLst>
              <a:ext uri="{FF2B5EF4-FFF2-40B4-BE49-F238E27FC236}">
                <a16:creationId xmlns:a16="http://schemas.microsoft.com/office/drawing/2014/main" id="{64A3EA48-A781-CC1D-B335-B4F5786C9703}"/>
              </a:ext>
            </a:extLst>
          </p:cNvPr>
          <p:cNvCxnSpPr/>
          <p:nvPr/>
        </p:nvCxnSpPr>
        <p:spPr>
          <a:xfrm>
            <a:off x="22453600" y="175006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83" name="Thumb">
            <a:extLst>
              <a:ext uri="{FF2B5EF4-FFF2-40B4-BE49-F238E27FC236}">
                <a16:creationId xmlns:a16="http://schemas.microsoft.com/office/drawing/2014/main" id="{9171EC4A-5F43-CC48-2CB0-7D1DE2C3E57E}"/>
              </a:ext>
            </a:extLst>
          </p:cNvPr>
          <p:cNvCxnSpPr/>
          <p:nvPr/>
        </p:nvCxnSpPr>
        <p:spPr>
          <a:xfrm>
            <a:off x="22453600" y="176657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84" name="Thumb">
            <a:extLst>
              <a:ext uri="{FF2B5EF4-FFF2-40B4-BE49-F238E27FC236}">
                <a16:creationId xmlns:a16="http://schemas.microsoft.com/office/drawing/2014/main" id="{97605982-5567-0782-8638-786C0D90C512}"/>
              </a:ext>
            </a:extLst>
          </p:cNvPr>
          <p:cNvCxnSpPr/>
          <p:nvPr/>
        </p:nvCxnSpPr>
        <p:spPr>
          <a:xfrm>
            <a:off x="22453600" y="178308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cxnSp>
        <p:nvCxnSpPr>
          <p:cNvPr id="4785" name="Thumb">
            <a:extLst>
              <a:ext uri="{FF2B5EF4-FFF2-40B4-BE49-F238E27FC236}">
                <a16:creationId xmlns:a16="http://schemas.microsoft.com/office/drawing/2014/main" id="{1AF0FBD8-67D2-457D-BEB7-1D7378A5B449}"/>
              </a:ext>
            </a:extLst>
          </p:cNvPr>
          <p:cNvCxnSpPr/>
          <p:nvPr/>
        </p:nvCxnSpPr>
        <p:spPr>
          <a:xfrm>
            <a:off x="22453600" y="17995900"/>
            <a:ext cx="3962400" cy="0"/>
          </a:xfrm>
          <a:prstGeom prst="line">
            <a:avLst/>
          </a:prstGeom>
          <a:ln w="3175">
            <a:solidFill>
              <a:srgbClr val="76B900"/>
            </a:solidFill>
          </a:ln>
        </p:spPr>
      </p:cxnSp>
      <p:sp>
        <p:nvSpPr>
          <p:cNvPr id="4786" name="Wash">
            <a:extLst>
              <a:ext uri="{FF2B5EF4-FFF2-40B4-BE49-F238E27FC236}">
                <a16:creationId xmlns:a16="http://schemas.microsoft.com/office/drawing/2014/main" id="{ABEF1ABA-BCF2-9FF5-3ADA-F9F9929ACA41}"/>
              </a:ext>
            </a:extLst>
          </p:cNvPr>
          <p:cNvSpPr/>
          <p:nvPr/>
        </p:nvSpPr>
        <p:spPr>
          <a:xfrm>
            <a:off x="22428200" y="15494000"/>
            <a:ext cx="4013200" cy="2692400"/>
          </a:xfrm>
          <a:prstGeom prst="rect">
            <a:avLst/>
          </a:prstGeom>
          <a:solidFill>
            <a:srgbClr val="FFFFFF">
              <a:alpha val="66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787" name="Hi">
            <a:extLst>
              <a:ext uri="{FF2B5EF4-FFF2-40B4-BE49-F238E27FC236}">
                <a16:creationId xmlns:a16="http://schemas.microsoft.com/office/drawing/2014/main" id="{FCBF77FE-FEA5-25FB-4B61-1F69763CEFC1}"/>
              </a:ext>
            </a:extLst>
          </p:cNvPr>
          <p:cNvSpPr/>
          <p:nvPr/>
        </p:nvSpPr>
        <p:spPr>
          <a:xfrm>
            <a:off x="22453600" y="15519400"/>
            <a:ext cx="3962400" cy="1320800"/>
          </a:xfrm>
          <a:prstGeom prst="rect">
            <a:avLst/>
          </a:prstGeom>
          <a:solidFill>
            <a:srgbClr val="76B900">
              <a:alpha val="5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4788" name="Hi">
            <a:extLst>
              <a:ext uri="{FF2B5EF4-FFF2-40B4-BE49-F238E27FC236}">
                <a16:creationId xmlns:a16="http://schemas.microsoft.com/office/drawing/2014/main" id="{01DC1A3C-3AC7-27D8-807D-5E88BF584D97}"/>
              </a:ext>
            </a:extLst>
          </p:cNvPr>
          <p:cNvCxnSpPr/>
          <p:nvPr/>
        </p:nvCxnSpPr>
        <p:spPr>
          <a:xfrm>
            <a:off x="22453600" y="15519400"/>
            <a:ext cx="39624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4789" name="Hi">
            <a:extLst>
              <a:ext uri="{FF2B5EF4-FFF2-40B4-BE49-F238E27FC236}">
                <a16:creationId xmlns:a16="http://schemas.microsoft.com/office/drawing/2014/main" id="{0226037C-E2DF-9AA1-19C7-0F68597860D9}"/>
              </a:ext>
            </a:extLst>
          </p:cNvPr>
          <p:cNvCxnSpPr/>
          <p:nvPr/>
        </p:nvCxnSpPr>
        <p:spPr>
          <a:xfrm>
            <a:off x="22453600" y="16840200"/>
            <a:ext cx="3962400" cy="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4790" name="Hi">
            <a:extLst>
              <a:ext uri="{FF2B5EF4-FFF2-40B4-BE49-F238E27FC236}">
                <a16:creationId xmlns:a16="http://schemas.microsoft.com/office/drawing/2014/main" id="{344B1CF2-7E7A-27D1-CC5A-ECD99E1DC0A0}"/>
              </a:ext>
            </a:extLst>
          </p:cNvPr>
          <p:cNvCxnSpPr/>
          <p:nvPr/>
        </p:nvCxnSpPr>
        <p:spPr>
          <a:xfrm>
            <a:off x="22453600" y="15519400"/>
            <a:ext cx="0" cy="13208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cxnSp>
        <p:nvCxnSpPr>
          <p:cNvPr id="4791" name="Hi">
            <a:extLst>
              <a:ext uri="{FF2B5EF4-FFF2-40B4-BE49-F238E27FC236}">
                <a16:creationId xmlns:a16="http://schemas.microsoft.com/office/drawing/2014/main" id="{EF677675-119A-C298-ABA4-C2DD872D90E3}"/>
              </a:ext>
            </a:extLst>
          </p:cNvPr>
          <p:cNvCxnSpPr/>
          <p:nvPr/>
        </p:nvCxnSpPr>
        <p:spPr>
          <a:xfrm>
            <a:off x="26416000" y="15519400"/>
            <a:ext cx="0" cy="1320800"/>
          </a:xfrm>
          <a:prstGeom prst="line">
            <a:avLst/>
          </a:prstGeom>
          <a:ln w="28575" cap="flat">
            <a:solidFill>
              <a:srgbClr val="000000"/>
            </a:solidFill>
          </a:ln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51E36F-54BD-4E69-7F07-1FBA5821E7A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33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6C8C8-B28C-6CC7-D3F0-201458632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3C542EDA-FD19-017D-CB52-348EA99A6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Naive Matrix Multiply Performance</a:t>
            </a:r>
          </a:p>
        </p:txBody>
      </p:sp>
      <p:graphicFrame>
        <p:nvGraphicFramePr>
          <p:cNvPr id="900" name="Perf Chart"/>
          <p:cNvGraphicFramePr/>
          <p:nvPr/>
        </p:nvGraphicFramePr>
        <p:xfrm>
          <a:off x="5118100" y="5080000"/>
          <a:ext cx="26339800" cy="1346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CF9CDE-44C6-2739-CBB4-20276700F27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09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>
                                            <p:graphicEl>
                                              <a:chart seriesIdx="0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00" grpId="0">
        <p:bldSub>
          <a:bldChart bld="category" animBg="0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6E19D-0223-A7F8-DE2F-E2B48F736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DA8333E-FE3E-5D32-F85F-045F71BD1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 Great Power Comes Great Responsibility…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D7CFD96B-E9AB-AF26-B030-62442B4F14AA}"/>
              </a:ext>
            </a:extLst>
          </p:cNvPr>
          <p:cNvSpPr txBox="1">
            <a:spLocks/>
          </p:cNvSpPr>
          <p:nvPr/>
        </p:nvSpPr>
        <p:spPr>
          <a:xfrm>
            <a:off x="1828800" y="5080000"/>
            <a:ext cx="32918400" cy="10099040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​"/>
              <a:defRPr sz="44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1pPr>
            <a:lvl2pPr marL="457200" indent="-45720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40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2pPr>
            <a:lvl3pPr marL="9144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6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3pPr>
            <a:lvl4pPr marL="13716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2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4pPr>
            <a:lvl5pPr marL="18288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28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7600"/>
              </a:spcBef>
              <a:spcAft>
                <a:spcPts val="1200"/>
              </a:spcAft>
              <a:buNone/>
            </a:pPr>
            <a:r>
              <a:rPr lang="en-US" sz="6800" b="1" dirty="0"/>
              <a:t>The programmer is responsible for:</a:t>
            </a:r>
          </a:p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7200" dirty="0"/>
              <a:t>Assigning data to hardware threads</a:t>
            </a:r>
          </a:p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7200" dirty="0"/>
              <a:t>Avoiding race conditions</a:t>
            </a:r>
          </a:p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7200" dirty="0"/>
              <a:t>Managing data movement and caches</a:t>
            </a:r>
          </a:p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7200" dirty="0"/>
              <a:t>Ensuring hardware resources are 100% utilized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56D156-5AA5-961E-4139-5B1DB61770D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84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dur="indefinite" nodeType="mainSeq">
                <p:childTnLst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</p:childTnLst>
        </p:cTn>
      </p:par>
    </p:tnLst>
    <p:bldLst>
      <p:bldP spid="10" grpId="0" build="allAtOnce"/>
      <p:bldP spid="10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BC2AB-E10B-958C-424B-65E177D52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>
            <a:extLst>
              <a:ext uri="{FF2B5EF4-FFF2-40B4-BE49-F238E27FC236}">
                <a16:creationId xmlns:a16="http://schemas.microsoft.com/office/drawing/2014/main" id="{745B9F65-FEA3-3CBB-A8C6-05107C9C6B76}"/>
              </a:ext>
            </a:extLst>
          </p:cNvPr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>
            <a:extLst>
              <a:ext uri="{FF2B5EF4-FFF2-40B4-BE49-F238E27FC236}">
                <a16:creationId xmlns:a16="http://schemas.microsoft.com/office/drawing/2014/main" id="{B509A71F-BB70-786C-9A8F-666BF61F7C18}"/>
              </a:ext>
            </a:extLst>
          </p:cNvPr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>
            <a:extLst>
              <a:ext uri="{FF2B5EF4-FFF2-40B4-BE49-F238E27FC236}">
                <a16:creationId xmlns:a16="http://schemas.microsoft.com/office/drawing/2014/main" id="{BAB65F89-D76C-7A05-6189-F9613DBA1CE8}"/>
              </a:ext>
            </a:extLst>
          </p:cNvPr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>
            <a:extLst>
              <a:ext uri="{FF2B5EF4-FFF2-40B4-BE49-F238E27FC236}">
                <a16:creationId xmlns:a16="http://schemas.microsoft.com/office/drawing/2014/main" id="{83174A31-9F80-C11A-5FC9-24A9F0100337}"/>
              </a:ext>
            </a:extLst>
          </p:cNvPr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>
            <a:extLst>
              <a:ext uri="{FF2B5EF4-FFF2-40B4-BE49-F238E27FC236}">
                <a16:creationId xmlns:a16="http://schemas.microsoft.com/office/drawing/2014/main" id="{960A205F-AFB1-F5B5-9854-9959C51CE42B}"/>
              </a:ext>
            </a:extLst>
          </p:cNvPr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>
            <a:extLst>
              <a:ext uri="{FF2B5EF4-FFF2-40B4-BE49-F238E27FC236}">
                <a16:creationId xmlns:a16="http://schemas.microsoft.com/office/drawing/2014/main" id="{94167704-9960-F041-C0DD-9FD3E8958BF3}"/>
              </a:ext>
            </a:extLst>
          </p:cNvPr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>
            <a:extLst>
              <a:ext uri="{FF2B5EF4-FFF2-40B4-BE49-F238E27FC236}">
                <a16:creationId xmlns:a16="http://schemas.microsoft.com/office/drawing/2014/main" id="{1306130D-5831-A153-4EB9-AEF7DD960B2E}"/>
              </a:ext>
            </a:extLst>
          </p:cNvPr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>
            <a:extLst>
              <a:ext uri="{FF2B5EF4-FFF2-40B4-BE49-F238E27FC236}">
                <a16:creationId xmlns:a16="http://schemas.microsoft.com/office/drawing/2014/main" id="{8749963E-C70F-18DE-8B89-2D5CAE26C0F8}"/>
              </a:ext>
            </a:extLst>
          </p:cNvPr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>
            <a:extLst>
              <a:ext uri="{FF2B5EF4-FFF2-40B4-BE49-F238E27FC236}">
                <a16:creationId xmlns:a16="http://schemas.microsoft.com/office/drawing/2014/main" id="{86E2B2C4-AFAD-614B-B6D1-AADC596C0C49}"/>
              </a:ext>
            </a:extLst>
          </p:cNvPr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>
            <a:extLst>
              <a:ext uri="{FF2B5EF4-FFF2-40B4-BE49-F238E27FC236}">
                <a16:creationId xmlns:a16="http://schemas.microsoft.com/office/drawing/2014/main" id="{C1E6F4C8-D6B6-9F29-CFFD-485E3505FD11}"/>
              </a:ext>
            </a:extLst>
          </p:cNvPr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>
            <a:extLst>
              <a:ext uri="{FF2B5EF4-FFF2-40B4-BE49-F238E27FC236}">
                <a16:creationId xmlns:a16="http://schemas.microsoft.com/office/drawing/2014/main" id="{2342081C-7076-9ABC-6C8A-1807CB1C4E7D}"/>
              </a:ext>
            </a:extLst>
          </p:cNvPr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>
            <a:extLst>
              <a:ext uri="{FF2B5EF4-FFF2-40B4-BE49-F238E27FC236}">
                <a16:creationId xmlns:a16="http://schemas.microsoft.com/office/drawing/2014/main" id="{461FFE5E-9E28-DC59-CAAB-700F992AC6D9}"/>
              </a:ext>
            </a:extLst>
          </p:cNvPr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>
            <a:extLst>
              <a:ext uri="{FF2B5EF4-FFF2-40B4-BE49-F238E27FC236}">
                <a16:creationId xmlns:a16="http://schemas.microsoft.com/office/drawing/2014/main" id="{85E9AC96-C68D-9C03-77B7-24CE01AEBDF9}"/>
              </a:ext>
            </a:extLst>
          </p:cNvPr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>
            <a:extLst>
              <a:ext uri="{FF2B5EF4-FFF2-40B4-BE49-F238E27FC236}">
                <a16:creationId xmlns:a16="http://schemas.microsoft.com/office/drawing/2014/main" id="{E7BAAE2C-1D9B-4F88-4554-F9BBC75D6392}"/>
              </a:ext>
            </a:extLst>
          </p:cNvPr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>
            <a:extLst>
              <a:ext uri="{FF2B5EF4-FFF2-40B4-BE49-F238E27FC236}">
                <a16:creationId xmlns:a16="http://schemas.microsoft.com/office/drawing/2014/main" id="{58AD0F61-9EAB-3D65-DF20-0D4D974D516A}"/>
              </a:ext>
            </a:extLst>
          </p:cNvPr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>
            <a:extLst>
              <a:ext uri="{FF2B5EF4-FFF2-40B4-BE49-F238E27FC236}">
                <a16:creationId xmlns:a16="http://schemas.microsoft.com/office/drawing/2014/main" id="{F47AD592-AC4F-42FC-5F41-F8E68A2904D2}"/>
              </a:ext>
            </a:extLst>
          </p:cNvPr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>
            <a:extLst>
              <a:ext uri="{FF2B5EF4-FFF2-40B4-BE49-F238E27FC236}">
                <a16:creationId xmlns:a16="http://schemas.microsoft.com/office/drawing/2014/main" id="{DAD71F45-DE9A-D596-039F-5D13BACBD52F}"/>
              </a:ext>
            </a:extLst>
          </p:cNvPr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>
            <a:extLst>
              <a:ext uri="{FF2B5EF4-FFF2-40B4-BE49-F238E27FC236}">
                <a16:creationId xmlns:a16="http://schemas.microsoft.com/office/drawing/2014/main" id="{F741116C-66DE-6E38-BC1B-69EEFD31A1A0}"/>
              </a:ext>
            </a:extLst>
          </p:cNvPr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>
            <a:extLst>
              <a:ext uri="{FF2B5EF4-FFF2-40B4-BE49-F238E27FC236}">
                <a16:creationId xmlns:a16="http://schemas.microsoft.com/office/drawing/2014/main" id="{A332541E-3380-02D7-018D-086E0819D1E4}"/>
              </a:ext>
            </a:extLst>
          </p:cNvPr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>
            <a:extLst>
              <a:ext uri="{FF2B5EF4-FFF2-40B4-BE49-F238E27FC236}">
                <a16:creationId xmlns:a16="http://schemas.microsoft.com/office/drawing/2014/main" id="{C8474598-8C3C-DB81-8447-8BEEA929FA77}"/>
              </a:ext>
            </a:extLst>
          </p:cNvPr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>
            <a:extLst>
              <a:ext uri="{FF2B5EF4-FFF2-40B4-BE49-F238E27FC236}">
                <a16:creationId xmlns:a16="http://schemas.microsoft.com/office/drawing/2014/main" id="{EAF262CF-8367-BCBD-9400-C7842FA109AA}"/>
              </a:ext>
            </a:extLst>
          </p:cNvPr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>
            <a:extLst>
              <a:ext uri="{FF2B5EF4-FFF2-40B4-BE49-F238E27FC236}">
                <a16:creationId xmlns:a16="http://schemas.microsoft.com/office/drawing/2014/main" id="{2846AB0D-119C-254C-F6DB-7D4268F710FF}"/>
              </a:ext>
            </a:extLst>
          </p:cNvPr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>
            <a:extLst>
              <a:ext uri="{FF2B5EF4-FFF2-40B4-BE49-F238E27FC236}">
                <a16:creationId xmlns:a16="http://schemas.microsoft.com/office/drawing/2014/main" id="{2646CB96-6173-97C7-B078-9261398F8C5F}"/>
              </a:ext>
            </a:extLst>
          </p:cNvPr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>
            <a:extLst>
              <a:ext uri="{FF2B5EF4-FFF2-40B4-BE49-F238E27FC236}">
                <a16:creationId xmlns:a16="http://schemas.microsoft.com/office/drawing/2014/main" id="{32163861-0CD6-22B8-3B05-B1215F83A2B6}"/>
              </a:ext>
            </a:extLst>
          </p:cNvPr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>
            <a:extLst>
              <a:ext uri="{FF2B5EF4-FFF2-40B4-BE49-F238E27FC236}">
                <a16:creationId xmlns:a16="http://schemas.microsoft.com/office/drawing/2014/main" id="{ACDCD157-8CD5-574C-A2E6-BC9661F8DBF3}"/>
              </a:ext>
            </a:extLst>
          </p:cNvPr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>
            <a:extLst>
              <a:ext uri="{FF2B5EF4-FFF2-40B4-BE49-F238E27FC236}">
                <a16:creationId xmlns:a16="http://schemas.microsoft.com/office/drawing/2014/main" id="{5F782483-D8C1-E942-EB03-96057DC47355}"/>
              </a:ext>
            </a:extLst>
          </p:cNvPr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>
            <a:extLst>
              <a:ext uri="{FF2B5EF4-FFF2-40B4-BE49-F238E27FC236}">
                <a16:creationId xmlns:a16="http://schemas.microsoft.com/office/drawing/2014/main" id="{B20AD65F-16AF-8D01-CBF0-232B5E70BB0E}"/>
              </a:ext>
            </a:extLst>
          </p:cNvPr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>
            <a:extLst>
              <a:ext uri="{FF2B5EF4-FFF2-40B4-BE49-F238E27FC236}">
                <a16:creationId xmlns:a16="http://schemas.microsoft.com/office/drawing/2014/main" id="{02D1E033-5F06-51A6-0C96-5BF43A7F7E74}"/>
              </a:ext>
            </a:extLst>
          </p:cNvPr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>
            <a:extLst>
              <a:ext uri="{FF2B5EF4-FFF2-40B4-BE49-F238E27FC236}">
                <a16:creationId xmlns:a16="http://schemas.microsoft.com/office/drawing/2014/main" id="{51A7D4C4-15AC-903E-A9B6-A83D1ACE1D00}"/>
              </a:ext>
            </a:extLst>
          </p:cNvPr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>
            <a:extLst>
              <a:ext uri="{FF2B5EF4-FFF2-40B4-BE49-F238E27FC236}">
                <a16:creationId xmlns:a16="http://schemas.microsoft.com/office/drawing/2014/main" id="{1C8B74BE-72C5-CA11-8A63-428BAC52E0B9}"/>
              </a:ext>
            </a:extLst>
          </p:cNvPr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>
            <a:extLst>
              <a:ext uri="{FF2B5EF4-FFF2-40B4-BE49-F238E27FC236}">
                <a16:creationId xmlns:a16="http://schemas.microsoft.com/office/drawing/2014/main" id="{2FFC865A-0D1B-062C-75B1-DAC95EF30C6A}"/>
              </a:ext>
            </a:extLst>
          </p:cNvPr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>
            <a:extLst>
              <a:ext uri="{FF2B5EF4-FFF2-40B4-BE49-F238E27FC236}">
                <a16:creationId xmlns:a16="http://schemas.microsoft.com/office/drawing/2014/main" id="{153B0A63-97AC-5387-DD44-9FFBE00E1B08}"/>
              </a:ext>
            </a:extLst>
          </p:cNvPr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>
            <a:extLst>
              <a:ext uri="{FF2B5EF4-FFF2-40B4-BE49-F238E27FC236}">
                <a16:creationId xmlns:a16="http://schemas.microsoft.com/office/drawing/2014/main" id="{331ACC94-1C68-1E73-44F6-D62B835383E7}"/>
              </a:ext>
            </a:extLst>
          </p:cNvPr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>
            <a:extLst>
              <a:ext uri="{FF2B5EF4-FFF2-40B4-BE49-F238E27FC236}">
                <a16:creationId xmlns:a16="http://schemas.microsoft.com/office/drawing/2014/main" id="{2F5FCA12-B575-4DC5-BA1B-263E8A428852}"/>
              </a:ext>
            </a:extLst>
          </p:cNvPr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>
            <a:extLst>
              <a:ext uri="{FF2B5EF4-FFF2-40B4-BE49-F238E27FC236}">
                <a16:creationId xmlns:a16="http://schemas.microsoft.com/office/drawing/2014/main" id="{8EBC4205-DAF0-06DC-809D-CBBC2D0A72FC}"/>
              </a:ext>
            </a:extLst>
          </p:cNvPr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>
            <a:extLst>
              <a:ext uri="{FF2B5EF4-FFF2-40B4-BE49-F238E27FC236}">
                <a16:creationId xmlns:a16="http://schemas.microsoft.com/office/drawing/2014/main" id="{9C7B8B71-8BF5-2C14-7834-BD39FA1BE5DE}"/>
              </a:ext>
            </a:extLst>
          </p:cNvPr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>
            <a:extLst>
              <a:ext uri="{FF2B5EF4-FFF2-40B4-BE49-F238E27FC236}">
                <a16:creationId xmlns:a16="http://schemas.microsoft.com/office/drawing/2014/main" id="{C1590B94-68D3-96F4-3F7E-EDBD28D3AC74}"/>
              </a:ext>
            </a:extLst>
          </p:cNvPr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>
            <a:extLst>
              <a:ext uri="{FF2B5EF4-FFF2-40B4-BE49-F238E27FC236}">
                <a16:creationId xmlns:a16="http://schemas.microsoft.com/office/drawing/2014/main" id="{4FD2DA7C-2E4E-B439-64CD-6D8873442201}"/>
              </a:ext>
            </a:extLst>
          </p:cNvPr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>
            <a:extLst>
              <a:ext uri="{FF2B5EF4-FFF2-40B4-BE49-F238E27FC236}">
                <a16:creationId xmlns:a16="http://schemas.microsoft.com/office/drawing/2014/main" id="{6B68B860-634C-6892-1A96-ED70B998F3D4}"/>
              </a:ext>
            </a:extLst>
          </p:cNvPr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>
            <a:extLst>
              <a:ext uri="{FF2B5EF4-FFF2-40B4-BE49-F238E27FC236}">
                <a16:creationId xmlns:a16="http://schemas.microsoft.com/office/drawing/2014/main" id="{C0B61A91-CD4A-4495-3AC1-090E7A079928}"/>
              </a:ext>
            </a:extLst>
          </p:cNvPr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>
            <a:extLst>
              <a:ext uri="{FF2B5EF4-FFF2-40B4-BE49-F238E27FC236}">
                <a16:creationId xmlns:a16="http://schemas.microsoft.com/office/drawing/2014/main" id="{50507AA3-C909-2EB2-059E-5537537C3312}"/>
              </a:ext>
            </a:extLst>
          </p:cNvPr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>
            <a:extLst>
              <a:ext uri="{FF2B5EF4-FFF2-40B4-BE49-F238E27FC236}">
                <a16:creationId xmlns:a16="http://schemas.microsoft.com/office/drawing/2014/main" id="{74870F99-4CDC-2941-EE0A-D4F82E7E4C4E}"/>
              </a:ext>
            </a:extLst>
          </p:cNvPr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>
            <a:extLst>
              <a:ext uri="{FF2B5EF4-FFF2-40B4-BE49-F238E27FC236}">
                <a16:creationId xmlns:a16="http://schemas.microsoft.com/office/drawing/2014/main" id="{723B280C-974C-A9D0-B05E-807B923F26C0}"/>
              </a:ext>
            </a:extLst>
          </p:cNvPr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>
            <a:extLst>
              <a:ext uri="{FF2B5EF4-FFF2-40B4-BE49-F238E27FC236}">
                <a16:creationId xmlns:a16="http://schemas.microsoft.com/office/drawing/2014/main" id="{C7D2916C-48FE-051C-0299-89F4FFBAC6BE}"/>
              </a:ext>
            </a:extLst>
          </p:cNvPr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>
            <a:extLst>
              <a:ext uri="{FF2B5EF4-FFF2-40B4-BE49-F238E27FC236}">
                <a16:creationId xmlns:a16="http://schemas.microsoft.com/office/drawing/2014/main" id="{0692B26D-F652-3F7E-7A04-F63ACB9AC424}"/>
              </a:ext>
            </a:extLst>
          </p:cNvPr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>
            <a:extLst>
              <a:ext uri="{FF2B5EF4-FFF2-40B4-BE49-F238E27FC236}">
                <a16:creationId xmlns:a16="http://schemas.microsoft.com/office/drawing/2014/main" id="{9A36B7EF-1F46-76C9-F38C-B31E6946F3EA}"/>
              </a:ext>
            </a:extLst>
          </p:cNvPr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>
            <a:extLst>
              <a:ext uri="{FF2B5EF4-FFF2-40B4-BE49-F238E27FC236}">
                <a16:creationId xmlns:a16="http://schemas.microsoft.com/office/drawing/2014/main" id="{34DB4030-0DB8-895E-FC07-5DBFE0700035}"/>
              </a:ext>
            </a:extLst>
          </p:cNvPr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>
            <a:extLst>
              <a:ext uri="{FF2B5EF4-FFF2-40B4-BE49-F238E27FC236}">
                <a16:creationId xmlns:a16="http://schemas.microsoft.com/office/drawing/2014/main" id="{9A06BC3E-6D16-3111-C1E7-FD534057A47C}"/>
              </a:ext>
            </a:extLst>
          </p:cNvPr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>
            <a:extLst>
              <a:ext uri="{FF2B5EF4-FFF2-40B4-BE49-F238E27FC236}">
                <a16:creationId xmlns:a16="http://schemas.microsoft.com/office/drawing/2014/main" id="{98995E83-067F-AB36-30DA-1E226AE68548}"/>
              </a:ext>
            </a:extLst>
          </p:cNvPr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>
            <a:extLst>
              <a:ext uri="{FF2B5EF4-FFF2-40B4-BE49-F238E27FC236}">
                <a16:creationId xmlns:a16="http://schemas.microsoft.com/office/drawing/2014/main" id="{3C0FE09E-901E-9D12-AE4F-D39FB9A1FD1C}"/>
              </a:ext>
            </a:extLst>
          </p:cNvPr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>
            <a:extLst>
              <a:ext uri="{FF2B5EF4-FFF2-40B4-BE49-F238E27FC236}">
                <a16:creationId xmlns:a16="http://schemas.microsoft.com/office/drawing/2014/main" id="{C27BF446-2BD6-3A63-F043-D8CD3E0988F1}"/>
              </a:ext>
            </a:extLst>
          </p:cNvPr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>
            <a:extLst>
              <a:ext uri="{FF2B5EF4-FFF2-40B4-BE49-F238E27FC236}">
                <a16:creationId xmlns:a16="http://schemas.microsoft.com/office/drawing/2014/main" id="{F3335961-AC3B-83E2-D4D6-3AEDB12F42BD}"/>
              </a:ext>
            </a:extLst>
          </p:cNvPr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>
            <a:extLst>
              <a:ext uri="{FF2B5EF4-FFF2-40B4-BE49-F238E27FC236}">
                <a16:creationId xmlns:a16="http://schemas.microsoft.com/office/drawing/2014/main" id="{2EE2A80F-9701-C8ED-7C59-4BC73EEBA0C9}"/>
              </a:ext>
            </a:extLst>
          </p:cNvPr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>
            <a:extLst>
              <a:ext uri="{FF2B5EF4-FFF2-40B4-BE49-F238E27FC236}">
                <a16:creationId xmlns:a16="http://schemas.microsoft.com/office/drawing/2014/main" id="{4B05FF5D-2808-F4B5-18E5-9CED9EF00258}"/>
              </a:ext>
            </a:extLst>
          </p:cNvPr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>
            <a:extLst>
              <a:ext uri="{FF2B5EF4-FFF2-40B4-BE49-F238E27FC236}">
                <a16:creationId xmlns:a16="http://schemas.microsoft.com/office/drawing/2014/main" id="{590B8D5E-F413-580E-0726-B7345DF71AFA}"/>
              </a:ext>
            </a:extLst>
          </p:cNvPr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>
            <a:extLst>
              <a:ext uri="{FF2B5EF4-FFF2-40B4-BE49-F238E27FC236}">
                <a16:creationId xmlns:a16="http://schemas.microsoft.com/office/drawing/2014/main" id="{F2FC5D42-FBE1-B620-7EBD-0ADFD9AF4DD9}"/>
              </a:ext>
            </a:extLst>
          </p:cNvPr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>
            <a:extLst>
              <a:ext uri="{FF2B5EF4-FFF2-40B4-BE49-F238E27FC236}">
                <a16:creationId xmlns:a16="http://schemas.microsoft.com/office/drawing/2014/main" id="{AEA9D8DA-2B6F-C039-BCB5-187D0BE1C21E}"/>
              </a:ext>
            </a:extLst>
          </p:cNvPr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>
            <a:extLst>
              <a:ext uri="{FF2B5EF4-FFF2-40B4-BE49-F238E27FC236}">
                <a16:creationId xmlns:a16="http://schemas.microsoft.com/office/drawing/2014/main" id="{B33870A9-28DC-2AE5-ECC0-0A4005305A94}"/>
              </a:ext>
            </a:extLst>
          </p:cNvPr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>
            <a:extLst>
              <a:ext uri="{FF2B5EF4-FFF2-40B4-BE49-F238E27FC236}">
                <a16:creationId xmlns:a16="http://schemas.microsoft.com/office/drawing/2014/main" id="{ED1FBA44-A89F-5615-286A-D6A695EC8F74}"/>
              </a:ext>
            </a:extLst>
          </p:cNvPr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>
            <a:extLst>
              <a:ext uri="{FF2B5EF4-FFF2-40B4-BE49-F238E27FC236}">
                <a16:creationId xmlns:a16="http://schemas.microsoft.com/office/drawing/2014/main" id="{7A3AE646-FEF7-E43E-B16C-9C7EA60EB4D4}"/>
              </a:ext>
            </a:extLst>
          </p:cNvPr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>
            <a:extLst>
              <a:ext uri="{FF2B5EF4-FFF2-40B4-BE49-F238E27FC236}">
                <a16:creationId xmlns:a16="http://schemas.microsoft.com/office/drawing/2014/main" id="{FB6DE552-5A13-72A6-FDF3-49C3D94B6066}"/>
              </a:ext>
            </a:extLst>
          </p:cNvPr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>
            <a:extLst>
              <a:ext uri="{FF2B5EF4-FFF2-40B4-BE49-F238E27FC236}">
                <a16:creationId xmlns:a16="http://schemas.microsoft.com/office/drawing/2014/main" id="{37AA5967-BE56-AA9B-C085-50D45B3A50CF}"/>
              </a:ext>
            </a:extLst>
          </p:cNvPr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>
            <a:extLst>
              <a:ext uri="{FF2B5EF4-FFF2-40B4-BE49-F238E27FC236}">
                <a16:creationId xmlns:a16="http://schemas.microsoft.com/office/drawing/2014/main" id="{8AB3B5F3-51D7-36A8-B82D-F0A352EEDF18}"/>
              </a:ext>
            </a:extLst>
          </p:cNvPr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>
            <a:extLst>
              <a:ext uri="{FF2B5EF4-FFF2-40B4-BE49-F238E27FC236}">
                <a16:creationId xmlns:a16="http://schemas.microsoft.com/office/drawing/2014/main" id="{BA4FD3CE-FDC2-9F89-DC93-43955A6E50E2}"/>
              </a:ext>
            </a:extLst>
          </p:cNvPr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4" name="Grid">
            <a:extLst>
              <a:ext uri="{FF2B5EF4-FFF2-40B4-BE49-F238E27FC236}">
                <a16:creationId xmlns:a16="http://schemas.microsoft.com/office/drawing/2014/main" id="{D9F42824-07A2-92BB-19E2-88704B88BDE5}"/>
              </a:ext>
            </a:extLst>
          </p:cNvPr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5" name="Grid">
            <a:extLst>
              <a:ext uri="{FF2B5EF4-FFF2-40B4-BE49-F238E27FC236}">
                <a16:creationId xmlns:a16="http://schemas.microsoft.com/office/drawing/2014/main" id="{9D9B5869-CA5F-70AB-5CE7-F99DF91887BA}"/>
              </a:ext>
            </a:extLst>
          </p:cNvPr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6" name="Grid">
            <a:extLst>
              <a:ext uri="{FF2B5EF4-FFF2-40B4-BE49-F238E27FC236}">
                <a16:creationId xmlns:a16="http://schemas.microsoft.com/office/drawing/2014/main" id="{31377C3E-45D2-DDAF-391C-1AB4B22948D7}"/>
              </a:ext>
            </a:extLst>
          </p:cNvPr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7" name="Grid">
            <a:extLst>
              <a:ext uri="{FF2B5EF4-FFF2-40B4-BE49-F238E27FC236}">
                <a16:creationId xmlns:a16="http://schemas.microsoft.com/office/drawing/2014/main" id="{88EC340B-C2AF-AAD3-0E5B-D282AA76DBBB}"/>
              </a:ext>
            </a:extLst>
          </p:cNvPr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8" name="Grid">
            <a:extLst>
              <a:ext uri="{FF2B5EF4-FFF2-40B4-BE49-F238E27FC236}">
                <a16:creationId xmlns:a16="http://schemas.microsoft.com/office/drawing/2014/main" id="{F8B4385D-FBD3-A0C1-4CB6-3FD47467AB42}"/>
              </a:ext>
            </a:extLst>
          </p:cNvPr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9" name="Grid">
            <a:extLst>
              <a:ext uri="{FF2B5EF4-FFF2-40B4-BE49-F238E27FC236}">
                <a16:creationId xmlns:a16="http://schemas.microsoft.com/office/drawing/2014/main" id="{0F4E5C4A-DE22-0322-B596-BD1AAA6E8068}"/>
              </a:ext>
            </a:extLst>
          </p:cNvPr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0" name="Grid">
            <a:extLst>
              <a:ext uri="{FF2B5EF4-FFF2-40B4-BE49-F238E27FC236}">
                <a16:creationId xmlns:a16="http://schemas.microsoft.com/office/drawing/2014/main" id="{C013F14E-E30A-9168-18E1-D4F7A05F0E56}"/>
              </a:ext>
            </a:extLst>
          </p:cNvPr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1" name="Grid">
            <a:extLst>
              <a:ext uri="{FF2B5EF4-FFF2-40B4-BE49-F238E27FC236}">
                <a16:creationId xmlns:a16="http://schemas.microsoft.com/office/drawing/2014/main" id="{664CC3A1-6846-8122-EC07-C51A4F1C091A}"/>
              </a:ext>
            </a:extLst>
          </p:cNvPr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2" name="Grid">
            <a:extLst>
              <a:ext uri="{FF2B5EF4-FFF2-40B4-BE49-F238E27FC236}">
                <a16:creationId xmlns:a16="http://schemas.microsoft.com/office/drawing/2014/main" id="{5A9DF150-A769-BE0A-AA0A-9346DF36ED5C}"/>
              </a:ext>
            </a:extLst>
          </p:cNvPr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3" name="Grid">
            <a:extLst>
              <a:ext uri="{FF2B5EF4-FFF2-40B4-BE49-F238E27FC236}">
                <a16:creationId xmlns:a16="http://schemas.microsoft.com/office/drawing/2014/main" id="{039234CB-41B9-24BC-D982-F2799C6498C5}"/>
              </a:ext>
            </a:extLst>
          </p:cNvPr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4" name="Grid">
            <a:extLst>
              <a:ext uri="{FF2B5EF4-FFF2-40B4-BE49-F238E27FC236}">
                <a16:creationId xmlns:a16="http://schemas.microsoft.com/office/drawing/2014/main" id="{B7B4FB9B-E504-67EC-55A1-E84D8E187F33}"/>
              </a:ext>
            </a:extLst>
          </p:cNvPr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5" name="Grid">
            <a:extLst>
              <a:ext uri="{FF2B5EF4-FFF2-40B4-BE49-F238E27FC236}">
                <a16:creationId xmlns:a16="http://schemas.microsoft.com/office/drawing/2014/main" id="{CC1D5DAD-35BC-107D-C605-FA0AADE082C4}"/>
              </a:ext>
            </a:extLst>
          </p:cNvPr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6" name="Grid">
            <a:extLst>
              <a:ext uri="{FF2B5EF4-FFF2-40B4-BE49-F238E27FC236}">
                <a16:creationId xmlns:a16="http://schemas.microsoft.com/office/drawing/2014/main" id="{C24F200D-7225-62E2-C981-4523241AE870}"/>
              </a:ext>
            </a:extLst>
          </p:cNvPr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sp>
        <p:nvSpPr>
          <p:cNvPr id="1977" name="Label">
            <a:extLst>
              <a:ext uri="{FF2B5EF4-FFF2-40B4-BE49-F238E27FC236}">
                <a16:creationId xmlns:a16="http://schemas.microsoft.com/office/drawing/2014/main" id="{48490A6E-205F-B8C0-F8E4-251B5ACF59F6}"/>
              </a:ext>
            </a:extLst>
          </p:cNvPr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8" name="Label">
            <a:extLst>
              <a:ext uri="{FF2B5EF4-FFF2-40B4-BE49-F238E27FC236}">
                <a16:creationId xmlns:a16="http://schemas.microsoft.com/office/drawing/2014/main" id="{432A7EC7-5B7F-57E8-4989-7C038B4BB5AF}"/>
              </a:ext>
            </a:extLst>
          </p:cNvPr>
          <p:cNvSpPr txBox="1"/>
          <p:nvPr/>
        </p:nvSpPr>
        <p:spPr>
          <a:xfrm>
            <a:off x="14246083" y="6951317"/>
            <a:ext cx="6350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79" name="Label">
            <a:extLst>
              <a:ext uri="{FF2B5EF4-FFF2-40B4-BE49-F238E27FC236}">
                <a16:creationId xmlns:a16="http://schemas.microsoft.com/office/drawing/2014/main" id="{CB806145-2EE4-B0F8-F190-5F849516583B}"/>
              </a:ext>
            </a:extLst>
          </p:cNvPr>
          <p:cNvSpPr txBox="1"/>
          <p:nvPr/>
        </p:nvSpPr>
        <p:spPr>
          <a:xfrm>
            <a:off x="2904983" y="15307917"/>
            <a:ext cx="5842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0" name="Label">
            <a:extLst>
              <a:ext uri="{FF2B5EF4-FFF2-40B4-BE49-F238E27FC236}">
                <a16:creationId xmlns:a16="http://schemas.microsoft.com/office/drawing/2014/main" id="{432DAA1E-F27A-DD02-EA84-0348F629075A}"/>
              </a:ext>
            </a:extLst>
          </p:cNvPr>
          <p:cNvSpPr txBox="1"/>
          <p:nvPr/>
        </p:nvSpPr>
        <p:spPr>
          <a:xfrm>
            <a:off x="9318483" y="12681775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82" name="Label">
            <a:extLst>
              <a:ext uri="{FF2B5EF4-FFF2-40B4-BE49-F238E27FC236}">
                <a16:creationId xmlns:a16="http://schemas.microsoft.com/office/drawing/2014/main" id="{8C80F8BD-DDB6-0962-5BC7-831C37A46403}"/>
              </a:ext>
            </a:extLst>
          </p:cNvPr>
          <p:cNvSpPr txBox="1"/>
          <p:nvPr/>
        </p:nvSpPr>
        <p:spPr>
          <a:xfrm>
            <a:off x="8863492" y="17953934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>
            <a:extLst>
              <a:ext uri="{FF2B5EF4-FFF2-40B4-BE49-F238E27FC236}">
                <a16:creationId xmlns:a16="http://schemas.microsoft.com/office/drawing/2014/main" id="{97DE670B-3C40-5FBD-726E-A0A23CA14A52}"/>
              </a:ext>
            </a:extLst>
          </p:cNvPr>
          <p:cNvSpPr txBox="1"/>
          <p:nvPr/>
        </p:nvSpPr>
        <p:spPr>
          <a:xfrm>
            <a:off x="25968183" y="69513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>
            <a:extLst>
              <a:ext uri="{FF2B5EF4-FFF2-40B4-BE49-F238E27FC236}">
                <a16:creationId xmlns:a16="http://schemas.microsoft.com/office/drawing/2014/main" id="{EB2F4BBE-F166-F465-0EC4-6827AB17243F}"/>
              </a:ext>
            </a:extLst>
          </p:cNvPr>
          <p:cNvSpPr txBox="1"/>
          <p:nvPr/>
        </p:nvSpPr>
        <p:spPr>
          <a:xfrm>
            <a:off x="25968183" y="153079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2AE9BEC3-0FC3-D095-4FCD-26604C1E7740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88E3C8-D1DE-07B5-B9F8-4CC7FA6E643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061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BC2AB-E10B-958C-424B-65E177D52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>
            <a:extLst>
              <a:ext uri="{FF2B5EF4-FFF2-40B4-BE49-F238E27FC236}">
                <a16:creationId xmlns:a16="http://schemas.microsoft.com/office/drawing/2014/main" id="{745B9F65-FEA3-3CBB-A8C6-05107C9C6B76}"/>
              </a:ext>
            </a:extLst>
          </p:cNvPr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>
            <a:extLst>
              <a:ext uri="{FF2B5EF4-FFF2-40B4-BE49-F238E27FC236}">
                <a16:creationId xmlns:a16="http://schemas.microsoft.com/office/drawing/2014/main" id="{B509A71F-BB70-786C-9A8F-666BF61F7C18}"/>
              </a:ext>
            </a:extLst>
          </p:cNvPr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>
            <a:extLst>
              <a:ext uri="{FF2B5EF4-FFF2-40B4-BE49-F238E27FC236}">
                <a16:creationId xmlns:a16="http://schemas.microsoft.com/office/drawing/2014/main" id="{BAB65F89-D76C-7A05-6189-F9613DBA1CE8}"/>
              </a:ext>
            </a:extLst>
          </p:cNvPr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>
            <a:extLst>
              <a:ext uri="{FF2B5EF4-FFF2-40B4-BE49-F238E27FC236}">
                <a16:creationId xmlns:a16="http://schemas.microsoft.com/office/drawing/2014/main" id="{83174A31-9F80-C11A-5FC9-24A9F0100337}"/>
              </a:ext>
            </a:extLst>
          </p:cNvPr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>
            <a:extLst>
              <a:ext uri="{FF2B5EF4-FFF2-40B4-BE49-F238E27FC236}">
                <a16:creationId xmlns:a16="http://schemas.microsoft.com/office/drawing/2014/main" id="{960A205F-AFB1-F5B5-9854-9959C51CE42B}"/>
              </a:ext>
            </a:extLst>
          </p:cNvPr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>
            <a:extLst>
              <a:ext uri="{FF2B5EF4-FFF2-40B4-BE49-F238E27FC236}">
                <a16:creationId xmlns:a16="http://schemas.microsoft.com/office/drawing/2014/main" id="{94167704-9960-F041-C0DD-9FD3E8958BF3}"/>
              </a:ext>
            </a:extLst>
          </p:cNvPr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>
            <a:extLst>
              <a:ext uri="{FF2B5EF4-FFF2-40B4-BE49-F238E27FC236}">
                <a16:creationId xmlns:a16="http://schemas.microsoft.com/office/drawing/2014/main" id="{1306130D-5831-A153-4EB9-AEF7DD960B2E}"/>
              </a:ext>
            </a:extLst>
          </p:cNvPr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>
            <a:extLst>
              <a:ext uri="{FF2B5EF4-FFF2-40B4-BE49-F238E27FC236}">
                <a16:creationId xmlns:a16="http://schemas.microsoft.com/office/drawing/2014/main" id="{8749963E-C70F-18DE-8B89-2D5CAE26C0F8}"/>
              </a:ext>
            </a:extLst>
          </p:cNvPr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>
            <a:extLst>
              <a:ext uri="{FF2B5EF4-FFF2-40B4-BE49-F238E27FC236}">
                <a16:creationId xmlns:a16="http://schemas.microsoft.com/office/drawing/2014/main" id="{86E2B2C4-AFAD-614B-B6D1-AADC596C0C49}"/>
              </a:ext>
            </a:extLst>
          </p:cNvPr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>
            <a:extLst>
              <a:ext uri="{FF2B5EF4-FFF2-40B4-BE49-F238E27FC236}">
                <a16:creationId xmlns:a16="http://schemas.microsoft.com/office/drawing/2014/main" id="{C1E6F4C8-D6B6-9F29-CFFD-485E3505FD11}"/>
              </a:ext>
            </a:extLst>
          </p:cNvPr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>
            <a:extLst>
              <a:ext uri="{FF2B5EF4-FFF2-40B4-BE49-F238E27FC236}">
                <a16:creationId xmlns:a16="http://schemas.microsoft.com/office/drawing/2014/main" id="{2342081C-7076-9ABC-6C8A-1807CB1C4E7D}"/>
              </a:ext>
            </a:extLst>
          </p:cNvPr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>
            <a:extLst>
              <a:ext uri="{FF2B5EF4-FFF2-40B4-BE49-F238E27FC236}">
                <a16:creationId xmlns:a16="http://schemas.microsoft.com/office/drawing/2014/main" id="{461FFE5E-9E28-DC59-CAAB-700F992AC6D9}"/>
              </a:ext>
            </a:extLst>
          </p:cNvPr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>
            <a:extLst>
              <a:ext uri="{FF2B5EF4-FFF2-40B4-BE49-F238E27FC236}">
                <a16:creationId xmlns:a16="http://schemas.microsoft.com/office/drawing/2014/main" id="{85E9AC96-C68D-9C03-77B7-24CE01AEBDF9}"/>
              </a:ext>
            </a:extLst>
          </p:cNvPr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>
            <a:extLst>
              <a:ext uri="{FF2B5EF4-FFF2-40B4-BE49-F238E27FC236}">
                <a16:creationId xmlns:a16="http://schemas.microsoft.com/office/drawing/2014/main" id="{E7BAAE2C-1D9B-4F88-4554-F9BBC75D6392}"/>
              </a:ext>
            </a:extLst>
          </p:cNvPr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>
            <a:extLst>
              <a:ext uri="{FF2B5EF4-FFF2-40B4-BE49-F238E27FC236}">
                <a16:creationId xmlns:a16="http://schemas.microsoft.com/office/drawing/2014/main" id="{58AD0F61-9EAB-3D65-DF20-0D4D974D516A}"/>
              </a:ext>
            </a:extLst>
          </p:cNvPr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>
            <a:extLst>
              <a:ext uri="{FF2B5EF4-FFF2-40B4-BE49-F238E27FC236}">
                <a16:creationId xmlns:a16="http://schemas.microsoft.com/office/drawing/2014/main" id="{F47AD592-AC4F-42FC-5F41-F8E68A2904D2}"/>
              </a:ext>
            </a:extLst>
          </p:cNvPr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>
            <a:extLst>
              <a:ext uri="{FF2B5EF4-FFF2-40B4-BE49-F238E27FC236}">
                <a16:creationId xmlns:a16="http://schemas.microsoft.com/office/drawing/2014/main" id="{DAD71F45-DE9A-D596-039F-5D13BACBD52F}"/>
              </a:ext>
            </a:extLst>
          </p:cNvPr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>
            <a:extLst>
              <a:ext uri="{FF2B5EF4-FFF2-40B4-BE49-F238E27FC236}">
                <a16:creationId xmlns:a16="http://schemas.microsoft.com/office/drawing/2014/main" id="{F741116C-66DE-6E38-BC1B-69EEFD31A1A0}"/>
              </a:ext>
            </a:extLst>
          </p:cNvPr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>
            <a:extLst>
              <a:ext uri="{FF2B5EF4-FFF2-40B4-BE49-F238E27FC236}">
                <a16:creationId xmlns:a16="http://schemas.microsoft.com/office/drawing/2014/main" id="{A332541E-3380-02D7-018D-086E0819D1E4}"/>
              </a:ext>
            </a:extLst>
          </p:cNvPr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>
            <a:extLst>
              <a:ext uri="{FF2B5EF4-FFF2-40B4-BE49-F238E27FC236}">
                <a16:creationId xmlns:a16="http://schemas.microsoft.com/office/drawing/2014/main" id="{C8474598-8C3C-DB81-8447-8BEEA929FA77}"/>
              </a:ext>
            </a:extLst>
          </p:cNvPr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>
            <a:extLst>
              <a:ext uri="{FF2B5EF4-FFF2-40B4-BE49-F238E27FC236}">
                <a16:creationId xmlns:a16="http://schemas.microsoft.com/office/drawing/2014/main" id="{EAF262CF-8367-BCBD-9400-C7842FA109AA}"/>
              </a:ext>
            </a:extLst>
          </p:cNvPr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>
            <a:extLst>
              <a:ext uri="{FF2B5EF4-FFF2-40B4-BE49-F238E27FC236}">
                <a16:creationId xmlns:a16="http://schemas.microsoft.com/office/drawing/2014/main" id="{2846AB0D-119C-254C-F6DB-7D4268F710FF}"/>
              </a:ext>
            </a:extLst>
          </p:cNvPr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>
            <a:extLst>
              <a:ext uri="{FF2B5EF4-FFF2-40B4-BE49-F238E27FC236}">
                <a16:creationId xmlns:a16="http://schemas.microsoft.com/office/drawing/2014/main" id="{2646CB96-6173-97C7-B078-9261398F8C5F}"/>
              </a:ext>
            </a:extLst>
          </p:cNvPr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>
            <a:extLst>
              <a:ext uri="{FF2B5EF4-FFF2-40B4-BE49-F238E27FC236}">
                <a16:creationId xmlns:a16="http://schemas.microsoft.com/office/drawing/2014/main" id="{32163861-0CD6-22B8-3B05-B1215F83A2B6}"/>
              </a:ext>
            </a:extLst>
          </p:cNvPr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>
            <a:extLst>
              <a:ext uri="{FF2B5EF4-FFF2-40B4-BE49-F238E27FC236}">
                <a16:creationId xmlns:a16="http://schemas.microsoft.com/office/drawing/2014/main" id="{ACDCD157-8CD5-574C-A2E6-BC9661F8DBF3}"/>
              </a:ext>
            </a:extLst>
          </p:cNvPr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>
            <a:extLst>
              <a:ext uri="{FF2B5EF4-FFF2-40B4-BE49-F238E27FC236}">
                <a16:creationId xmlns:a16="http://schemas.microsoft.com/office/drawing/2014/main" id="{5F782483-D8C1-E942-EB03-96057DC47355}"/>
              </a:ext>
            </a:extLst>
          </p:cNvPr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>
            <a:extLst>
              <a:ext uri="{FF2B5EF4-FFF2-40B4-BE49-F238E27FC236}">
                <a16:creationId xmlns:a16="http://schemas.microsoft.com/office/drawing/2014/main" id="{B20AD65F-16AF-8D01-CBF0-232B5E70BB0E}"/>
              </a:ext>
            </a:extLst>
          </p:cNvPr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>
            <a:extLst>
              <a:ext uri="{FF2B5EF4-FFF2-40B4-BE49-F238E27FC236}">
                <a16:creationId xmlns:a16="http://schemas.microsoft.com/office/drawing/2014/main" id="{02D1E033-5F06-51A6-0C96-5BF43A7F7E74}"/>
              </a:ext>
            </a:extLst>
          </p:cNvPr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>
            <a:extLst>
              <a:ext uri="{FF2B5EF4-FFF2-40B4-BE49-F238E27FC236}">
                <a16:creationId xmlns:a16="http://schemas.microsoft.com/office/drawing/2014/main" id="{51A7D4C4-15AC-903E-A9B6-A83D1ACE1D00}"/>
              </a:ext>
            </a:extLst>
          </p:cNvPr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>
            <a:extLst>
              <a:ext uri="{FF2B5EF4-FFF2-40B4-BE49-F238E27FC236}">
                <a16:creationId xmlns:a16="http://schemas.microsoft.com/office/drawing/2014/main" id="{1C8B74BE-72C5-CA11-8A63-428BAC52E0B9}"/>
              </a:ext>
            </a:extLst>
          </p:cNvPr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>
            <a:extLst>
              <a:ext uri="{FF2B5EF4-FFF2-40B4-BE49-F238E27FC236}">
                <a16:creationId xmlns:a16="http://schemas.microsoft.com/office/drawing/2014/main" id="{2FFC865A-0D1B-062C-75B1-DAC95EF30C6A}"/>
              </a:ext>
            </a:extLst>
          </p:cNvPr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>
            <a:extLst>
              <a:ext uri="{FF2B5EF4-FFF2-40B4-BE49-F238E27FC236}">
                <a16:creationId xmlns:a16="http://schemas.microsoft.com/office/drawing/2014/main" id="{153B0A63-97AC-5387-DD44-9FFBE00E1B08}"/>
              </a:ext>
            </a:extLst>
          </p:cNvPr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>
            <a:extLst>
              <a:ext uri="{FF2B5EF4-FFF2-40B4-BE49-F238E27FC236}">
                <a16:creationId xmlns:a16="http://schemas.microsoft.com/office/drawing/2014/main" id="{331ACC94-1C68-1E73-44F6-D62B835383E7}"/>
              </a:ext>
            </a:extLst>
          </p:cNvPr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>
            <a:extLst>
              <a:ext uri="{FF2B5EF4-FFF2-40B4-BE49-F238E27FC236}">
                <a16:creationId xmlns:a16="http://schemas.microsoft.com/office/drawing/2014/main" id="{2F5FCA12-B575-4DC5-BA1B-263E8A428852}"/>
              </a:ext>
            </a:extLst>
          </p:cNvPr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>
            <a:extLst>
              <a:ext uri="{FF2B5EF4-FFF2-40B4-BE49-F238E27FC236}">
                <a16:creationId xmlns:a16="http://schemas.microsoft.com/office/drawing/2014/main" id="{8EBC4205-DAF0-06DC-809D-CBBC2D0A72FC}"/>
              </a:ext>
            </a:extLst>
          </p:cNvPr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>
            <a:extLst>
              <a:ext uri="{FF2B5EF4-FFF2-40B4-BE49-F238E27FC236}">
                <a16:creationId xmlns:a16="http://schemas.microsoft.com/office/drawing/2014/main" id="{9C7B8B71-8BF5-2C14-7834-BD39FA1BE5DE}"/>
              </a:ext>
            </a:extLst>
          </p:cNvPr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>
            <a:extLst>
              <a:ext uri="{FF2B5EF4-FFF2-40B4-BE49-F238E27FC236}">
                <a16:creationId xmlns:a16="http://schemas.microsoft.com/office/drawing/2014/main" id="{C1590B94-68D3-96F4-3F7E-EDBD28D3AC74}"/>
              </a:ext>
            </a:extLst>
          </p:cNvPr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>
            <a:extLst>
              <a:ext uri="{FF2B5EF4-FFF2-40B4-BE49-F238E27FC236}">
                <a16:creationId xmlns:a16="http://schemas.microsoft.com/office/drawing/2014/main" id="{4FD2DA7C-2E4E-B439-64CD-6D8873442201}"/>
              </a:ext>
            </a:extLst>
          </p:cNvPr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>
            <a:extLst>
              <a:ext uri="{FF2B5EF4-FFF2-40B4-BE49-F238E27FC236}">
                <a16:creationId xmlns:a16="http://schemas.microsoft.com/office/drawing/2014/main" id="{6B68B860-634C-6892-1A96-ED70B998F3D4}"/>
              </a:ext>
            </a:extLst>
          </p:cNvPr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>
            <a:extLst>
              <a:ext uri="{FF2B5EF4-FFF2-40B4-BE49-F238E27FC236}">
                <a16:creationId xmlns:a16="http://schemas.microsoft.com/office/drawing/2014/main" id="{C0B61A91-CD4A-4495-3AC1-090E7A079928}"/>
              </a:ext>
            </a:extLst>
          </p:cNvPr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>
            <a:extLst>
              <a:ext uri="{FF2B5EF4-FFF2-40B4-BE49-F238E27FC236}">
                <a16:creationId xmlns:a16="http://schemas.microsoft.com/office/drawing/2014/main" id="{50507AA3-C909-2EB2-059E-5537537C3312}"/>
              </a:ext>
            </a:extLst>
          </p:cNvPr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>
            <a:extLst>
              <a:ext uri="{FF2B5EF4-FFF2-40B4-BE49-F238E27FC236}">
                <a16:creationId xmlns:a16="http://schemas.microsoft.com/office/drawing/2014/main" id="{74870F99-4CDC-2941-EE0A-D4F82E7E4C4E}"/>
              </a:ext>
            </a:extLst>
          </p:cNvPr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>
            <a:extLst>
              <a:ext uri="{FF2B5EF4-FFF2-40B4-BE49-F238E27FC236}">
                <a16:creationId xmlns:a16="http://schemas.microsoft.com/office/drawing/2014/main" id="{723B280C-974C-A9D0-B05E-807B923F26C0}"/>
              </a:ext>
            </a:extLst>
          </p:cNvPr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>
            <a:extLst>
              <a:ext uri="{FF2B5EF4-FFF2-40B4-BE49-F238E27FC236}">
                <a16:creationId xmlns:a16="http://schemas.microsoft.com/office/drawing/2014/main" id="{C7D2916C-48FE-051C-0299-89F4FFBAC6BE}"/>
              </a:ext>
            </a:extLst>
          </p:cNvPr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>
            <a:extLst>
              <a:ext uri="{FF2B5EF4-FFF2-40B4-BE49-F238E27FC236}">
                <a16:creationId xmlns:a16="http://schemas.microsoft.com/office/drawing/2014/main" id="{0692B26D-F652-3F7E-7A04-F63ACB9AC424}"/>
              </a:ext>
            </a:extLst>
          </p:cNvPr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>
            <a:extLst>
              <a:ext uri="{FF2B5EF4-FFF2-40B4-BE49-F238E27FC236}">
                <a16:creationId xmlns:a16="http://schemas.microsoft.com/office/drawing/2014/main" id="{9A36B7EF-1F46-76C9-F38C-B31E6946F3EA}"/>
              </a:ext>
            </a:extLst>
          </p:cNvPr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>
            <a:extLst>
              <a:ext uri="{FF2B5EF4-FFF2-40B4-BE49-F238E27FC236}">
                <a16:creationId xmlns:a16="http://schemas.microsoft.com/office/drawing/2014/main" id="{34DB4030-0DB8-895E-FC07-5DBFE0700035}"/>
              </a:ext>
            </a:extLst>
          </p:cNvPr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>
            <a:extLst>
              <a:ext uri="{FF2B5EF4-FFF2-40B4-BE49-F238E27FC236}">
                <a16:creationId xmlns:a16="http://schemas.microsoft.com/office/drawing/2014/main" id="{9A06BC3E-6D16-3111-C1E7-FD534057A47C}"/>
              </a:ext>
            </a:extLst>
          </p:cNvPr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>
            <a:extLst>
              <a:ext uri="{FF2B5EF4-FFF2-40B4-BE49-F238E27FC236}">
                <a16:creationId xmlns:a16="http://schemas.microsoft.com/office/drawing/2014/main" id="{98995E83-067F-AB36-30DA-1E226AE68548}"/>
              </a:ext>
            </a:extLst>
          </p:cNvPr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>
            <a:extLst>
              <a:ext uri="{FF2B5EF4-FFF2-40B4-BE49-F238E27FC236}">
                <a16:creationId xmlns:a16="http://schemas.microsoft.com/office/drawing/2014/main" id="{3C0FE09E-901E-9D12-AE4F-D39FB9A1FD1C}"/>
              </a:ext>
            </a:extLst>
          </p:cNvPr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>
            <a:extLst>
              <a:ext uri="{FF2B5EF4-FFF2-40B4-BE49-F238E27FC236}">
                <a16:creationId xmlns:a16="http://schemas.microsoft.com/office/drawing/2014/main" id="{C27BF446-2BD6-3A63-F043-D8CD3E0988F1}"/>
              </a:ext>
            </a:extLst>
          </p:cNvPr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>
            <a:extLst>
              <a:ext uri="{FF2B5EF4-FFF2-40B4-BE49-F238E27FC236}">
                <a16:creationId xmlns:a16="http://schemas.microsoft.com/office/drawing/2014/main" id="{F3335961-AC3B-83E2-D4D6-3AEDB12F42BD}"/>
              </a:ext>
            </a:extLst>
          </p:cNvPr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>
            <a:extLst>
              <a:ext uri="{FF2B5EF4-FFF2-40B4-BE49-F238E27FC236}">
                <a16:creationId xmlns:a16="http://schemas.microsoft.com/office/drawing/2014/main" id="{2EE2A80F-9701-C8ED-7C59-4BC73EEBA0C9}"/>
              </a:ext>
            </a:extLst>
          </p:cNvPr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>
            <a:extLst>
              <a:ext uri="{FF2B5EF4-FFF2-40B4-BE49-F238E27FC236}">
                <a16:creationId xmlns:a16="http://schemas.microsoft.com/office/drawing/2014/main" id="{4B05FF5D-2808-F4B5-18E5-9CED9EF00258}"/>
              </a:ext>
            </a:extLst>
          </p:cNvPr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>
            <a:extLst>
              <a:ext uri="{FF2B5EF4-FFF2-40B4-BE49-F238E27FC236}">
                <a16:creationId xmlns:a16="http://schemas.microsoft.com/office/drawing/2014/main" id="{590B8D5E-F413-580E-0726-B7345DF71AFA}"/>
              </a:ext>
            </a:extLst>
          </p:cNvPr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>
            <a:extLst>
              <a:ext uri="{FF2B5EF4-FFF2-40B4-BE49-F238E27FC236}">
                <a16:creationId xmlns:a16="http://schemas.microsoft.com/office/drawing/2014/main" id="{F2FC5D42-FBE1-B620-7EBD-0ADFD9AF4DD9}"/>
              </a:ext>
            </a:extLst>
          </p:cNvPr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>
            <a:extLst>
              <a:ext uri="{FF2B5EF4-FFF2-40B4-BE49-F238E27FC236}">
                <a16:creationId xmlns:a16="http://schemas.microsoft.com/office/drawing/2014/main" id="{AEA9D8DA-2B6F-C039-BCB5-187D0BE1C21E}"/>
              </a:ext>
            </a:extLst>
          </p:cNvPr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>
            <a:extLst>
              <a:ext uri="{FF2B5EF4-FFF2-40B4-BE49-F238E27FC236}">
                <a16:creationId xmlns:a16="http://schemas.microsoft.com/office/drawing/2014/main" id="{B33870A9-28DC-2AE5-ECC0-0A4005305A94}"/>
              </a:ext>
            </a:extLst>
          </p:cNvPr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>
            <a:extLst>
              <a:ext uri="{FF2B5EF4-FFF2-40B4-BE49-F238E27FC236}">
                <a16:creationId xmlns:a16="http://schemas.microsoft.com/office/drawing/2014/main" id="{ED1FBA44-A89F-5615-286A-D6A695EC8F74}"/>
              </a:ext>
            </a:extLst>
          </p:cNvPr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>
            <a:extLst>
              <a:ext uri="{FF2B5EF4-FFF2-40B4-BE49-F238E27FC236}">
                <a16:creationId xmlns:a16="http://schemas.microsoft.com/office/drawing/2014/main" id="{7A3AE646-FEF7-E43E-B16C-9C7EA60EB4D4}"/>
              </a:ext>
            </a:extLst>
          </p:cNvPr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>
            <a:extLst>
              <a:ext uri="{FF2B5EF4-FFF2-40B4-BE49-F238E27FC236}">
                <a16:creationId xmlns:a16="http://schemas.microsoft.com/office/drawing/2014/main" id="{FB6DE552-5A13-72A6-FDF3-49C3D94B6066}"/>
              </a:ext>
            </a:extLst>
          </p:cNvPr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>
            <a:extLst>
              <a:ext uri="{FF2B5EF4-FFF2-40B4-BE49-F238E27FC236}">
                <a16:creationId xmlns:a16="http://schemas.microsoft.com/office/drawing/2014/main" id="{37AA5967-BE56-AA9B-C085-50D45B3A50CF}"/>
              </a:ext>
            </a:extLst>
          </p:cNvPr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>
            <a:extLst>
              <a:ext uri="{FF2B5EF4-FFF2-40B4-BE49-F238E27FC236}">
                <a16:creationId xmlns:a16="http://schemas.microsoft.com/office/drawing/2014/main" id="{8AB3B5F3-51D7-36A8-B82D-F0A352EEDF18}"/>
              </a:ext>
            </a:extLst>
          </p:cNvPr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>
            <a:extLst>
              <a:ext uri="{FF2B5EF4-FFF2-40B4-BE49-F238E27FC236}">
                <a16:creationId xmlns:a16="http://schemas.microsoft.com/office/drawing/2014/main" id="{BA4FD3CE-FDC2-9F89-DC93-43955A6E50E2}"/>
              </a:ext>
            </a:extLst>
          </p:cNvPr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4" name="Grid">
            <a:extLst>
              <a:ext uri="{FF2B5EF4-FFF2-40B4-BE49-F238E27FC236}">
                <a16:creationId xmlns:a16="http://schemas.microsoft.com/office/drawing/2014/main" id="{D9F42824-07A2-92BB-19E2-88704B88BDE5}"/>
              </a:ext>
            </a:extLst>
          </p:cNvPr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5" name="Grid">
            <a:extLst>
              <a:ext uri="{FF2B5EF4-FFF2-40B4-BE49-F238E27FC236}">
                <a16:creationId xmlns:a16="http://schemas.microsoft.com/office/drawing/2014/main" id="{9D9B5869-CA5F-70AB-5CE7-F99DF91887BA}"/>
              </a:ext>
            </a:extLst>
          </p:cNvPr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6" name="Grid">
            <a:extLst>
              <a:ext uri="{FF2B5EF4-FFF2-40B4-BE49-F238E27FC236}">
                <a16:creationId xmlns:a16="http://schemas.microsoft.com/office/drawing/2014/main" id="{31377C3E-45D2-DDAF-391C-1AB4B22948D7}"/>
              </a:ext>
            </a:extLst>
          </p:cNvPr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7" name="Grid">
            <a:extLst>
              <a:ext uri="{FF2B5EF4-FFF2-40B4-BE49-F238E27FC236}">
                <a16:creationId xmlns:a16="http://schemas.microsoft.com/office/drawing/2014/main" id="{88EC340B-C2AF-AAD3-0E5B-D282AA76DBBB}"/>
              </a:ext>
            </a:extLst>
          </p:cNvPr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8" name="Grid">
            <a:extLst>
              <a:ext uri="{FF2B5EF4-FFF2-40B4-BE49-F238E27FC236}">
                <a16:creationId xmlns:a16="http://schemas.microsoft.com/office/drawing/2014/main" id="{F8B4385D-FBD3-A0C1-4CB6-3FD47467AB42}"/>
              </a:ext>
            </a:extLst>
          </p:cNvPr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9" name="Grid">
            <a:extLst>
              <a:ext uri="{FF2B5EF4-FFF2-40B4-BE49-F238E27FC236}">
                <a16:creationId xmlns:a16="http://schemas.microsoft.com/office/drawing/2014/main" id="{0F4E5C4A-DE22-0322-B596-BD1AAA6E8068}"/>
              </a:ext>
            </a:extLst>
          </p:cNvPr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0" name="Grid">
            <a:extLst>
              <a:ext uri="{FF2B5EF4-FFF2-40B4-BE49-F238E27FC236}">
                <a16:creationId xmlns:a16="http://schemas.microsoft.com/office/drawing/2014/main" id="{C013F14E-E30A-9168-18E1-D4F7A05F0E56}"/>
              </a:ext>
            </a:extLst>
          </p:cNvPr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1" name="Grid">
            <a:extLst>
              <a:ext uri="{FF2B5EF4-FFF2-40B4-BE49-F238E27FC236}">
                <a16:creationId xmlns:a16="http://schemas.microsoft.com/office/drawing/2014/main" id="{664CC3A1-6846-8122-EC07-C51A4F1C091A}"/>
              </a:ext>
            </a:extLst>
          </p:cNvPr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2" name="Grid">
            <a:extLst>
              <a:ext uri="{FF2B5EF4-FFF2-40B4-BE49-F238E27FC236}">
                <a16:creationId xmlns:a16="http://schemas.microsoft.com/office/drawing/2014/main" id="{5A9DF150-A769-BE0A-AA0A-9346DF36ED5C}"/>
              </a:ext>
            </a:extLst>
          </p:cNvPr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3" name="Grid">
            <a:extLst>
              <a:ext uri="{FF2B5EF4-FFF2-40B4-BE49-F238E27FC236}">
                <a16:creationId xmlns:a16="http://schemas.microsoft.com/office/drawing/2014/main" id="{039234CB-41B9-24BC-D982-F2799C6498C5}"/>
              </a:ext>
            </a:extLst>
          </p:cNvPr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4" name="Grid">
            <a:extLst>
              <a:ext uri="{FF2B5EF4-FFF2-40B4-BE49-F238E27FC236}">
                <a16:creationId xmlns:a16="http://schemas.microsoft.com/office/drawing/2014/main" id="{B7B4FB9B-E504-67EC-55A1-E84D8E187F33}"/>
              </a:ext>
            </a:extLst>
          </p:cNvPr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5" name="Grid">
            <a:extLst>
              <a:ext uri="{FF2B5EF4-FFF2-40B4-BE49-F238E27FC236}">
                <a16:creationId xmlns:a16="http://schemas.microsoft.com/office/drawing/2014/main" id="{CC1D5DAD-35BC-107D-C605-FA0AADE082C4}"/>
              </a:ext>
            </a:extLst>
          </p:cNvPr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6" name="Grid">
            <a:extLst>
              <a:ext uri="{FF2B5EF4-FFF2-40B4-BE49-F238E27FC236}">
                <a16:creationId xmlns:a16="http://schemas.microsoft.com/office/drawing/2014/main" id="{C24F200D-7225-62E2-C981-4523241AE870}"/>
              </a:ext>
            </a:extLst>
          </p:cNvPr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sp>
        <p:nvSpPr>
          <p:cNvPr id="1977" name="Label">
            <a:extLst>
              <a:ext uri="{FF2B5EF4-FFF2-40B4-BE49-F238E27FC236}">
                <a16:creationId xmlns:a16="http://schemas.microsoft.com/office/drawing/2014/main" id="{48490A6E-205F-B8C0-F8E4-251B5ACF59F6}"/>
              </a:ext>
            </a:extLst>
          </p:cNvPr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8" name="Label">
            <a:extLst>
              <a:ext uri="{FF2B5EF4-FFF2-40B4-BE49-F238E27FC236}">
                <a16:creationId xmlns:a16="http://schemas.microsoft.com/office/drawing/2014/main" id="{432A7EC7-5B7F-57E8-4989-7C038B4BB5AF}"/>
              </a:ext>
            </a:extLst>
          </p:cNvPr>
          <p:cNvSpPr txBox="1"/>
          <p:nvPr/>
        </p:nvSpPr>
        <p:spPr>
          <a:xfrm>
            <a:off x="14246083" y="6951317"/>
            <a:ext cx="6350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79" name="Label">
            <a:extLst>
              <a:ext uri="{FF2B5EF4-FFF2-40B4-BE49-F238E27FC236}">
                <a16:creationId xmlns:a16="http://schemas.microsoft.com/office/drawing/2014/main" id="{CB806145-2EE4-B0F8-F190-5F849516583B}"/>
              </a:ext>
            </a:extLst>
          </p:cNvPr>
          <p:cNvSpPr txBox="1"/>
          <p:nvPr/>
        </p:nvSpPr>
        <p:spPr>
          <a:xfrm>
            <a:off x="2904983" y="15307917"/>
            <a:ext cx="5842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0" name="Label">
            <a:extLst>
              <a:ext uri="{FF2B5EF4-FFF2-40B4-BE49-F238E27FC236}">
                <a16:creationId xmlns:a16="http://schemas.microsoft.com/office/drawing/2014/main" id="{432DAA1E-F27A-DD02-EA84-0348F629075A}"/>
              </a:ext>
            </a:extLst>
          </p:cNvPr>
          <p:cNvSpPr txBox="1"/>
          <p:nvPr/>
        </p:nvSpPr>
        <p:spPr>
          <a:xfrm>
            <a:off x="9318483" y="12681775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82" name="Label">
            <a:extLst>
              <a:ext uri="{FF2B5EF4-FFF2-40B4-BE49-F238E27FC236}">
                <a16:creationId xmlns:a16="http://schemas.microsoft.com/office/drawing/2014/main" id="{8C80F8BD-DDB6-0962-5BC7-831C37A46403}"/>
              </a:ext>
            </a:extLst>
          </p:cNvPr>
          <p:cNvSpPr txBox="1"/>
          <p:nvPr/>
        </p:nvSpPr>
        <p:spPr>
          <a:xfrm>
            <a:off x="8863492" y="17953934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>
            <a:extLst>
              <a:ext uri="{FF2B5EF4-FFF2-40B4-BE49-F238E27FC236}">
                <a16:creationId xmlns:a16="http://schemas.microsoft.com/office/drawing/2014/main" id="{97DE670B-3C40-5FBD-726E-A0A23CA14A52}"/>
              </a:ext>
            </a:extLst>
          </p:cNvPr>
          <p:cNvSpPr txBox="1"/>
          <p:nvPr/>
        </p:nvSpPr>
        <p:spPr>
          <a:xfrm>
            <a:off x="25968183" y="69513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>
            <a:extLst>
              <a:ext uri="{FF2B5EF4-FFF2-40B4-BE49-F238E27FC236}">
                <a16:creationId xmlns:a16="http://schemas.microsoft.com/office/drawing/2014/main" id="{EB2F4BBE-F166-F465-0EC4-6827AB17243F}"/>
              </a:ext>
            </a:extLst>
          </p:cNvPr>
          <p:cNvSpPr txBox="1"/>
          <p:nvPr/>
        </p:nvSpPr>
        <p:spPr>
          <a:xfrm>
            <a:off x="25968183" y="153079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2AE9BEC3-0FC3-D095-4FCD-26604C1E7740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5000" name="Wash"/>
          <p:cNvSpPr/>
          <p:nvPr/>
        </p:nvSpPr>
        <p:spPr>
          <a:xfrm>
            <a:off x="9220200" y="13792200"/>
            <a:ext cx="116586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001" name="Wash"/>
          <p:cNvSpPr/>
          <p:nvPr/>
        </p:nvSpPr>
        <p:spPr>
          <a:xfrm>
            <a:off x="21437600" y="1574800"/>
            <a:ext cx="3937000" cy="116586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002" name="Wash"/>
          <p:cNvSpPr/>
          <p:nvPr/>
        </p:nvSpPr>
        <p:spPr>
          <a:xfrm>
            <a:off x="21437600" y="13792200"/>
            <a:ext cx="39370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003" name="Hi"/>
          <p:cNvSpPr/>
          <p:nvPr/>
        </p:nvSpPr>
        <p:spPr>
          <a:xfrm>
            <a:off x="9258300" y="13830300"/>
            <a:ext cx="11582400" cy="4826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004" name="Hi"/>
          <p:cNvSpPr/>
          <p:nvPr/>
        </p:nvSpPr>
        <p:spPr>
          <a:xfrm>
            <a:off x="21475700" y="1612900"/>
            <a:ext cx="482600" cy="115824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005" name="Hi"/>
          <p:cNvSpPr/>
          <p:nvPr/>
        </p:nvSpPr>
        <p:spPr>
          <a:xfrm>
            <a:off x="21475700" y="13830300"/>
            <a:ext cx="482600" cy="482600"/>
          </a:xfrm>
          <a:prstGeom prst="rect">
            <a:avLst/>
          </a:prstGeom>
          <a:solidFill>
            <a:srgbClr val="76B900">
              <a:alpha val="7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5006" name="Hi"/>
          <p:cNvCxnSpPr/>
          <p:nvPr/>
        </p:nvCxnSpPr>
        <p:spPr>
          <a:xfrm>
            <a:off x="9740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07" name="Hi"/>
          <p:cNvCxnSpPr/>
          <p:nvPr/>
        </p:nvCxnSpPr>
        <p:spPr>
          <a:xfrm>
            <a:off x="10223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08" name="Hi"/>
          <p:cNvCxnSpPr/>
          <p:nvPr/>
        </p:nvCxnSpPr>
        <p:spPr>
          <a:xfrm>
            <a:off x="10706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09" name="Hi"/>
          <p:cNvCxnSpPr/>
          <p:nvPr/>
        </p:nvCxnSpPr>
        <p:spPr>
          <a:xfrm>
            <a:off x="111887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10" name="Hi"/>
          <p:cNvCxnSpPr/>
          <p:nvPr/>
        </p:nvCxnSpPr>
        <p:spPr>
          <a:xfrm>
            <a:off x="116713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11" name="Hi"/>
          <p:cNvCxnSpPr/>
          <p:nvPr/>
        </p:nvCxnSpPr>
        <p:spPr>
          <a:xfrm>
            <a:off x="12153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12" name="Hi"/>
          <p:cNvCxnSpPr/>
          <p:nvPr/>
        </p:nvCxnSpPr>
        <p:spPr>
          <a:xfrm>
            <a:off x="12636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13" name="Hi"/>
          <p:cNvCxnSpPr/>
          <p:nvPr/>
        </p:nvCxnSpPr>
        <p:spPr>
          <a:xfrm>
            <a:off x="13119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14" name="Hi"/>
          <p:cNvCxnSpPr/>
          <p:nvPr/>
        </p:nvCxnSpPr>
        <p:spPr>
          <a:xfrm>
            <a:off x="136017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15" name="Hi"/>
          <p:cNvCxnSpPr/>
          <p:nvPr/>
        </p:nvCxnSpPr>
        <p:spPr>
          <a:xfrm>
            <a:off x="140843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16" name="Hi"/>
          <p:cNvCxnSpPr/>
          <p:nvPr/>
        </p:nvCxnSpPr>
        <p:spPr>
          <a:xfrm>
            <a:off x="14566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17" name="Hi"/>
          <p:cNvCxnSpPr/>
          <p:nvPr/>
        </p:nvCxnSpPr>
        <p:spPr>
          <a:xfrm>
            <a:off x="15049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18" name="Hi"/>
          <p:cNvCxnSpPr/>
          <p:nvPr/>
        </p:nvCxnSpPr>
        <p:spPr>
          <a:xfrm>
            <a:off x="15532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19" name="Hi"/>
          <p:cNvCxnSpPr/>
          <p:nvPr/>
        </p:nvCxnSpPr>
        <p:spPr>
          <a:xfrm>
            <a:off x="160147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20" name="Hi"/>
          <p:cNvCxnSpPr/>
          <p:nvPr/>
        </p:nvCxnSpPr>
        <p:spPr>
          <a:xfrm>
            <a:off x="164973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21" name="Hi"/>
          <p:cNvCxnSpPr/>
          <p:nvPr/>
        </p:nvCxnSpPr>
        <p:spPr>
          <a:xfrm>
            <a:off x="16979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22" name="Hi"/>
          <p:cNvCxnSpPr/>
          <p:nvPr/>
        </p:nvCxnSpPr>
        <p:spPr>
          <a:xfrm>
            <a:off x="17462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23" name="Hi"/>
          <p:cNvCxnSpPr/>
          <p:nvPr/>
        </p:nvCxnSpPr>
        <p:spPr>
          <a:xfrm>
            <a:off x="17945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24" name="Hi"/>
          <p:cNvCxnSpPr/>
          <p:nvPr/>
        </p:nvCxnSpPr>
        <p:spPr>
          <a:xfrm>
            <a:off x="184277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25" name="Hi"/>
          <p:cNvCxnSpPr/>
          <p:nvPr/>
        </p:nvCxnSpPr>
        <p:spPr>
          <a:xfrm>
            <a:off x="189103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26" name="Hi"/>
          <p:cNvCxnSpPr/>
          <p:nvPr/>
        </p:nvCxnSpPr>
        <p:spPr>
          <a:xfrm>
            <a:off x="19392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27" name="Hi"/>
          <p:cNvCxnSpPr/>
          <p:nvPr/>
        </p:nvCxnSpPr>
        <p:spPr>
          <a:xfrm>
            <a:off x="19875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28" name="Hi"/>
          <p:cNvCxnSpPr/>
          <p:nvPr/>
        </p:nvCxnSpPr>
        <p:spPr>
          <a:xfrm>
            <a:off x="20358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29" name="Hi"/>
          <p:cNvCxnSpPr/>
          <p:nvPr/>
        </p:nvCxnSpPr>
        <p:spPr>
          <a:xfrm>
            <a:off x="21475700" y="2095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30" name="Hi"/>
          <p:cNvCxnSpPr/>
          <p:nvPr/>
        </p:nvCxnSpPr>
        <p:spPr>
          <a:xfrm>
            <a:off x="21475700" y="2578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31" name="Hi"/>
          <p:cNvCxnSpPr/>
          <p:nvPr/>
        </p:nvCxnSpPr>
        <p:spPr>
          <a:xfrm>
            <a:off x="21475700" y="3060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32" name="Hi"/>
          <p:cNvCxnSpPr/>
          <p:nvPr/>
        </p:nvCxnSpPr>
        <p:spPr>
          <a:xfrm>
            <a:off x="21475700" y="3543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33" name="Hi"/>
          <p:cNvCxnSpPr/>
          <p:nvPr/>
        </p:nvCxnSpPr>
        <p:spPr>
          <a:xfrm>
            <a:off x="21475700" y="4025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34" name="Hi"/>
          <p:cNvCxnSpPr/>
          <p:nvPr/>
        </p:nvCxnSpPr>
        <p:spPr>
          <a:xfrm>
            <a:off x="21475700" y="4508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35" name="Hi"/>
          <p:cNvCxnSpPr/>
          <p:nvPr/>
        </p:nvCxnSpPr>
        <p:spPr>
          <a:xfrm>
            <a:off x="21475700" y="4991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36" name="Hi"/>
          <p:cNvCxnSpPr/>
          <p:nvPr/>
        </p:nvCxnSpPr>
        <p:spPr>
          <a:xfrm>
            <a:off x="21475700" y="5473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37" name="Hi"/>
          <p:cNvCxnSpPr/>
          <p:nvPr/>
        </p:nvCxnSpPr>
        <p:spPr>
          <a:xfrm>
            <a:off x="21475700" y="5956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38" name="Hi"/>
          <p:cNvCxnSpPr/>
          <p:nvPr/>
        </p:nvCxnSpPr>
        <p:spPr>
          <a:xfrm>
            <a:off x="21475700" y="6438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39" name="Hi"/>
          <p:cNvCxnSpPr/>
          <p:nvPr/>
        </p:nvCxnSpPr>
        <p:spPr>
          <a:xfrm>
            <a:off x="21475700" y="6921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40" name="Hi"/>
          <p:cNvCxnSpPr/>
          <p:nvPr/>
        </p:nvCxnSpPr>
        <p:spPr>
          <a:xfrm>
            <a:off x="21475700" y="7404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41" name="Hi"/>
          <p:cNvCxnSpPr/>
          <p:nvPr/>
        </p:nvCxnSpPr>
        <p:spPr>
          <a:xfrm>
            <a:off x="21475700" y="7886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42" name="Hi"/>
          <p:cNvCxnSpPr/>
          <p:nvPr/>
        </p:nvCxnSpPr>
        <p:spPr>
          <a:xfrm>
            <a:off x="21475700" y="8369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43" name="Hi"/>
          <p:cNvCxnSpPr/>
          <p:nvPr/>
        </p:nvCxnSpPr>
        <p:spPr>
          <a:xfrm>
            <a:off x="21475700" y="8851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44" name="Hi"/>
          <p:cNvCxnSpPr/>
          <p:nvPr/>
        </p:nvCxnSpPr>
        <p:spPr>
          <a:xfrm>
            <a:off x="21475700" y="9334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45" name="Hi"/>
          <p:cNvCxnSpPr/>
          <p:nvPr/>
        </p:nvCxnSpPr>
        <p:spPr>
          <a:xfrm>
            <a:off x="21475700" y="9817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46" name="Hi"/>
          <p:cNvCxnSpPr/>
          <p:nvPr/>
        </p:nvCxnSpPr>
        <p:spPr>
          <a:xfrm>
            <a:off x="21475700" y="10299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47" name="Hi"/>
          <p:cNvCxnSpPr/>
          <p:nvPr/>
        </p:nvCxnSpPr>
        <p:spPr>
          <a:xfrm>
            <a:off x="21475700" y="10782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48" name="Hi"/>
          <p:cNvCxnSpPr/>
          <p:nvPr/>
        </p:nvCxnSpPr>
        <p:spPr>
          <a:xfrm>
            <a:off x="21475700" y="11264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49" name="Hi"/>
          <p:cNvCxnSpPr/>
          <p:nvPr/>
        </p:nvCxnSpPr>
        <p:spPr>
          <a:xfrm>
            <a:off x="21475700" y="11747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50" name="Hi"/>
          <p:cNvCxnSpPr/>
          <p:nvPr/>
        </p:nvCxnSpPr>
        <p:spPr>
          <a:xfrm>
            <a:off x="21475700" y="12230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51" name="Hi"/>
          <p:cNvCxnSpPr/>
          <p:nvPr/>
        </p:nvCxnSpPr>
        <p:spPr>
          <a:xfrm>
            <a:off x="21475700" y="12712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052" name="Hi"/>
          <p:cNvCxnSpPr/>
          <p:nvPr/>
        </p:nvCxnSpPr>
        <p:spPr>
          <a:xfrm>
            <a:off x="9258300" y="13830300"/>
            <a:ext cx="115824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053" name="Hi"/>
          <p:cNvCxnSpPr/>
          <p:nvPr/>
        </p:nvCxnSpPr>
        <p:spPr>
          <a:xfrm>
            <a:off x="9258300" y="14312900"/>
            <a:ext cx="115824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054" name="Hi"/>
          <p:cNvCxnSpPr/>
          <p:nvPr/>
        </p:nvCxnSpPr>
        <p:spPr>
          <a:xfrm>
            <a:off x="92583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055" name="Hi"/>
          <p:cNvCxnSpPr/>
          <p:nvPr/>
        </p:nvCxnSpPr>
        <p:spPr>
          <a:xfrm>
            <a:off x="208407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056" name="Hi"/>
          <p:cNvCxnSpPr/>
          <p:nvPr/>
        </p:nvCxnSpPr>
        <p:spPr>
          <a:xfrm>
            <a:off x="21475700" y="16129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057" name="Hi"/>
          <p:cNvCxnSpPr/>
          <p:nvPr/>
        </p:nvCxnSpPr>
        <p:spPr>
          <a:xfrm>
            <a:off x="21475700" y="131953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058" name="Hi"/>
          <p:cNvCxnSpPr/>
          <p:nvPr/>
        </p:nvCxnSpPr>
        <p:spPr>
          <a:xfrm>
            <a:off x="21475700" y="1612900"/>
            <a:ext cx="0" cy="115824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059" name="Hi"/>
          <p:cNvCxnSpPr/>
          <p:nvPr/>
        </p:nvCxnSpPr>
        <p:spPr>
          <a:xfrm>
            <a:off x="21958300" y="1612900"/>
            <a:ext cx="0" cy="115824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060" name="Hi"/>
          <p:cNvCxnSpPr/>
          <p:nvPr/>
        </p:nvCxnSpPr>
        <p:spPr>
          <a:xfrm>
            <a:off x="21475700" y="138303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061" name="Hi"/>
          <p:cNvCxnSpPr/>
          <p:nvPr/>
        </p:nvCxnSpPr>
        <p:spPr>
          <a:xfrm>
            <a:off x="21475700" y="143129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062" name="Hi"/>
          <p:cNvCxnSpPr/>
          <p:nvPr/>
        </p:nvCxnSpPr>
        <p:spPr>
          <a:xfrm>
            <a:off x="214757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063" name="Hi"/>
          <p:cNvCxnSpPr/>
          <p:nvPr/>
        </p:nvCxnSpPr>
        <p:spPr>
          <a:xfrm>
            <a:off x="219583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sp>
        <p:nvSpPr>
          <p:cNvPr id="3" name="Global Memory">
            <a:extLst>
              <a:ext uri="{FF2B5EF4-FFF2-40B4-BE49-F238E27FC236}">
                <a16:creationId xmlns:a16="http://schemas.microsoft.com/office/drawing/2014/main" id="{DB614A58-5940-2223-94AD-BD0542DC8D7A}"/>
              </a:ext>
            </a:extLst>
          </p:cNvPr>
          <p:cNvSpPr/>
          <p:nvPr/>
        </p:nvSpPr>
        <p:spPr>
          <a:xfrm>
            <a:off x="5540233" y="5567680"/>
            <a:ext cx="12255499" cy="1777993"/>
          </a:xfrm>
          <a:prstGeom prst="roundRect">
            <a:avLst/>
          </a:prstGeom>
          <a:solidFill>
            <a:srgbClr val="ECECEC"/>
          </a:solidFill>
          <a:ln w="38100">
            <a:solidFill>
              <a:srgbClr val="757575"/>
            </a:solidFill>
          </a:ln>
        </p:spPr>
        <p:txBody>
          <a:bodyPr wrap="square" lIns="152400" rIns="1524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Global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10DFA2-9B03-ED69-D6E4-6B1A33F2085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084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BC2AB-E10B-958C-424B-65E177D52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>
            <a:extLst>
              <a:ext uri="{FF2B5EF4-FFF2-40B4-BE49-F238E27FC236}">
                <a16:creationId xmlns:a16="http://schemas.microsoft.com/office/drawing/2014/main" id="{745B9F65-FEA3-3CBB-A8C6-05107C9C6B76}"/>
              </a:ext>
            </a:extLst>
          </p:cNvPr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>
            <a:extLst>
              <a:ext uri="{FF2B5EF4-FFF2-40B4-BE49-F238E27FC236}">
                <a16:creationId xmlns:a16="http://schemas.microsoft.com/office/drawing/2014/main" id="{B509A71F-BB70-786C-9A8F-666BF61F7C18}"/>
              </a:ext>
            </a:extLst>
          </p:cNvPr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>
            <a:extLst>
              <a:ext uri="{FF2B5EF4-FFF2-40B4-BE49-F238E27FC236}">
                <a16:creationId xmlns:a16="http://schemas.microsoft.com/office/drawing/2014/main" id="{BAB65F89-D76C-7A05-6189-F9613DBA1CE8}"/>
              </a:ext>
            </a:extLst>
          </p:cNvPr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>
            <a:extLst>
              <a:ext uri="{FF2B5EF4-FFF2-40B4-BE49-F238E27FC236}">
                <a16:creationId xmlns:a16="http://schemas.microsoft.com/office/drawing/2014/main" id="{83174A31-9F80-C11A-5FC9-24A9F0100337}"/>
              </a:ext>
            </a:extLst>
          </p:cNvPr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>
            <a:extLst>
              <a:ext uri="{FF2B5EF4-FFF2-40B4-BE49-F238E27FC236}">
                <a16:creationId xmlns:a16="http://schemas.microsoft.com/office/drawing/2014/main" id="{960A205F-AFB1-F5B5-9854-9959C51CE42B}"/>
              </a:ext>
            </a:extLst>
          </p:cNvPr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>
            <a:extLst>
              <a:ext uri="{FF2B5EF4-FFF2-40B4-BE49-F238E27FC236}">
                <a16:creationId xmlns:a16="http://schemas.microsoft.com/office/drawing/2014/main" id="{94167704-9960-F041-C0DD-9FD3E8958BF3}"/>
              </a:ext>
            </a:extLst>
          </p:cNvPr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>
            <a:extLst>
              <a:ext uri="{FF2B5EF4-FFF2-40B4-BE49-F238E27FC236}">
                <a16:creationId xmlns:a16="http://schemas.microsoft.com/office/drawing/2014/main" id="{1306130D-5831-A153-4EB9-AEF7DD960B2E}"/>
              </a:ext>
            </a:extLst>
          </p:cNvPr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>
            <a:extLst>
              <a:ext uri="{FF2B5EF4-FFF2-40B4-BE49-F238E27FC236}">
                <a16:creationId xmlns:a16="http://schemas.microsoft.com/office/drawing/2014/main" id="{8749963E-C70F-18DE-8B89-2D5CAE26C0F8}"/>
              </a:ext>
            </a:extLst>
          </p:cNvPr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>
            <a:extLst>
              <a:ext uri="{FF2B5EF4-FFF2-40B4-BE49-F238E27FC236}">
                <a16:creationId xmlns:a16="http://schemas.microsoft.com/office/drawing/2014/main" id="{86E2B2C4-AFAD-614B-B6D1-AADC596C0C49}"/>
              </a:ext>
            </a:extLst>
          </p:cNvPr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>
            <a:extLst>
              <a:ext uri="{FF2B5EF4-FFF2-40B4-BE49-F238E27FC236}">
                <a16:creationId xmlns:a16="http://schemas.microsoft.com/office/drawing/2014/main" id="{C1E6F4C8-D6B6-9F29-CFFD-485E3505FD11}"/>
              </a:ext>
            </a:extLst>
          </p:cNvPr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>
            <a:extLst>
              <a:ext uri="{FF2B5EF4-FFF2-40B4-BE49-F238E27FC236}">
                <a16:creationId xmlns:a16="http://schemas.microsoft.com/office/drawing/2014/main" id="{2342081C-7076-9ABC-6C8A-1807CB1C4E7D}"/>
              </a:ext>
            </a:extLst>
          </p:cNvPr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>
            <a:extLst>
              <a:ext uri="{FF2B5EF4-FFF2-40B4-BE49-F238E27FC236}">
                <a16:creationId xmlns:a16="http://schemas.microsoft.com/office/drawing/2014/main" id="{461FFE5E-9E28-DC59-CAAB-700F992AC6D9}"/>
              </a:ext>
            </a:extLst>
          </p:cNvPr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>
            <a:extLst>
              <a:ext uri="{FF2B5EF4-FFF2-40B4-BE49-F238E27FC236}">
                <a16:creationId xmlns:a16="http://schemas.microsoft.com/office/drawing/2014/main" id="{85E9AC96-C68D-9C03-77B7-24CE01AEBDF9}"/>
              </a:ext>
            </a:extLst>
          </p:cNvPr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>
            <a:extLst>
              <a:ext uri="{FF2B5EF4-FFF2-40B4-BE49-F238E27FC236}">
                <a16:creationId xmlns:a16="http://schemas.microsoft.com/office/drawing/2014/main" id="{E7BAAE2C-1D9B-4F88-4554-F9BBC75D6392}"/>
              </a:ext>
            </a:extLst>
          </p:cNvPr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>
            <a:extLst>
              <a:ext uri="{FF2B5EF4-FFF2-40B4-BE49-F238E27FC236}">
                <a16:creationId xmlns:a16="http://schemas.microsoft.com/office/drawing/2014/main" id="{58AD0F61-9EAB-3D65-DF20-0D4D974D516A}"/>
              </a:ext>
            </a:extLst>
          </p:cNvPr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>
            <a:extLst>
              <a:ext uri="{FF2B5EF4-FFF2-40B4-BE49-F238E27FC236}">
                <a16:creationId xmlns:a16="http://schemas.microsoft.com/office/drawing/2014/main" id="{F47AD592-AC4F-42FC-5F41-F8E68A2904D2}"/>
              </a:ext>
            </a:extLst>
          </p:cNvPr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>
            <a:extLst>
              <a:ext uri="{FF2B5EF4-FFF2-40B4-BE49-F238E27FC236}">
                <a16:creationId xmlns:a16="http://schemas.microsoft.com/office/drawing/2014/main" id="{DAD71F45-DE9A-D596-039F-5D13BACBD52F}"/>
              </a:ext>
            </a:extLst>
          </p:cNvPr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>
            <a:extLst>
              <a:ext uri="{FF2B5EF4-FFF2-40B4-BE49-F238E27FC236}">
                <a16:creationId xmlns:a16="http://schemas.microsoft.com/office/drawing/2014/main" id="{F741116C-66DE-6E38-BC1B-69EEFD31A1A0}"/>
              </a:ext>
            </a:extLst>
          </p:cNvPr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>
            <a:extLst>
              <a:ext uri="{FF2B5EF4-FFF2-40B4-BE49-F238E27FC236}">
                <a16:creationId xmlns:a16="http://schemas.microsoft.com/office/drawing/2014/main" id="{A332541E-3380-02D7-018D-086E0819D1E4}"/>
              </a:ext>
            </a:extLst>
          </p:cNvPr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>
            <a:extLst>
              <a:ext uri="{FF2B5EF4-FFF2-40B4-BE49-F238E27FC236}">
                <a16:creationId xmlns:a16="http://schemas.microsoft.com/office/drawing/2014/main" id="{C8474598-8C3C-DB81-8447-8BEEA929FA77}"/>
              </a:ext>
            </a:extLst>
          </p:cNvPr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>
            <a:extLst>
              <a:ext uri="{FF2B5EF4-FFF2-40B4-BE49-F238E27FC236}">
                <a16:creationId xmlns:a16="http://schemas.microsoft.com/office/drawing/2014/main" id="{EAF262CF-8367-BCBD-9400-C7842FA109AA}"/>
              </a:ext>
            </a:extLst>
          </p:cNvPr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>
            <a:extLst>
              <a:ext uri="{FF2B5EF4-FFF2-40B4-BE49-F238E27FC236}">
                <a16:creationId xmlns:a16="http://schemas.microsoft.com/office/drawing/2014/main" id="{2846AB0D-119C-254C-F6DB-7D4268F710FF}"/>
              </a:ext>
            </a:extLst>
          </p:cNvPr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>
            <a:extLst>
              <a:ext uri="{FF2B5EF4-FFF2-40B4-BE49-F238E27FC236}">
                <a16:creationId xmlns:a16="http://schemas.microsoft.com/office/drawing/2014/main" id="{2646CB96-6173-97C7-B078-9261398F8C5F}"/>
              </a:ext>
            </a:extLst>
          </p:cNvPr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>
            <a:extLst>
              <a:ext uri="{FF2B5EF4-FFF2-40B4-BE49-F238E27FC236}">
                <a16:creationId xmlns:a16="http://schemas.microsoft.com/office/drawing/2014/main" id="{32163861-0CD6-22B8-3B05-B1215F83A2B6}"/>
              </a:ext>
            </a:extLst>
          </p:cNvPr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>
            <a:extLst>
              <a:ext uri="{FF2B5EF4-FFF2-40B4-BE49-F238E27FC236}">
                <a16:creationId xmlns:a16="http://schemas.microsoft.com/office/drawing/2014/main" id="{ACDCD157-8CD5-574C-A2E6-BC9661F8DBF3}"/>
              </a:ext>
            </a:extLst>
          </p:cNvPr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>
            <a:extLst>
              <a:ext uri="{FF2B5EF4-FFF2-40B4-BE49-F238E27FC236}">
                <a16:creationId xmlns:a16="http://schemas.microsoft.com/office/drawing/2014/main" id="{5F782483-D8C1-E942-EB03-96057DC47355}"/>
              </a:ext>
            </a:extLst>
          </p:cNvPr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>
            <a:extLst>
              <a:ext uri="{FF2B5EF4-FFF2-40B4-BE49-F238E27FC236}">
                <a16:creationId xmlns:a16="http://schemas.microsoft.com/office/drawing/2014/main" id="{B20AD65F-16AF-8D01-CBF0-232B5E70BB0E}"/>
              </a:ext>
            </a:extLst>
          </p:cNvPr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>
            <a:extLst>
              <a:ext uri="{FF2B5EF4-FFF2-40B4-BE49-F238E27FC236}">
                <a16:creationId xmlns:a16="http://schemas.microsoft.com/office/drawing/2014/main" id="{02D1E033-5F06-51A6-0C96-5BF43A7F7E74}"/>
              </a:ext>
            </a:extLst>
          </p:cNvPr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>
            <a:extLst>
              <a:ext uri="{FF2B5EF4-FFF2-40B4-BE49-F238E27FC236}">
                <a16:creationId xmlns:a16="http://schemas.microsoft.com/office/drawing/2014/main" id="{51A7D4C4-15AC-903E-A9B6-A83D1ACE1D00}"/>
              </a:ext>
            </a:extLst>
          </p:cNvPr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>
            <a:extLst>
              <a:ext uri="{FF2B5EF4-FFF2-40B4-BE49-F238E27FC236}">
                <a16:creationId xmlns:a16="http://schemas.microsoft.com/office/drawing/2014/main" id="{1C8B74BE-72C5-CA11-8A63-428BAC52E0B9}"/>
              </a:ext>
            </a:extLst>
          </p:cNvPr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>
            <a:extLst>
              <a:ext uri="{FF2B5EF4-FFF2-40B4-BE49-F238E27FC236}">
                <a16:creationId xmlns:a16="http://schemas.microsoft.com/office/drawing/2014/main" id="{2FFC865A-0D1B-062C-75B1-DAC95EF30C6A}"/>
              </a:ext>
            </a:extLst>
          </p:cNvPr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>
            <a:extLst>
              <a:ext uri="{FF2B5EF4-FFF2-40B4-BE49-F238E27FC236}">
                <a16:creationId xmlns:a16="http://schemas.microsoft.com/office/drawing/2014/main" id="{153B0A63-97AC-5387-DD44-9FFBE00E1B08}"/>
              </a:ext>
            </a:extLst>
          </p:cNvPr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>
            <a:extLst>
              <a:ext uri="{FF2B5EF4-FFF2-40B4-BE49-F238E27FC236}">
                <a16:creationId xmlns:a16="http://schemas.microsoft.com/office/drawing/2014/main" id="{331ACC94-1C68-1E73-44F6-D62B835383E7}"/>
              </a:ext>
            </a:extLst>
          </p:cNvPr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>
            <a:extLst>
              <a:ext uri="{FF2B5EF4-FFF2-40B4-BE49-F238E27FC236}">
                <a16:creationId xmlns:a16="http://schemas.microsoft.com/office/drawing/2014/main" id="{2F5FCA12-B575-4DC5-BA1B-263E8A428852}"/>
              </a:ext>
            </a:extLst>
          </p:cNvPr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>
            <a:extLst>
              <a:ext uri="{FF2B5EF4-FFF2-40B4-BE49-F238E27FC236}">
                <a16:creationId xmlns:a16="http://schemas.microsoft.com/office/drawing/2014/main" id="{8EBC4205-DAF0-06DC-809D-CBBC2D0A72FC}"/>
              </a:ext>
            </a:extLst>
          </p:cNvPr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>
            <a:extLst>
              <a:ext uri="{FF2B5EF4-FFF2-40B4-BE49-F238E27FC236}">
                <a16:creationId xmlns:a16="http://schemas.microsoft.com/office/drawing/2014/main" id="{9C7B8B71-8BF5-2C14-7834-BD39FA1BE5DE}"/>
              </a:ext>
            </a:extLst>
          </p:cNvPr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>
            <a:extLst>
              <a:ext uri="{FF2B5EF4-FFF2-40B4-BE49-F238E27FC236}">
                <a16:creationId xmlns:a16="http://schemas.microsoft.com/office/drawing/2014/main" id="{C1590B94-68D3-96F4-3F7E-EDBD28D3AC74}"/>
              </a:ext>
            </a:extLst>
          </p:cNvPr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>
            <a:extLst>
              <a:ext uri="{FF2B5EF4-FFF2-40B4-BE49-F238E27FC236}">
                <a16:creationId xmlns:a16="http://schemas.microsoft.com/office/drawing/2014/main" id="{4FD2DA7C-2E4E-B439-64CD-6D8873442201}"/>
              </a:ext>
            </a:extLst>
          </p:cNvPr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>
            <a:extLst>
              <a:ext uri="{FF2B5EF4-FFF2-40B4-BE49-F238E27FC236}">
                <a16:creationId xmlns:a16="http://schemas.microsoft.com/office/drawing/2014/main" id="{6B68B860-634C-6892-1A96-ED70B998F3D4}"/>
              </a:ext>
            </a:extLst>
          </p:cNvPr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>
            <a:extLst>
              <a:ext uri="{FF2B5EF4-FFF2-40B4-BE49-F238E27FC236}">
                <a16:creationId xmlns:a16="http://schemas.microsoft.com/office/drawing/2014/main" id="{C0B61A91-CD4A-4495-3AC1-090E7A079928}"/>
              </a:ext>
            </a:extLst>
          </p:cNvPr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>
            <a:extLst>
              <a:ext uri="{FF2B5EF4-FFF2-40B4-BE49-F238E27FC236}">
                <a16:creationId xmlns:a16="http://schemas.microsoft.com/office/drawing/2014/main" id="{50507AA3-C909-2EB2-059E-5537537C3312}"/>
              </a:ext>
            </a:extLst>
          </p:cNvPr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>
            <a:extLst>
              <a:ext uri="{FF2B5EF4-FFF2-40B4-BE49-F238E27FC236}">
                <a16:creationId xmlns:a16="http://schemas.microsoft.com/office/drawing/2014/main" id="{74870F99-4CDC-2941-EE0A-D4F82E7E4C4E}"/>
              </a:ext>
            </a:extLst>
          </p:cNvPr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>
            <a:extLst>
              <a:ext uri="{FF2B5EF4-FFF2-40B4-BE49-F238E27FC236}">
                <a16:creationId xmlns:a16="http://schemas.microsoft.com/office/drawing/2014/main" id="{723B280C-974C-A9D0-B05E-807B923F26C0}"/>
              </a:ext>
            </a:extLst>
          </p:cNvPr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>
            <a:extLst>
              <a:ext uri="{FF2B5EF4-FFF2-40B4-BE49-F238E27FC236}">
                <a16:creationId xmlns:a16="http://schemas.microsoft.com/office/drawing/2014/main" id="{C7D2916C-48FE-051C-0299-89F4FFBAC6BE}"/>
              </a:ext>
            </a:extLst>
          </p:cNvPr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>
            <a:extLst>
              <a:ext uri="{FF2B5EF4-FFF2-40B4-BE49-F238E27FC236}">
                <a16:creationId xmlns:a16="http://schemas.microsoft.com/office/drawing/2014/main" id="{0692B26D-F652-3F7E-7A04-F63ACB9AC424}"/>
              </a:ext>
            </a:extLst>
          </p:cNvPr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>
            <a:extLst>
              <a:ext uri="{FF2B5EF4-FFF2-40B4-BE49-F238E27FC236}">
                <a16:creationId xmlns:a16="http://schemas.microsoft.com/office/drawing/2014/main" id="{9A36B7EF-1F46-76C9-F38C-B31E6946F3EA}"/>
              </a:ext>
            </a:extLst>
          </p:cNvPr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>
            <a:extLst>
              <a:ext uri="{FF2B5EF4-FFF2-40B4-BE49-F238E27FC236}">
                <a16:creationId xmlns:a16="http://schemas.microsoft.com/office/drawing/2014/main" id="{34DB4030-0DB8-895E-FC07-5DBFE0700035}"/>
              </a:ext>
            </a:extLst>
          </p:cNvPr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>
            <a:extLst>
              <a:ext uri="{FF2B5EF4-FFF2-40B4-BE49-F238E27FC236}">
                <a16:creationId xmlns:a16="http://schemas.microsoft.com/office/drawing/2014/main" id="{9A06BC3E-6D16-3111-C1E7-FD534057A47C}"/>
              </a:ext>
            </a:extLst>
          </p:cNvPr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>
            <a:extLst>
              <a:ext uri="{FF2B5EF4-FFF2-40B4-BE49-F238E27FC236}">
                <a16:creationId xmlns:a16="http://schemas.microsoft.com/office/drawing/2014/main" id="{98995E83-067F-AB36-30DA-1E226AE68548}"/>
              </a:ext>
            </a:extLst>
          </p:cNvPr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>
            <a:extLst>
              <a:ext uri="{FF2B5EF4-FFF2-40B4-BE49-F238E27FC236}">
                <a16:creationId xmlns:a16="http://schemas.microsoft.com/office/drawing/2014/main" id="{3C0FE09E-901E-9D12-AE4F-D39FB9A1FD1C}"/>
              </a:ext>
            </a:extLst>
          </p:cNvPr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>
            <a:extLst>
              <a:ext uri="{FF2B5EF4-FFF2-40B4-BE49-F238E27FC236}">
                <a16:creationId xmlns:a16="http://schemas.microsoft.com/office/drawing/2014/main" id="{C27BF446-2BD6-3A63-F043-D8CD3E0988F1}"/>
              </a:ext>
            </a:extLst>
          </p:cNvPr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>
            <a:extLst>
              <a:ext uri="{FF2B5EF4-FFF2-40B4-BE49-F238E27FC236}">
                <a16:creationId xmlns:a16="http://schemas.microsoft.com/office/drawing/2014/main" id="{F3335961-AC3B-83E2-D4D6-3AEDB12F42BD}"/>
              </a:ext>
            </a:extLst>
          </p:cNvPr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>
            <a:extLst>
              <a:ext uri="{FF2B5EF4-FFF2-40B4-BE49-F238E27FC236}">
                <a16:creationId xmlns:a16="http://schemas.microsoft.com/office/drawing/2014/main" id="{2EE2A80F-9701-C8ED-7C59-4BC73EEBA0C9}"/>
              </a:ext>
            </a:extLst>
          </p:cNvPr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>
            <a:extLst>
              <a:ext uri="{FF2B5EF4-FFF2-40B4-BE49-F238E27FC236}">
                <a16:creationId xmlns:a16="http://schemas.microsoft.com/office/drawing/2014/main" id="{4B05FF5D-2808-F4B5-18E5-9CED9EF00258}"/>
              </a:ext>
            </a:extLst>
          </p:cNvPr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>
            <a:extLst>
              <a:ext uri="{FF2B5EF4-FFF2-40B4-BE49-F238E27FC236}">
                <a16:creationId xmlns:a16="http://schemas.microsoft.com/office/drawing/2014/main" id="{590B8D5E-F413-580E-0726-B7345DF71AFA}"/>
              </a:ext>
            </a:extLst>
          </p:cNvPr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>
            <a:extLst>
              <a:ext uri="{FF2B5EF4-FFF2-40B4-BE49-F238E27FC236}">
                <a16:creationId xmlns:a16="http://schemas.microsoft.com/office/drawing/2014/main" id="{F2FC5D42-FBE1-B620-7EBD-0ADFD9AF4DD9}"/>
              </a:ext>
            </a:extLst>
          </p:cNvPr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>
            <a:extLst>
              <a:ext uri="{FF2B5EF4-FFF2-40B4-BE49-F238E27FC236}">
                <a16:creationId xmlns:a16="http://schemas.microsoft.com/office/drawing/2014/main" id="{AEA9D8DA-2B6F-C039-BCB5-187D0BE1C21E}"/>
              </a:ext>
            </a:extLst>
          </p:cNvPr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>
            <a:extLst>
              <a:ext uri="{FF2B5EF4-FFF2-40B4-BE49-F238E27FC236}">
                <a16:creationId xmlns:a16="http://schemas.microsoft.com/office/drawing/2014/main" id="{B33870A9-28DC-2AE5-ECC0-0A4005305A94}"/>
              </a:ext>
            </a:extLst>
          </p:cNvPr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>
            <a:extLst>
              <a:ext uri="{FF2B5EF4-FFF2-40B4-BE49-F238E27FC236}">
                <a16:creationId xmlns:a16="http://schemas.microsoft.com/office/drawing/2014/main" id="{ED1FBA44-A89F-5615-286A-D6A695EC8F74}"/>
              </a:ext>
            </a:extLst>
          </p:cNvPr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>
            <a:extLst>
              <a:ext uri="{FF2B5EF4-FFF2-40B4-BE49-F238E27FC236}">
                <a16:creationId xmlns:a16="http://schemas.microsoft.com/office/drawing/2014/main" id="{7A3AE646-FEF7-E43E-B16C-9C7EA60EB4D4}"/>
              </a:ext>
            </a:extLst>
          </p:cNvPr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>
            <a:extLst>
              <a:ext uri="{FF2B5EF4-FFF2-40B4-BE49-F238E27FC236}">
                <a16:creationId xmlns:a16="http://schemas.microsoft.com/office/drawing/2014/main" id="{FB6DE552-5A13-72A6-FDF3-49C3D94B6066}"/>
              </a:ext>
            </a:extLst>
          </p:cNvPr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>
            <a:extLst>
              <a:ext uri="{FF2B5EF4-FFF2-40B4-BE49-F238E27FC236}">
                <a16:creationId xmlns:a16="http://schemas.microsoft.com/office/drawing/2014/main" id="{37AA5967-BE56-AA9B-C085-50D45B3A50CF}"/>
              </a:ext>
            </a:extLst>
          </p:cNvPr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>
            <a:extLst>
              <a:ext uri="{FF2B5EF4-FFF2-40B4-BE49-F238E27FC236}">
                <a16:creationId xmlns:a16="http://schemas.microsoft.com/office/drawing/2014/main" id="{8AB3B5F3-51D7-36A8-B82D-F0A352EEDF18}"/>
              </a:ext>
            </a:extLst>
          </p:cNvPr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>
            <a:extLst>
              <a:ext uri="{FF2B5EF4-FFF2-40B4-BE49-F238E27FC236}">
                <a16:creationId xmlns:a16="http://schemas.microsoft.com/office/drawing/2014/main" id="{BA4FD3CE-FDC2-9F89-DC93-43955A6E50E2}"/>
              </a:ext>
            </a:extLst>
          </p:cNvPr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4" name="Grid">
            <a:extLst>
              <a:ext uri="{FF2B5EF4-FFF2-40B4-BE49-F238E27FC236}">
                <a16:creationId xmlns:a16="http://schemas.microsoft.com/office/drawing/2014/main" id="{D9F42824-07A2-92BB-19E2-88704B88BDE5}"/>
              </a:ext>
            </a:extLst>
          </p:cNvPr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5" name="Grid">
            <a:extLst>
              <a:ext uri="{FF2B5EF4-FFF2-40B4-BE49-F238E27FC236}">
                <a16:creationId xmlns:a16="http://schemas.microsoft.com/office/drawing/2014/main" id="{9D9B5869-CA5F-70AB-5CE7-F99DF91887BA}"/>
              </a:ext>
            </a:extLst>
          </p:cNvPr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6" name="Grid">
            <a:extLst>
              <a:ext uri="{FF2B5EF4-FFF2-40B4-BE49-F238E27FC236}">
                <a16:creationId xmlns:a16="http://schemas.microsoft.com/office/drawing/2014/main" id="{31377C3E-45D2-DDAF-391C-1AB4B22948D7}"/>
              </a:ext>
            </a:extLst>
          </p:cNvPr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7" name="Grid">
            <a:extLst>
              <a:ext uri="{FF2B5EF4-FFF2-40B4-BE49-F238E27FC236}">
                <a16:creationId xmlns:a16="http://schemas.microsoft.com/office/drawing/2014/main" id="{88EC340B-C2AF-AAD3-0E5B-D282AA76DBBB}"/>
              </a:ext>
            </a:extLst>
          </p:cNvPr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8" name="Grid">
            <a:extLst>
              <a:ext uri="{FF2B5EF4-FFF2-40B4-BE49-F238E27FC236}">
                <a16:creationId xmlns:a16="http://schemas.microsoft.com/office/drawing/2014/main" id="{F8B4385D-FBD3-A0C1-4CB6-3FD47467AB42}"/>
              </a:ext>
            </a:extLst>
          </p:cNvPr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9" name="Grid">
            <a:extLst>
              <a:ext uri="{FF2B5EF4-FFF2-40B4-BE49-F238E27FC236}">
                <a16:creationId xmlns:a16="http://schemas.microsoft.com/office/drawing/2014/main" id="{0F4E5C4A-DE22-0322-B596-BD1AAA6E8068}"/>
              </a:ext>
            </a:extLst>
          </p:cNvPr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0" name="Grid">
            <a:extLst>
              <a:ext uri="{FF2B5EF4-FFF2-40B4-BE49-F238E27FC236}">
                <a16:creationId xmlns:a16="http://schemas.microsoft.com/office/drawing/2014/main" id="{C013F14E-E30A-9168-18E1-D4F7A05F0E56}"/>
              </a:ext>
            </a:extLst>
          </p:cNvPr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1" name="Grid">
            <a:extLst>
              <a:ext uri="{FF2B5EF4-FFF2-40B4-BE49-F238E27FC236}">
                <a16:creationId xmlns:a16="http://schemas.microsoft.com/office/drawing/2014/main" id="{664CC3A1-6846-8122-EC07-C51A4F1C091A}"/>
              </a:ext>
            </a:extLst>
          </p:cNvPr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2" name="Grid">
            <a:extLst>
              <a:ext uri="{FF2B5EF4-FFF2-40B4-BE49-F238E27FC236}">
                <a16:creationId xmlns:a16="http://schemas.microsoft.com/office/drawing/2014/main" id="{5A9DF150-A769-BE0A-AA0A-9346DF36ED5C}"/>
              </a:ext>
            </a:extLst>
          </p:cNvPr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3" name="Grid">
            <a:extLst>
              <a:ext uri="{FF2B5EF4-FFF2-40B4-BE49-F238E27FC236}">
                <a16:creationId xmlns:a16="http://schemas.microsoft.com/office/drawing/2014/main" id="{039234CB-41B9-24BC-D982-F2799C6498C5}"/>
              </a:ext>
            </a:extLst>
          </p:cNvPr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4" name="Grid">
            <a:extLst>
              <a:ext uri="{FF2B5EF4-FFF2-40B4-BE49-F238E27FC236}">
                <a16:creationId xmlns:a16="http://schemas.microsoft.com/office/drawing/2014/main" id="{B7B4FB9B-E504-67EC-55A1-E84D8E187F33}"/>
              </a:ext>
            </a:extLst>
          </p:cNvPr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5" name="Grid">
            <a:extLst>
              <a:ext uri="{FF2B5EF4-FFF2-40B4-BE49-F238E27FC236}">
                <a16:creationId xmlns:a16="http://schemas.microsoft.com/office/drawing/2014/main" id="{CC1D5DAD-35BC-107D-C605-FA0AADE082C4}"/>
              </a:ext>
            </a:extLst>
          </p:cNvPr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6" name="Grid">
            <a:extLst>
              <a:ext uri="{FF2B5EF4-FFF2-40B4-BE49-F238E27FC236}">
                <a16:creationId xmlns:a16="http://schemas.microsoft.com/office/drawing/2014/main" id="{C24F200D-7225-62E2-C981-4523241AE870}"/>
              </a:ext>
            </a:extLst>
          </p:cNvPr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sp>
        <p:nvSpPr>
          <p:cNvPr id="1977" name="Label">
            <a:extLst>
              <a:ext uri="{FF2B5EF4-FFF2-40B4-BE49-F238E27FC236}">
                <a16:creationId xmlns:a16="http://schemas.microsoft.com/office/drawing/2014/main" id="{48490A6E-205F-B8C0-F8E4-251B5ACF59F6}"/>
              </a:ext>
            </a:extLst>
          </p:cNvPr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8" name="Label">
            <a:extLst>
              <a:ext uri="{FF2B5EF4-FFF2-40B4-BE49-F238E27FC236}">
                <a16:creationId xmlns:a16="http://schemas.microsoft.com/office/drawing/2014/main" id="{432A7EC7-5B7F-57E8-4989-7C038B4BB5AF}"/>
              </a:ext>
            </a:extLst>
          </p:cNvPr>
          <p:cNvSpPr txBox="1"/>
          <p:nvPr/>
        </p:nvSpPr>
        <p:spPr>
          <a:xfrm>
            <a:off x="14246083" y="6951317"/>
            <a:ext cx="6350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79" name="Label">
            <a:extLst>
              <a:ext uri="{FF2B5EF4-FFF2-40B4-BE49-F238E27FC236}">
                <a16:creationId xmlns:a16="http://schemas.microsoft.com/office/drawing/2014/main" id="{CB806145-2EE4-B0F8-F190-5F849516583B}"/>
              </a:ext>
            </a:extLst>
          </p:cNvPr>
          <p:cNvSpPr txBox="1"/>
          <p:nvPr/>
        </p:nvSpPr>
        <p:spPr>
          <a:xfrm>
            <a:off x="2904983" y="15307917"/>
            <a:ext cx="5842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0" name="Label">
            <a:extLst>
              <a:ext uri="{FF2B5EF4-FFF2-40B4-BE49-F238E27FC236}">
                <a16:creationId xmlns:a16="http://schemas.microsoft.com/office/drawing/2014/main" id="{432DAA1E-F27A-DD02-EA84-0348F629075A}"/>
              </a:ext>
            </a:extLst>
          </p:cNvPr>
          <p:cNvSpPr txBox="1"/>
          <p:nvPr/>
        </p:nvSpPr>
        <p:spPr>
          <a:xfrm>
            <a:off x="9318483" y="12681775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82" name="Label">
            <a:extLst>
              <a:ext uri="{FF2B5EF4-FFF2-40B4-BE49-F238E27FC236}">
                <a16:creationId xmlns:a16="http://schemas.microsoft.com/office/drawing/2014/main" id="{8C80F8BD-DDB6-0962-5BC7-831C37A46403}"/>
              </a:ext>
            </a:extLst>
          </p:cNvPr>
          <p:cNvSpPr txBox="1"/>
          <p:nvPr/>
        </p:nvSpPr>
        <p:spPr>
          <a:xfrm>
            <a:off x="8863492" y="17953934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>
            <a:extLst>
              <a:ext uri="{FF2B5EF4-FFF2-40B4-BE49-F238E27FC236}">
                <a16:creationId xmlns:a16="http://schemas.microsoft.com/office/drawing/2014/main" id="{97DE670B-3C40-5FBD-726E-A0A23CA14A52}"/>
              </a:ext>
            </a:extLst>
          </p:cNvPr>
          <p:cNvSpPr txBox="1"/>
          <p:nvPr/>
        </p:nvSpPr>
        <p:spPr>
          <a:xfrm>
            <a:off x="25968183" y="69513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>
            <a:extLst>
              <a:ext uri="{FF2B5EF4-FFF2-40B4-BE49-F238E27FC236}">
                <a16:creationId xmlns:a16="http://schemas.microsoft.com/office/drawing/2014/main" id="{EB2F4BBE-F166-F465-0EC4-6827AB17243F}"/>
              </a:ext>
            </a:extLst>
          </p:cNvPr>
          <p:cNvSpPr txBox="1"/>
          <p:nvPr/>
        </p:nvSpPr>
        <p:spPr>
          <a:xfrm>
            <a:off x="25968183" y="153079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2AE9BEC3-0FC3-D095-4FCD-26604C1E7740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5600" name="Wash"/>
          <p:cNvSpPr/>
          <p:nvPr/>
        </p:nvSpPr>
        <p:spPr>
          <a:xfrm>
            <a:off x="9220200" y="13792200"/>
            <a:ext cx="116586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601" name="Wash"/>
          <p:cNvSpPr/>
          <p:nvPr/>
        </p:nvSpPr>
        <p:spPr>
          <a:xfrm>
            <a:off x="21437600" y="1574800"/>
            <a:ext cx="3937000" cy="116586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602" name="Wash"/>
          <p:cNvSpPr/>
          <p:nvPr/>
        </p:nvSpPr>
        <p:spPr>
          <a:xfrm>
            <a:off x="21437600" y="13792200"/>
            <a:ext cx="39370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603" name="Hi"/>
          <p:cNvSpPr/>
          <p:nvPr/>
        </p:nvSpPr>
        <p:spPr>
          <a:xfrm>
            <a:off x="9258300" y="13830300"/>
            <a:ext cx="11582400" cy="4826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604" name="Hi"/>
          <p:cNvSpPr/>
          <p:nvPr/>
        </p:nvSpPr>
        <p:spPr>
          <a:xfrm>
            <a:off x="21958300" y="1612900"/>
            <a:ext cx="482600" cy="115824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605" name="Hi"/>
          <p:cNvSpPr/>
          <p:nvPr/>
        </p:nvSpPr>
        <p:spPr>
          <a:xfrm>
            <a:off x="21958300" y="13830300"/>
            <a:ext cx="482600" cy="482600"/>
          </a:xfrm>
          <a:prstGeom prst="rect">
            <a:avLst/>
          </a:prstGeom>
          <a:solidFill>
            <a:srgbClr val="76B900">
              <a:alpha val="7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5606" name="Hi"/>
          <p:cNvCxnSpPr/>
          <p:nvPr/>
        </p:nvCxnSpPr>
        <p:spPr>
          <a:xfrm>
            <a:off x="9740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07" name="Hi"/>
          <p:cNvCxnSpPr/>
          <p:nvPr/>
        </p:nvCxnSpPr>
        <p:spPr>
          <a:xfrm>
            <a:off x="10223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08" name="Hi"/>
          <p:cNvCxnSpPr/>
          <p:nvPr/>
        </p:nvCxnSpPr>
        <p:spPr>
          <a:xfrm>
            <a:off x="10706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09" name="Hi"/>
          <p:cNvCxnSpPr/>
          <p:nvPr/>
        </p:nvCxnSpPr>
        <p:spPr>
          <a:xfrm>
            <a:off x="111887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10" name="Hi"/>
          <p:cNvCxnSpPr/>
          <p:nvPr/>
        </p:nvCxnSpPr>
        <p:spPr>
          <a:xfrm>
            <a:off x="116713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11" name="Hi"/>
          <p:cNvCxnSpPr/>
          <p:nvPr/>
        </p:nvCxnSpPr>
        <p:spPr>
          <a:xfrm>
            <a:off x="12153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12" name="Hi"/>
          <p:cNvCxnSpPr/>
          <p:nvPr/>
        </p:nvCxnSpPr>
        <p:spPr>
          <a:xfrm>
            <a:off x="12636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13" name="Hi"/>
          <p:cNvCxnSpPr/>
          <p:nvPr/>
        </p:nvCxnSpPr>
        <p:spPr>
          <a:xfrm>
            <a:off x="13119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14" name="Hi"/>
          <p:cNvCxnSpPr/>
          <p:nvPr/>
        </p:nvCxnSpPr>
        <p:spPr>
          <a:xfrm>
            <a:off x="136017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15" name="Hi"/>
          <p:cNvCxnSpPr/>
          <p:nvPr/>
        </p:nvCxnSpPr>
        <p:spPr>
          <a:xfrm>
            <a:off x="140843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16" name="Hi"/>
          <p:cNvCxnSpPr/>
          <p:nvPr/>
        </p:nvCxnSpPr>
        <p:spPr>
          <a:xfrm>
            <a:off x="14566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17" name="Hi"/>
          <p:cNvCxnSpPr/>
          <p:nvPr/>
        </p:nvCxnSpPr>
        <p:spPr>
          <a:xfrm>
            <a:off x="15049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18" name="Hi"/>
          <p:cNvCxnSpPr/>
          <p:nvPr/>
        </p:nvCxnSpPr>
        <p:spPr>
          <a:xfrm>
            <a:off x="15532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19" name="Hi"/>
          <p:cNvCxnSpPr/>
          <p:nvPr/>
        </p:nvCxnSpPr>
        <p:spPr>
          <a:xfrm>
            <a:off x="160147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20" name="Hi"/>
          <p:cNvCxnSpPr/>
          <p:nvPr/>
        </p:nvCxnSpPr>
        <p:spPr>
          <a:xfrm>
            <a:off x="164973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21" name="Hi"/>
          <p:cNvCxnSpPr/>
          <p:nvPr/>
        </p:nvCxnSpPr>
        <p:spPr>
          <a:xfrm>
            <a:off x="16979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22" name="Hi"/>
          <p:cNvCxnSpPr/>
          <p:nvPr/>
        </p:nvCxnSpPr>
        <p:spPr>
          <a:xfrm>
            <a:off x="17462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23" name="Hi"/>
          <p:cNvCxnSpPr/>
          <p:nvPr/>
        </p:nvCxnSpPr>
        <p:spPr>
          <a:xfrm>
            <a:off x="17945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24" name="Hi"/>
          <p:cNvCxnSpPr/>
          <p:nvPr/>
        </p:nvCxnSpPr>
        <p:spPr>
          <a:xfrm>
            <a:off x="184277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25" name="Hi"/>
          <p:cNvCxnSpPr/>
          <p:nvPr/>
        </p:nvCxnSpPr>
        <p:spPr>
          <a:xfrm>
            <a:off x="189103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26" name="Hi"/>
          <p:cNvCxnSpPr/>
          <p:nvPr/>
        </p:nvCxnSpPr>
        <p:spPr>
          <a:xfrm>
            <a:off x="19392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27" name="Hi"/>
          <p:cNvCxnSpPr/>
          <p:nvPr/>
        </p:nvCxnSpPr>
        <p:spPr>
          <a:xfrm>
            <a:off x="19875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28" name="Hi"/>
          <p:cNvCxnSpPr/>
          <p:nvPr/>
        </p:nvCxnSpPr>
        <p:spPr>
          <a:xfrm>
            <a:off x="20358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29" name="Hi"/>
          <p:cNvCxnSpPr/>
          <p:nvPr/>
        </p:nvCxnSpPr>
        <p:spPr>
          <a:xfrm>
            <a:off x="21958300" y="2095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30" name="Hi"/>
          <p:cNvCxnSpPr/>
          <p:nvPr/>
        </p:nvCxnSpPr>
        <p:spPr>
          <a:xfrm>
            <a:off x="21958300" y="2578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31" name="Hi"/>
          <p:cNvCxnSpPr/>
          <p:nvPr/>
        </p:nvCxnSpPr>
        <p:spPr>
          <a:xfrm>
            <a:off x="21958300" y="3060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32" name="Hi"/>
          <p:cNvCxnSpPr/>
          <p:nvPr/>
        </p:nvCxnSpPr>
        <p:spPr>
          <a:xfrm>
            <a:off x="21958300" y="3543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33" name="Hi"/>
          <p:cNvCxnSpPr/>
          <p:nvPr/>
        </p:nvCxnSpPr>
        <p:spPr>
          <a:xfrm>
            <a:off x="21958300" y="4025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34" name="Hi"/>
          <p:cNvCxnSpPr/>
          <p:nvPr/>
        </p:nvCxnSpPr>
        <p:spPr>
          <a:xfrm>
            <a:off x="21958300" y="4508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35" name="Hi"/>
          <p:cNvCxnSpPr/>
          <p:nvPr/>
        </p:nvCxnSpPr>
        <p:spPr>
          <a:xfrm>
            <a:off x="21958300" y="4991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36" name="Hi"/>
          <p:cNvCxnSpPr/>
          <p:nvPr/>
        </p:nvCxnSpPr>
        <p:spPr>
          <a:xfrm>
            <a:off x="21958300" y="5473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37" name="Hi"/>
          <p:cNvCxnSpPr/>
          <p:nvPr/>
        </p:nvCxnSpPr>
        <p:spPr>
          <a:xfrm>
            <a:off x="21958300" y="5956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38" name="Hi"/>
          <p:cNvCxnSpPr/>
          <p:nvPr/>
        </p:nvCxnSpPr>
        <p:spPr>
          <a:xfrm>
            <a:off x="21958300" y="6438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39" name="Hi"/>
          <p:cNvCxnSpPr/>
          <p:nvPr/>
        </p:nvCxnSpPr>
        <p:spPr>
          <a:xfrm>
            <a:off x="21958300" y="6921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40" name="Hi"/>
          <p:cNvCxnSpPr/>
          <p:nvPr/>
        </p:nvCxnSpPr>
        <p:spPr>
          <a:xfrm>
            <a:off x="21958300" y="7404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41" name="Hi"/>
          <p:cNvCxnSpPr/>
          <p:nvPr/>
        </p:nvCxnSpPr>
        <p:spPr>
          <a:xfrm>
            <a:off x="21958300" y="7886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42" name="Hi"/>
          <p:cNvCxnSpPr/>
          <p:nvPr/>
        </p:nvCxnSpPr>
        <p:spPr>
          <a:xfrm>
            <a:off x="21958300" y="8369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43" name="Hi"/>
          <p:cNvCxnSpPr/>
          <p:nvPr/>
        </p:nvCxnSpPr>
        <p:spPr>
          <a:xfrm>
            <a:off x="21958300" y="8851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44" name="Hi"/>
          <p:cNvCxnSpPr/>
          <p:nvPr/>
        </p:nvCxnSpPr>
        <p:spPr>
          <a:xfrm>
            <a:off x="21958300" y="9334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45" name="Hi"/>
          <p:cNvCxnSpPr/>
          <p:nvPr/>
        </p:nvCxnSpPr>
        <p:spPr>
          <a:xfrm>
            <a:off x="21958300" y="9817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46" name="Hi"/>
          <p:cNvCxnSpPr/>
          <p:nvPr/>
        </p:nvCxnSpPr>
        <p:spPr>
          <a:xfrm>
            <a:off x="21958300" y="10299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47" name="Hi"/>
          <p:cNvCxnSpPr/>
          <p:nvPr/>
        </p:nvCxnSpPr>
        <p:spPr>
          <a:xfrm>
            <a:off x="21958300" y="10782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48" name="Hi"/>
          <p:cNvCxnSpPr/>
          <p:nvPr/>
        </p:nvCxnSpPr>
        <p:spPr>
          <a:xfrm>
            <a:off x="21958300" y="11264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49" name="Hi"/>
          <p:cNvCxnSpPr/>
          <p:nvPr/>
        </p:nvCxnSpPr>
        <p:spPr>
          <a:xfrm>
            <a:off x="21958300" y="11747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50" name="Hi"/>
          <p:cNvCxnSpPr/>
          <p:nvPr/>
        </p:nvCxnSpPr>
        <p:spPr>
          <a:xfrm>
            <a:off x="21958300" y="12230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51" name="Hi"/>
          <p:cNvCxnSpPr/>
          <p:nvPr/>
        </p:nvCxnSpPr>
        <p:spPr>
          <a:xfrm>
            <a:off x="21958300" y="12712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652" name="Hi"/>
          <p:cNvCxnSpPr/>
          <p:nvPr/>
        </p:nvCxnSpPr>
        <p:spPr>
          <a:xfrm>
            <a:off x="9258300" y="13830300"/>
            <a:ext cx="115824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653" name="Hi"/>
          <p:cNvCxnSpPr/>
          <p:nvPr/>
        </p:nvCxnSpPr>
        <p:spPr>
          <a:xfrm>
            <a:off x="9258300" y="14312900"/>
            <a:ext cx="115824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654" name="Hi"/>
          <p:cNvCxnSpPr/>
          <p:nvPr/>
        </p:nvCxnSpPr>
        <p:spPr>
          <a:xfrm>
            <a:off x="92583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655" name="Hi"/>
          <p:cNvCxnSpPr/>
          <p:nvPr/>
        </p:nvCxnSpPr>
        <p:spPr>
          <a:xfrm>
            <a:off x="208407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656" name="Hi"/>
          <p:cNvCxnSpPr/>
          <p:nvPr/>
        </p:nvCxnSpPr>
        <p:spPr>
          <a:xfrm>
            <a:off x="21958300" y="16129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657" name="Hi"/>
          <p:cNvCxnSpPr/>
          <p:nvPr/>
        </p:nvCxnSpPr>
        <p:spPr>
          <a:xfrm>
            <a:off x="21958300" y="131953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658" name="Hi"/>
          <p:cNvCxnSpPr/>
          <p:nvPr/>
        </p:nvCxnSpPr>
        <p:spPr>
          <a:xfrm>
            <a:off x="21958300" y="1612900"/>
            <a:ext cx="0" cy="115824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659" name="Hi"/>
          <p:cNvCxnSpPr/>
          <p:nvPr/>
        </p:nvCxnSpPr>
        <p:spPr>
          <a:xfrm>
            <a:off x="22440900" y="1612900"/>
            <a:ext cx="0" cy="115824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660" name="Hi"/>
          <p:cNvCxnSpPr/>
          <p:nvPr/>
        </p:nvCxnSpPr>
        <p:spPr>
          <a:xfrm>
            <a:off x="21958300" y="138303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661" name="Hi"/>
          <p:cNvCxnSpPr/>
          <p:nvPr/>
        </p:nvCxnSpPr>
        <p:spPr>
          <a:xfrm>
            <a:off x="21958300" y="143129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662" name="Hi"/>
          <p:cNvCxnSpPr/>
          <p:nvPr/>
        </p:nvCxnSpPr>
        <p:spPr>
          <a:xfrm>
            <a:off x="219583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663" name="Hi"/>
          <p:cNvCxnSpPr/>
          <p:nvPr/>
        </p:nvCxnSpPr>
        <p:spPr>
          <a:xfrm>
            <a:off x="224409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sp>
        <p:nvSpPr>
          <p:cNvPr id="3" name="Global Memory">
            <a:extLst>
              <a:ext uri="{FF2B5EF4-FFF2-40B4-BE49-F238E27FC236}">
                <a16:creationId xmlns:a16="http://schemas.microsoft.com/office/drawing/2014/main" id="{4CBB0CB5-418A-3186-AEB3-38D692A6064B}"/>
              </a:ext>
            </a:extLst>
          </p:cNvPr>
          <p:cNvSpPr/>
          <p:nvPr/>
        </p:nvSpPr>
        <p:spPr>
          <a:xfrm>
            <a:off x="5540233" y="5567680"/>
            <a:ext cx="12255499" cy="1777993"/>
          </a:xfrm>
          <a:prstGeom prst="roundRect">
            <a:avLst/>
          </a:prstGeom>
          <a:solidFill>
            <a:srgbClr val="ECECEC"/>
          </a:solidFill>
          <a:ln w="38100">
            <a:solidFill>
              <a:srgbClr val="757575"/>
            </a:solidFill>
          </a:ln>
        </p:spPr>
        <p:txBody>
          <a:bodyPr wrap="square" lIns="152400" rIns="1524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Global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F57D9B-7A53-00D3-986B-59BA54AB982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971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BC2AB-E10B-958C-424B-65E177D52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>
            <a:extLst>
              <a:ext uri="{FF2B5EF4-FFF2-40B4-BE49-F238E27FC236}">
                <a16:creationId xmlns:a16="http://schemas.microsoft.com/office/drawing/2014/main" id="{745B9F65-FEA3-3CBB-A8C6-05107C9C6B76}"/>
              </a:ext>
            </a:extLst>
          </p:cNvPr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>
            <a:extLst>
              <a:ext uri="{FF2B5EF4-FFF2-40B4-BE49-F238E27FC236}">
                <a16:creationId xmlns:a16="http://schemas.microsoft.com/office/drawing/2014/main" id="{B509A71F-BB70-786C-9A8F-666BF61F7C18}"/>
              </a:ext>
            </a:extLst>
          </p:cNvPr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>
            <a:extLst>
              <a:ext uri="{FF2B5EF4-FFF2-40B4-BE49-F238E27FC236}">
                <a16:creationId xmlns:a16="http://schemas.microsoft.com/office/drawing/2014/main" id="{BAB65F89-D76C-7A05-6189-F9613DBA1CE8}"/>
              </a:ext>
            </a:extLst>
          </p:cNvPr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>
            <a:extLst>
              <a:ext uri="{FF2B5EF4-FFF2-40B4-BE49-F238E27FC236}">
                <a16:creationId xmlns:a16="http://schemas.microsoft.com/office/drawing/2014/main" id="{83174A31-9F80-C11A-5FC9-24A9F0100337}"/>
              </a:ext>
            </a:extLst>
          </p:cNvPr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>
            <a:extLst>
              <a:ext uri="{FF2B5EF4-FFF2-40B4-BE49-F238E27FC236}">
                <a16:creationId xmlns:a16="http://schemas.microsoft.com/office/drawing/2014/main" id="{960A205F-AFB1-F5B5-9854-9959C51CE42B}"/>
              </a:ext>
            </a:extLst>
          </p:cNvPr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>
            <a:extLst>
              <a:ext uri="{FF2B5EF4-FFF2-40B4-BE49-F238E27FC236}">
                <a16:creationId xmlns:a16="http://schemas.microsoft.com/office/drawing/2014/main" id="{94167704-9960-F041-C0DD-9FD3E8958BF3}"/>
              </a:ext>
            </a:extLst>
          </p:cNvPr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>
            <a:extLst>
              <a:ext uri="{FF2B5EF4-FFF2-40B4-BE49-F238E27FC236}">
                <a16:creationId xmlns:a16="http://schemas.microsoft.com/office/drawing/2014/main" id="{1306130D-5831-A153-4EB9-AEF7DD960B2E}"/>
              </a:ext>
            </a:extLst>
          </p:cNvPr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>
            <a:extLst>
              <a:ext uri="{FF2B5EF4-FFF2-40B4-BE49-F238E27FC236}">
                <a16:creationId xmlns:a16="http://schemas.microsoft.com/office/drawing/2014/main" id="{8749963E-C70F-18DE-8B89-2D5CAE26C0F8}"/>
              </a:ext>
            </a:extLst>
          </p:cNvPr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>
            <a:extLst>
              <a:ext uri="{FF2B5EF4-FFF2-40B4-BE49-F238E27FC236}">
                <a16:creationId xmlns:a16="http://schemas.microsoft.com/office/drawing/2014/main" id="{86E2B2C4-AFAD-614B-B6D1-AADC596C0C49}"/>
              </a:ext>
            </a:extLst>
          </p:cNvPr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>
            <a:extLst>
              <a:ext uri="{FF2B5EF4-FFF2-40B4-BE49-F238E27FC236}">
                <a16:creationId xmlns:a16="http://schemas.microsoft.com/office/drawing/2014/main" id="{C1E6F4C8-D6B6-9F29-CFFD-485E3505FD11}"/>
              </a:ext>
            </a:extLst>
          </p:cNvPr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>
            <a:extLst>
              <a:ext uri="{FF2B5EF4-FFF2-40B4-BE49-F238E27FC236}">
                <a16:creationId xmlns:a16="http://schemas.microsoft.com/office/drawing/2014/main" id="{2342081C-7076-9ABC-6C8A-1807CB1C4E7D}"/>
              </a:ext>
            </a:extLst>
          </p:cNvPr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>
            <a:extLst>
              <a:ext uri="{FF2B5EF4-FFF2-40B4-BE49-F238E27FC236}">
                <a16:creationId xmlns:a16="http://schemas.microsoft.com/office/drawing/2014/main" id="{461FFE5E-9E28-DC59-CAAB-700F992AC6D9}"/>
              </a:ext>
            </a:extLst>
          </p:cNvPr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>
            <a:extLst>
              <a:ext uri="{FF2B5EF4-FFF2-40B4-BE49-F238E27FC236}">
                <a16:creationId xmlns:a16="http://schemas.microsoft.com/office/drawing/2014/main" id="{85E9AC96-C68D-9C03-77B7-24CE01AEBDF9}"/>
              </a:ext>
            </a:extLst>
          </p:cNvPr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>
            <a:extLst>
              <a:ext uri="{FF2B5EF4-FFF2-40B4-BE49-F238E27FC236}">
                <a16:creationId xmlns:a16="http://schemas.microsoft.com/office/drawing/2014/main" id="{E7BAAE2C-1D9B-4F88-4554-F9BBC75D6392}"/>
              </a:ext>
            </a:extLst>
          </p:cNvPr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>
            <a:extLst>
              <a:ext uri="{FF2B5EF4-FFF2-40B4-BE49-F238E27FC236}">
                <a16:creationId xmlns:a16="http://schemas.microsoft.com/office/drawing/2014/main" id="{58AD0F61-9EAB-3D65-DF20-0D4D974D516A}"/>
              </a:ext>
            </a:extLst>
          </p:cNvPr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>
            <a:extLst>
              <a:ext uri="{FF2B5EF4-FFF2-40B4-BE49-F238E27FC236}">
                <a16:creationId xmlns:a16="http://schemas.microsoft.com/office/drawing/2014/main" id="{F47AD592-AC4F-42FC-5F41-F8E68A2904D2}"/>
              </a:ext>
            </a:extLst>
          </p:cNvPr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>
            <a:extLst>
              <a:ext uri="{FF2B5EF4-FFF2-40B4-BE49-F238E27FC236}">
                <a16:creationId xmlns:a16="http://schemas.microsoft.com/office/drawing/2014/main" id="{DAD71F45-DE9A-D596-039F-5D13BACBD52F}"/>
              </a:ext>
            </a:extLst>
          </p:cNvPr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>
            <a:extLst>
              <a:ext uri="{FF2B5EF4-FFF2-40B4-BE49-F238E27FC236}">
                <a16:creationId xmlns:a16="http://schemas.microsoft.com/office/drawing/2014/main" id="{F741116C-66DE-6E38-BC1B-69EEFD31A1A0}"/>
              </a:ext>
            </a:extLst>
          </p:cNvPr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>
            <a:extLst>
              <a:ext uri="{FF2B5EF4-FFF2-40B4-BE49-F238E27FC236}">
                <a16:creationId xmlns:a16="http://schemas.microsoft.com/office/drawing/2014/main" id="{A332541E-3380-02D7-018D-086E0819D1E4}"/>
              </a:ext>
            </a:extLst>
          </p:cNvPr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>
            <a:extLst>
              <a:ext uri="{FF2B5EF4-FFF2-40B4-BE49-F238E27FC236}">
                <a16:creationId xmlns:a16="http://schemas.microsoft.com/office/drawing/2014/main" id="{C8474598-8C3C-DB81-8447-8BEEA929FA77}"/>
              </a:ext>
            </a:extLst>
          </p:cNvPr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>
            <a:extLst>
              <a:ext uri="{FF2B5EF4-FFF2-40B4-BE49-F238E27FC236}">
                <a16:creationId xmlns:a16="http://schemas.microsoft.com/office/drawing/2014/main" id="{EAF262CF-8367-BCBD-9400-C7842FA109AA}"/>
              </a:ext>
            </a:extLst>
          </p:cNvPr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>
            <a:extLst>
              <a:ext uri="{FF2B5EF4-FFF2-40B4-BE49-F238E27FC236}">
                <a16:creationId xmlns:a16="http://schemas.microsoft.com/office/drawing/2014/main" id="{2846AB0D-119C-254C-F6DB-7D4268F710FF}"/>
              </a:ext>
            </a:extLst>
          </p:cNvPr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>
            <a:extLst>
              <a:ext uri="{FF2B5EF4-FFF2-40B4-BE49-F238E27FC236}">
                <a16:creationId xmlns:a16="http://schemas.microsoft.com/office/drawing/2014/main" id="{2646CB96-6173-97C7-B078-9261398F8C5F}"/>
              </a:ext>
            </a:extLst>
          </p:cNvPr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>
            <a:extLst>
              <a:ext uri="{FF2B5EF4-FFF2-40B4-BE49-F238E27FC236}">
                <a16:creationId xmlns:a16="http://schemas.microsoft.com/office/drawing/2014/main" id="{32163861-0CD6-22B8-3B05-B1215F83A2B6}"/>
              </a:ext>
            </a:extLst>
          </p:cNvPr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>
            <a:extLst>
              <a:ext uri="{FF2B5EF4-FFF2-40B4-BE49-F238E27FC236}">
                <a16:creationId xmlns:a16="http://schemas.microsoft.com/office/drawing/2014/main" id="{ACDCD157-8CD5-574C-A2E6-BC9661F8DBF3}"/>
              </a:ext>
            </a:extLst>
          </p:cNvPr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>
            <a:extLst>
              <a:ext uri="{FF2B5EF4-FFF2-40B4-BE49-F238E27FC236}">
                <a16:creationId xmlns:a16="http://schemas.microsoft.com/office/drawing/2014/main" id="{5F782483-D8C1-E942-EB03-96057DC47355}"/>
              </a:ext>
            </a:extLst>
          </p:cNvPr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>
            <a:extLst>
              <a:ext uri="{FF2B5EF4-FFF2-40B4-BE49-F238E27FC236}">
                <a16:creationId xmlns:a16="http://schemas.microsoft.com/office/drawing/2014/main" id="{B20AD65F-16AF-8D01-CBF0-232B5E70BB0E}"/>
              </a:ext>
            </a:extLst>
          </p:cNvPr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>
            <a:extLst>
              <a:ext uri="{FF2B5EF4-FFF2-40B4-BE49-F238E27FC236}">
                <a16:creationId xmlns:a16="http://schemas.microsoft.com/office/drawing/2014/main" id="{02D1E033-5F06-51A6-0C96-5BF43A7F7E74}"/>
              </a:ext>
            </a:extLst>
          </p:cNvPr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>
            <a:extLst>
              <a:ext uri="{FF2B5EF4-FFF2-40B4-BE49-F238E27FC236}">
                <a16:creationId xmlns:a16="http://schemas.microsoft.com/office/drawing/2014/main" id="{51A7D4C4-15AC-903E-A9B6-A83D1ACE1D00}"/>
              </a:ext>
            </a:extLst>
          </p:cNvPr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>
            <a:extLst>
              <a:ext uri="{FF2B5EF4-FFF2-40B4-BE49-F238E27FC236}">
                <a16:creationId xmlns:a16="http://schemas.microsoft.com/office/drawing/2014/main" id="{1C8B74BE-72C5-CA11-8A63-428BAC52E0B9}"/>
              </a:ext>
            </a:extLst>
          </p:cNvPr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>
            <a:extLst>
              <a:ext uri="{FF2B5EF4-FFF2-40B4-BE49-F238E27FC236}">
                <a16:creationId xmlns:a16="http://schemas.microsoft.com/office/drawing/2014/main" id="{2FFC865A-0D1B-062C-75B1-DAC95EF30C6A}"/>
              </a:ext>
            </a:extLst>
          </p:cNvPr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>
            <a:extLst>
              <a:ext uri="{FF2B5EF4-FFF2-40B4-BE49-F238E27FC236}">
                <a16:creationId xmlns:a16="http://schemas.microsoft.com/office/drawing/2014/main" id="{153B0A63-97AC-5387-DD44-9FFBE00E1B08}"/>
              </a:ext>
            </a:extLst>
          </p:cNvPr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>
            <a:extLst>
              <a:ext uri="{FF2B5EF4-FFF2-40B4-BE49-F238E27FC236}">
                <a16:creationId xmlns:a16="http://schemas.microsoft.com/office/drawing/2014/main" id="{331ACC94-1C68-1E73-44F6-D62B835383E7}"/>
              </a:ext>
            </a:extLst>
          </p:cNvPr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>
            <a:extLst>
              <a:ext uri="{FF2B5EF4-FFF2-40B4-BE49-F238E27FC236}">
                <a16:creationId xmlns:a16="http://schemas.microsoft.com/office/drawing/2014/main" id="{2F5FCA12-B575-4DC5-BA1B-263E8A428852}"/>
              </a:ext>
            </a:extLst>
          </p:cNvPr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>
            <a:extLst>
              <a:ext uri="{FF2B5EF4-FFF2-40B4-BE49-F238E27FC236}">
                <a16:creationId xmlns:a16="http://schemas.microsoft.com/office/drawing/2014/main" id="{8EBC4205-DAF0-06DC-809D-CBBC2D0A72FC}"/>
              </a:ext>
            </a:extLst>
          </p:cNvPr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>
            <a:extLst>
              <a:ext uri="{FF2B5EF4-FFF2-40B4-BE49-F238E27FC236}">
                <a16:creationId xmlns:a16="http://schemas.microsoft.com/office/drawing/2014/main" id="{9C7B8B71-8BF5-2C14-7834-BD39FA1BE5DE}"/>
              </a:ext>
            </a:extLst>
          </p:cNvPr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>
            <a:extLst>
              <a:ext uri="{FF2B5EF4-FFF2-40B4-BE49-F238E27FC236}">
                <a16:creationId xmlns:a16="http://schemas.microsoft.com/office/drawing/2014/main" id="{C1590B94-68D3-96F4-3F7E-EDBD28D3AC74}"/>
              </a:ext>
            </a:extLst>
          </p:cNvPr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>
            <a:extLst>
              <a:ext uri="{FF2B5EF4-FFF2-40B4-BE49-F238E27FC236}">
                <a16:creationId xmlns:a16="http://schemas.microsoft.com/office/drawing/2014/main" id="{4FD2DA7C-2E4E-B439-64CD-6D8873442201}"/>
              </a:ext>
            </a:extLst>
          </p:cNvPr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>
            <a:extLst>
              <a:ext uri="{FF2B5EF4-FFF2-40B4-BE49-F238E27FC236}">
                <a16:creationId xmlns:a16="http://schemas.microsoft.com/office/drawing/2014/main" id="{6B68B860-634C-6892-1A96-ED70B998F3D4}"/>
              </a:ext>
            </a:extLst>
          </p:cNvPr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>
            <a:extLst>
              <a:ext uri="{FF2B5EF4-FFF2-40B4-BE49-F238E27FC236}">
                <a16:creationId xmlns:a16="http://schemas.microsoft.com/office/drawing/2014/main" id="{C0B61A91-CD4A-4495-3AC1-090E7A079928}"/>
              </a:ext>
            </a:extLst>
          </p:cNvPr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>
            <a:extLst>
              <a:ext uri="{FF2B5EF4-FFF2-40B4-BE49-F238E27FC236}">
                <a16:creationId xmlns:a16="http://schemas.microsoft.com/office/drawing/2014/main" id="{50507AA3-C909-2EB2-059E-5537537C3312}"/>
              </a:ext>
            </a:extLst>
          </p:cNvPr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>
            <a:extLst>
              <a:ext uri="{FF2B5EF4-FFF2-40B4-BE49-F238E27FC236}">
                <a16:creationId xmlns:a16="http://schemas.microsoft.com/office/drawing/2014/main" id="{74870F99-4CDC-2941-EE0A-D4F82E7E4C4E}"/>
              </a:ext>
            </a:extLst>
          </p:cNvPr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>
            <a:extLst>
              <a:ext uri="{FF2B5EF4-FFF2-40B4-BE49-F238E27FC236}">
                <a16:creationId xmlns:a16="http://schemas.microsoft.com/office/drawing/2014/main" id="{723B280C-974C-A9D0-B05E-807B923F26C0}"/>
              </a:ext>
            </a:extLst>
          </p:cNvPr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>
            <a:extLst>
              <a:ext uri="{FF2B5EF4-FFF2-40B4-BE49-F238E27FC236}">
                <a16:creationId xmlns:a16="http://schemas.microsoft.com/office/drawing/2014/main" id="{C7D2916C-48FE-051C-0299-89F4FFBAC6BE}"/>
              </a:ext>
            </a:extLst>
          </p:cNvPr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>
            <a:extLst>
              <a:ext uri="{FF2B5EF4-FFF2-40B4-BE49-F238E27FC236}">
                <a16:creationId xmlns:a16="http://schemas.microsoft.com/office/drawing/2014/main" id="{0692B26D-F652-3F7E-7A04-F63ACB9AC424}"/>
              </a:ext>
            </a:extLst>
          </p:cNvPr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>
            <a:extLst>
              <a:ext uri="{FF2B5EF4-FFF2-40B4-BE49-F238E27FC236}">
                <a16:creationId xmlns:a16="http://schemas.microsoft.com/office/drawing/2014/main" id="{9A36B7EF-1F46-76C9-F38C-B31E6946F3EA}"/>
              </a:ext>
            </a:extLst>
          </p:cNvPr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>
            <a:extLst>
              <a:ext uri="{FF2B5EF4-FFF2-40B4-BE49-F238E27FC236}">
                <a16:creationId xmlns:a16="http://schemas.microsoft.com/office/drawing/2014/main" id="{34DB4030-0DB8-895E-FC07-5DBFE0700035}"/>
              </a:ext>
            </a:extLst>
          </p:cNvPr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>
            <a:extLst>
              <a:ext uri="{FF2B5EF4-FFF2-40B4-BE49-F238E27FC236}">
                <a16:creationId xmlns:a16="http://schemas.microsoft.com/office/drawing/2014/main" id="{9A06BC3E-6D16-3111-C1E7-FD534057A47C}"/>
              </a:ext>
            </a:extLst>
          </p:cNvPr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>
            <a:extLst>
              <a:ext uri="{FF2B5EF4-FFF2-40B4-BE49-F238E27FC236}">
                <a16:creationId xmlns:a16="http://schemas.microsoft.com/office/drawing/2014/main" id="{98995E83-067F-AB36-30DA-1E226AE68548}"/>
              </a:ext>
            </a:extLst>
          </p:cNvPr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>
            <a:extLst>
              <a:ext uri="{FF2B5EF4-FFF2-40B4-BE49-F238E27FC236}">
                <a16:creationId xmlns:a16="http://schemas.microsoft.com/office/drawing/2014/main" id="{3C0FE09E-901E-9D12-AE4F-D39FB9A1FD1C}"/>
              </a:ext>
            </a:extLst>
          </p:cNvPr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>
            <a:extLst>
              <a:ext uri="{FF2B5EF4-FFF2-40B4-BE49-F238E27FC236}">
                <a16:creationId xmlns:a16="http://schemas.microsoft.com/office/drawing/2014/main" id="{C27BF446-2BD6-3A63-F043-D8CD3E0988F1}"/>
              </a:ext>
            </a:extLst>
          </p:cNvPr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>
            <a:extLst>
              <a:ext uri="{FF2B5EF4-FFF2-40B4-BE49-F238E27FC236}">
                <a16:creationId xmlns:a16="http://schemas.microsoft.com/office/drawing/2014/main" id="{F3335961-AC3B-83E2-D4D6-3AEDB12F42BD}"/>
              </a:ext>
            </a:extLst>
          </p:cNvPr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>
            <a:extLst>
              <a:ext uri="{FF2B5EF4-FFF2-40B4-BE49-F238E27FC236}">
                <a16:creationId xmlns:a16="http://schemas.microsoft.com/office/drawing/2014/main" id="{2EE2A80F-9701-C8ED-7C59-4BC73EEBA0C9}"/>
              </a:ext>
            </a:extLst>
          </p:cNvPr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>
            <a:extLst>
              <a:ext uri="{FF2B5EF4-FFF2-40B4-BE49-F238E27FC236}">
                <a16:creationId xmlns:a16="http://schemas.microsoft.com/office/drawing/2014/main" id="{4B05FF5D-2808-F4B5-18E5-9CED9EF00258}"/>
              </a:ext>
            </a:extLst>
          </p:cNvPr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>
            <a:extLst>
              <a:ext uri="{FF2B5EF4-FFF2-40B4-BE49-F238E27FC236}">
                <a16:creationId xmlns:a16="http://schemas.microsoft.com/office/drawing/2014/main" id="{590B8D5E-F413-580E-0726-B7345DF71AFA}"/>
              </a:ext>
            </a:extLst>
          </p:cNvPr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>
            <a:extLst>
              <a:ext uri="{FF2B5EF4-FFF2-40B4-BE49-F238E27FC236}">
                <a16:creationId xmlns:a16="http://schemas.microsoft.com/office/drawing/2014/main" id="{F2FC5D42-FBE1-B620-7EBD-0ADFD9AF4DD9}"/>
              </a:ext>
            </a:extLst>
          </p:cNvPr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>
            <a:extLst>
              <a:ext uri="{FF2B5EF4-FFF2-40B4-BE49-F238E27FC236}">
                <a16:creationId xmlns:a16="http://schemas.microsoft.com/office/drawing/2014/main" id="{AEA9D8DA-2B6F-C039-BCB5-187D0BE1C21E}"/>
              </a:ext>
            </a:extLst>
          </p:cNvPr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>
            <a:extLst>
              <a:ext uri="{FF2B5EF4-FFF2-40B4-BE49-F238E27FC236}">
                <a16:creationId xmlns:a16="http://schemas.microsoft.com/office/drawing/2014/main" id="{B33870A9-28DC-2AE5-ECC0-0A4005305A94}"/>
              </a:ext>
            </a:extLst>
          </p:cNvPr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>
            <a:extLst>
              <a:ext uri="{FF2B5EF4-FFF2-40B4-BE49-F238E27FC236}">
                <a16:creationId xmlns:a16="http://schemas.microsoft.com/office/drawing/2014/main" id="{ED1FBA44-A89F-5615-286A-D6A695EC8F74}"/>
              </a:ext>
            </a:extLst>
          </p:cNvPr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>
            <a:extLst>
              <a:ext uri="{FF2B5EF4-FFF2-40B4-BE49-F238E27FC236}">
                <a16:creationId xmlns:a16="http://schemas.microsoft.com/office/drawing/2014/main" id="{7A3AE646-FEF7-E43E-B16C-9C7EA60EB4D4}"/>
              </a:ext>
            </a:extLst>
          </p:cNvPr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>
            <a:extLst>
              <a:ext uri="{FF2B5EF4-FFF2-40B4-BE49-F238E27FC236}">
                <a16:creationId xmlns:a16="http://schemas.microsoft.com/office/drawing/2014/main" id="{FB6DE552-5A13-72A6-FDF3-49C3D94B6066}"/>
              </a:ext>
            </a:extLst>
          </p:cNvPr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>
            <a:extLst>
              <a:ext uri="{FF2B5EF4-FFF2-40B4-BE49-F238E27FC236}">
                <a16:creationId xmlns:a16="http://schemas.microsoft.com/office/drawing/2014/main" id="{37AA5967-BE56-AA9B-C085-50D45B3A50CF}"/>
              </a:ext>
            </a:extLst>
          </p:cNvPr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>
            <a:extLst>
              <a:ext uri="{FF2B5EF4-FFF2-40B4-BE49-F238E27FC236}">
                <a16:creationId xmlns:a16="http://schemas.microsoft.com/office/drawing/2014/main" id="{8AB3B5F3-51D7-36A8-B82D-F0A352EEDF18}"/>
              </a:ext>
            </a:extLst>
          </p:cNvPr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>
            <a:extLst>
              <a:ext uri="{FF2B5EF4-FFF2-40B4-BE49-F238E27FC236}">
                <a16:creationId xmlns:a16="http://schemas.microsoft.com/office/drawing/2014/main" id="{BA4FD3CE-FDC2-9F89-DC93-43955A6E50E2}"/>
              </a:ext>
            </a:extLst>
          </p:cNvPr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4" name="Grid">
            <a:extLst>
              <a:ext uri="{FF2B5EF4-FFF2-40B4-BE49-F238E27FC236}">
                <a16:creationId xmlns:a16="http://schemas.microsoft.com/office/drawing/2014/main" id="{D9F42824-07A2-92BB-19E2-88704B88BDE5}"/>
              </a:ext>
            </a:extLst>
          </p:cNvPr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5" name="Grid">
            <a:extLst>
              <a:ext uri="{FF2B5EF4-FFF2-40B4-BE49-F238E27FC236}">
                <a16:creationId xmlns:a16="http://schemas.microsoft.com/office/drawing/2014/main" id="{9D9B5869-CA5F-70AB-5CE7-F99DF91887BA}"/>
              </a:ext>
            </a:extLst>
          </p:cNvPr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6" name="Grid">
            <a:extLst>
              <a:ext uri="{FF2B5EF4-FFF2-40B4-BE49-F238E27FC236}">
                <a16:creationId xmlns:a16="http://schemas.microsoft.com/office/drawing/2014/main" id="{31377C3E-45D2-DDAF-391C-1AB4B22948D7}"/>
              </a:ext>
            </a:extLst>
          </p:cNvPr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7" name="Grid">
            <a:extLst>
              <a:ext uri="{FF2B5EF4-FFF2-40B4-BE49-F238E27FC236}">
                <a16:creationId xmlns:a16="http://schemas.microsoft.com/office/drawing/2014/main" id="{88EC340B-C2AF-AAD3-0E5B-D282AA76DBBB}"/>
              </a:ext>
            </a:extLst>
          </p:cNvPr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8" name="Grid">
            <a:extLst>
              <a:ext uri="{FF2B5EF4-FFF2-40B4-BE49-F238E27FC236}">
                <a16:creationId xmlns:a16="http://schemas.microsoft.com/office/drawing/2014/main" id="{F8B4385D-FBD3-A0C1-4CB6-3FD47467AB42}"/>
              </a:ext>
            </a:extLst>
          </p:cNvPr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9" name="Grid">
            <a:extLst>
              <a:ext uri="{FF2B5EF4-FFF2-40B4-BE49-F238E27FC236}">
                <a16:creationId xmlns:a16="http://schemas.microsoft.com/office/drawing/2014/main" id="{0F4E5C4A-DE22-0322-B596-BD1AAA6E8068}"/>
              </a:ext>
            </a:extLst>
          </p:cNvPr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0" name="Grid">
            <a:extLst>
              <a:ext uri="{FF2B5EF4-FFF2-40B4-BE49-F238E27FC236}">
                <a16:creationId xmlns:a16="http://schemas.microsoft.com/office/drawing/2014/main" id="{C013F14E-E30A-9168-18E1-D4F7A05F0E56}"/>
              </a:ext>
            </a:extLst>
          </p:cNvPr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1" name="Grid">
            <a:extLst>
              <a:ext uri="{FF2B5EF4-FFF2-40B4-BE49-F238E27FC236}">
                <a16:creationId xmlns:a16="http://schemas.microsoft.com/office/drawing/2014/main" id="{664CC3A1-6846-8122-EC07-C51A4F1C091A}"/>
              </a:ext>
            </a:extLst>
          </p:cNvPr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2" name="Grid">
            <a:extLst>
              <a:ext uri="{FF2B5EF4-FFF2-40B4-BE49-F238E27FC236}">
                <a16:creationId xmlns:a16="http://schemas.microsoft.com/office/drawing/2014/main" id="{5A9DF150-A769-BE0A-AA0A-9346DF36ED5C}"/>
              </a:ext>
            </a:extLst>
          </p:cNvPr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3" name="Grid">
            <a:extLst>
              <a:ext uri="{FF2B5EF4-FFF2-40B4-BE49-F238E27FC236}">
                <a16:creationId xmlns:a16="http://schemas.microsoft.com/office/drawing/2014/main" id="{039234CB-41B9-24BC-D982-F2799C6498C5}"/>
              </a:ext>
            </a:extLst>
          </p:cNvPr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4" name="Grid">
            <a:extLst>
              <a:ext uri="{FF2B5EF4-FFF2-40B4-BE49-F238E27FC236}">
                <a16:creationId xmlns:a16="http://schemas.microsoft.com/office/drawing/2014/main" id="{B7B4FB9B-E504-67EC-55A1-E84D8E187F33}"/>
              </a:ext>
            </a:extLst>
          </p:cNvPr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5" name="Grid">
            <a:extLst>
              <a:ext uri="{FF2B5EF4-FFF2-40B4-BE49-F238E27FC236}">
                <a16:creationId xmlns:a16="http://schemas.microsoft.com/office/drawing/2014/main" id="{CC1D5DAD-35BC-107D-C605-FA0AADE082C4}"/>
              </a:ext>
            </a:extLst>
          </p:cNvPr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6" name="Grid">
            <a:extLst>
              <a:ext uri="{FF2B5EF4-FFF2-40B4-BE49-F238E27FC236}">
                <a16:creationId xmlns:a16="http://schemas.microsoft.com/office/drawing/2014/main" id="{C24F200D-7225-62E2-C981-4523241AE870}"/>
              </a:ext>
            </a:extLst>
          </p:cNvPr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sp>
        <p:nvSpPr>
          <p:cNvPr id="1977" name="Label">
            <a:extLst>
              <a:ext uri="{FF2B5EF4-FFF2-40B4-BE49-F238E27FC236}">
                <a16:creationId xmlns:a16="http://schemas.microsoft.com/office/drawing/2014/main" id="{48490A6E-205F-B8C0-F8E4-251B5ACF59F6}"/>
              </a:ext>
            </a:extLst>
          </p:cNvPr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8" name="Label">
            <a:extLst>
              <a:ext uri="{FF2B5EF4-FFF2-40B4-BE49-F238E27FC236}">
                <a16:creationId xmlns:a16="http://schemas.microsoft.com/office/drawing/2014/main" id="{432A7EC7-5B7F-57E8-4989-7C038B4BB5AF}"/>
              </a:ext>
            </a:extLst>
          </p:cNvPr>
          <p:cNvSpPr txBox="1"/>
          <p:nvPr/>
        </p:nvSpPr>
        <p:spPr>
          <a:xfrm>
            <a:off x="14246083" y="6951317"/>
            <a:ext cx="6350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79" name="Label">
            <a:extLst>
              <a:ext uri="{FF2B5EF4-FFF2-40B4-BE49-F238E27FC236}">
                <a16:creationId xmlns:a16="http://schemas.microsoft.com/office/drawing/2014/main" id="{CB806145-2EE4-B0F8-F190-5F849516583B}"/>
              </a:ext>
            </a:extLst>
          </p:cNvPr>
          <p:cNvSpPr txBox="1"/>
          <p:nvPr/>
        </p:nvSpPr>
        <p:spPr>
          <a:xfrm>
            <a:off x="2904983" y="15307917"/>
            <a:ext cx="5842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0" name="Label">
            <a:extLst>
              <a:ext uri="{FF2B5EF4-FFF2-40B4-BE49-F238E27FC236}">
                <a16:creationId xmlns:a16="http://schemas.microsoft.com/office/drawing/2014/main" id="{432DAA1E-F27A-DD02-EA84-0348F629075A}"/>
              </a:ext>
            </a:extLst>
          </p:cNvPr>
          <p:cNvSpPr txBox="1"/>
          <p:nvPr/>
        </p:nvSpPr>
        <p:spPr>
          <a:xfrm>
            <a:off x="9318483" y="12681775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82" name="Label">
            <a:extLst>
              <a:ext uri="{FF2B5EF4-FFF2-40B4-BE49-F238E27FC236}">
                <a16:creationId xmlns:a16="http://schemas.microsoft.com/office/drawing/2014/main" id="{8C80F8BD-DDB6-0962-5BC7-831C37A46403}"/>
              </a:ext>
            </a:extLst>
          </p:cNvPr>
          <p:cNvSpPr txBox="1"/>
          <p:nvPr/>
        </p:nvSpPr>
        <p:spPr>
          <a:xfrm>
            <a:off x="8863492" y="17953934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>
            <a:extLst>
              <a:ext uri="{FF2B5EF4-FFF2-40B4-BE49-F238E27FC236}">
                <a16:creationId xmlns:a16="http://schemas.microsoft.com/office/drawing/2014/main" id="{97DE670B-3C40-5FBD-726E-A0A23CA14A52}"/>
              </a:ext>
            </a:extLst>
          </p:cNvPr>
          <p:cNvSpPr txBox="1"/>
          <p:nvPr/>
        </p:nvSpPr>
        <p:spPr>
          <a:xfrm>
            <a:off x="25968183" y="69513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>
            <a:extLst>
              <a:ext uri="{FF2B5EF4-FFF2-40B4-BE49-F238E27FC236}">
                <a16:creationId xmlns:a16="http://schemas.microsoft.com/office/drawing/2014/main" id="{EB2F4BBE-F166-F465-0EC4-6827AB17243F}"/>
              </a:ext>
            </a:extLst>
          </p:cNvPr>
          <p:cNvSpPr txBox="1"/>
          <p:nvPr/>
        </p:nvSpPr>
        <p:spPr>
          <a:xfrm>
            <a:off x="25968183" y="153079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2AE9BEC3-0FC3-D095-4FCD-26604C1E7740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5900" name="Wash"/>
          <p:cNvSpPr/>
          <p:nvPr/>
        </p:nvSpPr>
        <p:spPr>
          <a:xfrm>
            <a:off x="9220200" y="13792200"/>
            <a:ext cx="116586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901" name="Wash"/>
          <p:cNvSpPr/>
          <p:nvPr/>
        </p:nvSpPr>
        <p:spPr>
          <a:xfrm>
            <a:off x="21437600" y="1574800"/>
            <a:ext cx="3937000" cy="116586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902" name="Wash"/>
          <p:cNvSpPr/>
          <p:nvPr/>
        </p:nvSpPr>
        <p:spPr>
          <a:xfrm>
            <a:off x="21437600" y="13792200"/>
            <a:ext cx="39370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903" name="Hi"/>
          <p:cNvSpPr/>
          <p:nvPr/>
        </p:nvSpPr>
        <p:spPr>
          <a:xfrm>
            <a:off x="9258300" y="13830300"/>
            <a:ext cx="11582400" cy="4826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904" name="Hi"/>
          <p:cNvSpPr/>
          <p:nvPr/>
        </p:nvSpPr>
        <p:spPr>
          <a:xfrm>
            <a:off x="22440900" y="1612900"/>
            <a:ext cx="482600" cy="115824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905" name="Hi"/>
          <p:cNvSpPr/>
          <p:nvPr/>
        </p:nvSpPr>
        <p:spPr>
          <a:xfrm>
            <a:off x="22440900" y="13830300"/>
            <a:ext cx="482600" cy="482600"/>
          </a:xfrm>
          <a:prstGeom prst="rect">
            <a:avLst/>
          </a:prstGeom>
          <a:solidFill>
            <a:srgbClr val="76B900">
              <a:alpha val="7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5906" name="Hi"/>
          <p:cNvCxnSpPr/>
          <p:nvPr/>
        </p:nvCxnSpPr>
        <p:spPr>
          <a:xfrm>
            <a:off x="9740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07" name="Hi"/>
          <p:cNvCxnSpPr/>
          <p:nvPr/>
        </p:nvCxnSpPr>
        <p:spPr>
          <a:xfrm>
            <a:off x="10223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08" name="Hi"/>
          <p:cNvCxnSpPr/>
          <p:nvPr/>
        </p:nvCxnSpPr>
        <p:spPr>
          <a:xfrm>
            <a:off x="10706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09" name="Hi"/>
          <p:cNvCxnSpPr/>
          <p:nvPr/>
        </p:nvCxnSpPr>
        <p:spPr>
          <a:xfrm>
            <a:off x="111887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10" name="Hi"/>
          <p:cNvCxnSpPr/>
          <p:nvPr/>
        </p:nvCxnSpPr>
        <p:spPr>
          <a:xfrm>
            <a:off x="116713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11" name="Hi"/>
          <p:cNvCxnSpPr/>
          <p:nvPr/>
        </p:nvCxnSpPr>
        <p:spPr>
          <a:xfrm>
            <a:off x="12153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12" name="Hi"/>
          <p:cNvCxnSpPr/>
          <p:nvPr/>
        </p:nvCxnSpPr>
        <p:spPr>
          <a:xfrm>
            <a:off x="12636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13" name="Hi"/>
          <p:cNvCxnSpPr/>
          <p:nvPr/>
        </p:nvCxnSpPr>
        <p:spPr>
          <a:xfrm>
            <a:off x="13119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14" name="Hi"/>
          <p:cNvCxnSpPr/>
          <p:nvPr/>
        </p:nvCxnSpPr>
        <p:spPr>
          <a:xfrm>
            <a:off x="136017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15" name="Hi"/>
          <p:cNvCxnSpPr/>
          <p:nvPr/>
        </p:nvCxnSpPr>
        <p:spPr>
          <a:xfrm>
            <a:off x="140843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16" name="Hi"/>
          <p:cNvCxnSpPr/>
          <p:nvPr/>
        </p:nvCxnSpPr>
        <p:spPr>
          <a:xfrm>
            <a:off x="14566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17" name="Hi"/>
          <p:cNvCxnSpPr/>
          <p:nvPr/>
        </p:nvCxnSpPr>
        <p:spPr>
          <a:xfrm>
            <a:off x="15049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18" name="Hi"/>
          <p:cNvCxnSpPr/>
          <p:nvPr/>
        </p:nvCxnSpPr>
        <p:spPr>
          <a:xfrm>
            <a:off x="15532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19" name="Hi"/>
          <p:cNvCxnSpPr/>
          <p:nvPr/>
        </p:nvCxnSpPr>
        <p:spPr>
          <a:xfrm>
            <a:off x="160147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20" name="Hi"/>
          <p:cNvCxnSpPr/>
          <p:nvPr/>
        </p:nvCxnSpPr>
        <p:spPr>
          <a:xfrm>
            <a:off x="164973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21" name="Hi"/>
          <p:cNvCxnSpPr/>
          <p:nvPr/>
        </p:nvCxnSpPr>
        <p:spPr>
          <a:xfrm>
            <a:off x="16979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22" name="Hi"/>
          <p:cNvCxnSpPr/>
          <p:nvPr/>
        </p:nvCxnSpPr>
        <p:spPr>
          <a:xfrm>
            <a:off x="17462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23" name="Hi"/>
          <p:cNvCxnSpPr/>
          <p:nvPr/>
        </p:nvCxnSpPr>
        <p:spPr>
          <a:xfrm>
            <a:off x="17945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24" name="Hi"/>
          <p:cNvCxnSpPr/>
          <p:nvPr/>
        </p:nvCxnSpPr>
        <p:spPr>
          <a:xfrm>
            <a:off x="184277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25" name="Hi"/>
          <p:cNvCxnSpPr/>
          <p:nvPr/>
        </p:nvCxnSpPr>
        <p:spPr>
          <a:xfrm>
            <a:off x="189103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26" name="Hi"/>
          <p:cNvCxnSpPr/>
          <p:nvPr/>
        </p:nvCxnSpPr>
        <p:spPr>
          <a:xfrm>
            <a:off x="193929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27" name="Hi"/>
          <p:cNvCxnSpPr/>
          <p:nvPr/>
        </p:nvCxnSpPr>
        <p:spPr>
          <a:xfrm>
            <a:off x="198755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28" name="Hi"/>
          <p:cNvCxnSpPr/>
          <p:nvPr/>
        </p:nvCxnSpPr>
        <p:spPr>
          <a:xfrm>
            <a:off x="20358100" y="13830300"/>
            <a:ext cx="0" cy="4826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29" name="Hi"/>
          <p:cNvCxnSpPr/>
          <p:nvPr/>
        </p:nvCxnSpPr>
        <p:spPr>
          <a:xfrm>
            <a:off x="22440900" y="2095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30" name="Hi"/>
          <p:cNvCxnSpPr/>
          <p:nvPr/>
        </p:nvCxnSpPr>
        <p:spPr>
          <a:xfrm>
            <a:off x="22440900" y="2578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31" name="Hi"/>
          <p:cNvCxnSpPr/>
          <p:nvPr/>
        </p:nvCxnSpPr>
        <p:spPr>
          <a:xfrm>
            <a:off x="22440900" y="3060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32" name="Hi"/>
          <p:cNvCxnSpPr/>
          <p:nvPr/>
        </p:nvCxnSpPr>
        <p:spPr>
          <a:xfrm>
            <a:off x="22440900" y="3543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33" name="Hi"/>
          <p:cNvCxnSpPr/>
          <p:nvPr/>
        </p:nvCxnSpPr>
        <p:spPr>
          <a:xfrm>
            <a:off x="22440900" y="4025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34" name="Hi"/>
          <p:cNvCxnSpPr/>
          <p:nvPr/>
        </p:nvCxnSpPr>
        <p:spPr>
          <a:xfrm>
            <a:off x="22440900" y="4508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35" name="Hi"/>
          <p:cNvCxnSpPr/>
          <p:nvPr/>
        </p:nvCxnSpPr>
        <p:spPr>
          <a:xfrm>
            <a:off x="22440900" y="4991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36" name="Hi"/>
          <p:cNvCxnSpPr/>
          <p:nvPr/>
        </p:nvCxnSpPr>
        <p:spPr>
          <a:xfrm>
            <a:off x="22440900" y="5473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37" name="Hi"/>
          <p:cNvCxnSpPr/>
          <p:nvPr/>
        </p:nvCxnSpPr>
        <p:spPr>
          <a:xfrm>
            <a:off x="22440900" y="5956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38" name="Hi"/>
          <p:cNvCxnSpPr/>
          <p:nvPr/>
        </p:nvCxnSpPr>
        <p:spPr>
          <a:xfrm>
            <a:off x="22440900" y="6438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39" name="Hi"/>
          <p:cNvCxnSpPr/>
          <p:nvPr/>
        </p:nvCxnSpPr>
        <p:spPr>
          <a:xfrm>
            <a:off x="22440900" y="6921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40" name="Hi"/>
          <p:cNvCxnSpPr/>
          <p:nvPr/>
        </p:nvCxnSpPr>
        <p:spPr>
          <a:xfrm>
            <a:off x="22440900" y="7404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41" name="Hi"/>
          <p:cNvCxnSpPr/>
          <p:nvPr/>
        </p:nvCxnSpPr>
        <p:spPr>
          <a:xfrm>
            <a:off x="22440900" y="7886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42" name="Hi"/>
          <p:cNvCxnSpPr/>
          <p:nvPr/>
        </p:nvCxnSpPr>
        <p:spPr>
          <a:xfrm>
            <a:off x="22440900" y="8369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43" name="Hi"/>
          <p:cNvCxnSpPr/>
          <p:nvPr/>
        </p:nvCxnSpPr>
        <p:spPr>
          <a:xfrm>
            <a:off x="22440900" y="8851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44" name="Hi"/>
          <p:cNvCxnSpPr/>
          <p:nvPr/>
        </p:nvCxnSpPr>
        <p:spPr>
          <a:xfrm>
            <a:off x="22440900" y="9334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45" name="Hi"/>
          <p:cNvCxnSpPr/>
          <p:nvPr/>
        </p:nvCxnSpPr>
        <p:spPr>
          <a:xfrm>
            <a:off x="22440900" y="9817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46" name="Hi"/>
          <p:cNvCxnSpPr/>
          <p:nvPr/>
        </p:nvCxnSpPr>
        <p:spPr>
          <a:xfrm>
            <a:off x="22440900" y="10299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47" name="Hi"/>
          <p:cNvCxnSpPr/>
          <p:nvPr/>
        </p:nvCxnSpPr>
        <p:spPr>
          <a:xfrm>
            <a:off x="22440900" y="107823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48" name="Hi"/>
          <p:cNvCxnSpPr/>
          <p:nvPr/>
        </p:nvCxnSpPr>
        <p:spPr>
          <a:xfrm>
            <a:off x="22440900" y="112649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49" name="Hi"/>
          <p:cNvCxnSpPr/>
          <p:nvPr/>
        </p:nvCxnSpPr>
        <p:spPr>
          <a:xfrm>
            <a:off x="22440900" y="117475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50" name="Hi"/>
          <p:cNvCxnSpPr/>
          <p:nvPr/>
        </p:nvCxnSpPr>
        <p:spPr>
          <a:xfrm>
            <a:off x="22440900" y="122301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51" name="Hi"/>
          <p:cNvCxnSpPr/>
          <p:nvPr/>
        </p:nvCxnSpPr>
        <p:spPr>
          <a:xfrm>
            <a:off x="22440900" y="12712700"/>
            <a:ext cx="4826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5952" name="Hi"/>
          <p:cNvCxnSpPr/>
          <p:nvPr/>
        </p:nvCxnSpPr>
        <p:spPr>
          <a:xfrm>
            <a:off x="9258300" y="13830300"/>
            <a:ext cx="115824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953" name="Hi"/>
          <p:cNvCxnSpPr/>
          <p:nvPr/>
        </p:nvCxnSpPr>
        <p:spPr>
          <a:xfrm>
            <a:off x="9258300" y="14312900"/>
            <a:ext cx="115824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954" name="Hi"/>
          <p:cNvCxnSpPr/>
          <p:nvPr/>
        </p:nvCxnSpPr>
        <p:spPr>
          <a:xfrm>
            <a:off x="92583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955" name="Hi"/>
          <p:cNvCxnSpPr/>
          <p:nvPr/>
        </p:nvCxnSpPr>
        <p:spPr>
          <a:xfrm>
            <a:off x="208407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956" name="Hi"/>
          <p:cNvCxnSpPr/>
          <p:nvPr/>
        </p:nvCxnSpPr>
        <p:spPr>
          <a:xfrm>
            <a:off x="22440900" y="16129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957" name="Hi"/>
          <p:cNvCxnSpPr/>
          <p:nvPr/>
        </p:nvCxnSpPr>
        <p:spPr>
          <a:xfrm>
            <a:off x="22440900" y="131953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958" name="Hi"/>
          <p:cNvCxnSpPr/>
          <p:nvPr/>
        </p:nvCxnSpPr>
        <p:spPr>
          <a:xfrm>
            <a:off x="22440900" y="1612900"/>
            <a:ext cx="0" cy="115824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959" name="Hi"/>
          <p:cNvCxnSpPr/>
          <p:nvPr/>
        </p:nvCxnSpPr>
        <p:spPr>
          <a:xfrm>
            <a:off x="22923500" y="1612900"/>
            <a:ext cx="0" cy="115824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960" name="Hi"/>
          <p:cNvCxnSpPr/>
          <p:nvPr/>
        </p:nvCxnSpPr>
        <p:spPr>
          <a:xfrm>
            <a:off x="22440900" y="138303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961" name="Hi"/>
          <p:cNvCxnSpPr/>
          <p:nvPr/>
        </p:nvCxnSpPr>
        <p:spPr>
          <a:xfrm>
            <a:off x="22440900" y="143129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962" name="Hi"/>
          <p:cNvCxnSpPr/>
          <p:nvPr/>
        </p:nvCxnSpPr>
        <p:spPr>
          <a:xfrm>
            <a:off x="224409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5963" name="Hi"/>
          <p:cNvCxnSpPr/>
          <p:nvPr/>
        </p:nvCxnSpPr>
        <p:spPr>
          <a:xfrm>
            <a:off x="229235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sp>
        <p:nvSpPr>
          <p:cNvPr id="3" name="Global Memory">
            <a:extLst>
              <a:ext uri="{FF2B5EF4-FFF2-40B4-BE49-F238E27FC236}">
                <a16:creationId xmlns:a16="http://schemas.microsoft.com/office/drawing/2014/main" id="{B53313A2-6791-BA68-1BF5-A7440F0D542B}"/>
              </a:ext>
            </a:extLst>
          </p:cNvPr>
          <p:cNvSpPr/>
          <p:nvPr/>
        </p:nvSpPr>
        <p:spPr>
          <a:xfrm>
            <a:off x="5540233" y="5567680"/>
            <a:ext cx="12255499" cy="1777993"/>
          </a:xfrm>
          <a:prstGeom prst="roundRect">
            <a:avLst/>
          </a:prstGeom>
          <a:solidFill>
            <a:srgbClr val="ECECEC"/>
          </a:solidFill>
          <a:ln w="38100">
            <a:solidFill>
              <a:srgbClr val="757575"/>
            </a:solidFill>
          </a:ln>
        </p:spPr>
        <p:txBody>
          <a:bodyPr wrap="square" lIns="152400" rIns="1524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Global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C5E23B-A89F-CBDB-5721-1A6C51D71D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1395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48050-DE25-EA3A-0235-08B86E7A4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>
            <a:extLst>
              <a:ext uri="{FF2B5EF4-FFF2-40B4-BE49-F238E27FC236}">
                <a16:creationId xmlns:a16="http://schemas.microsoft.com/office/drawing/2014/main" id="{3C205A57-5A36-9772-DC08-1CFD39D5E6C3}"/>
              </a:ext>
            </a:extLst>
          </p:cNvPr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>
            <a:extLst>
              <a:ext uri="{FF2B5EF4-FFF2-40B4-BE49-F238E27FC236}">
                <a16:creationId xmlns:a16="http://schemas.microsoft.com/office/drawing/2014/main" id="{83854302-9F11-FDBE-D075-B97DD108E8E0}"/>
              </a:ext>
            </a:extLst>
          </p:cNvPr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>
            <a:extLst>
              <a:ext uri="{FF2B5EF4-FFF2-40B4-BE49-F238E27FC236}">
                <a16:creationId xmlns:a16="http://schemas.microsoft.com/office/drawing/2014/main" id="{9EC9B6A4-EBED-07D3-7984-D07F91F639A8}"/>
              </a:ext>
            </a:extLst>
          </p:cNvPr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>
            <a:extLst>
              <a:ext uri="{FF2B5EF4-FFF2-40B4-BE49-F238E27FC236}">
                <a16:creationId xmlns:a16="http://schemas.microsoft.com/office/drawing/2014/main" id="{85F023EA-8B60-98E7-736E-5BC27C69086D}"/>
              </a:ext>
            </a:extLst>
          </p:cNvPr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>
            <a:extLst>
              <a:ext uri="{FF2B5EF4-FFF2-40B4-BE49-F238E27FC236}">
                <a16:creationId xmlns:a16="http://schemas.microsoft.com/office/drawing/2014/main" id="{05EF06E9-AE45-7492-BC47-756BA51F977B}"/>
              </a:ext>
            </a:extLst>
          </p:cNvPr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>
            <a:extLst>
              <a:ext uri="{FF2B5EF4-FFF2-40B4-BE49-F238E27FC236}">
                <a16:creationId xmlns:a16="http://schemas.microsoft.com/office/drawing/2014/main" id="{6A0E22FE-E6AB-2E92-06E9-D53FDB013D76}"/>
              </a:ext>
            </a:extLst>
          </p:cNvPr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>
            <a:extLst>
              <a:ext uri="{FF2B5EF4-FFF2-40B4-BE49-F238E27FC236}">
                <a16:creationId xmlns:a16="http://schemas.microsoft.com/office/drawing/2014/main" id="{C0C651C2-C094-529A-7A04-FB6BDDF552B4}"/>
              </a:ext>
            </a:extLst>
          </p:cNvPr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>
            <a:extLst>
              <a:ext uri="{FF2B5EF4-FFF2-40B4-BE49-F238E27FC236}">
                <a16:creationId xmlns:a16="http://schemas.microsoft.com/office/drawing/2014/main" id="{87C2C6F6-D9A9-64D7-DA20-0C4DE5FDFD03}"/>
              </a:ext>
            </a:extLst>
          </p:cNvPr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>
            <a:extLst>
              <a:ext uri="{FF2B5EF4-FFF2-40B4-BE49-F238E27FC236}">
                <a16:creationId xmlns:a16="http://schemas.microsoft.com/office/drawing/2014/main" id="{938BD174-798A-AC93-DEBD-248B24F701A7}"/>
              </a:ext>
            </a:extLst>
          </p:cNvPr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>
            <a:extLst>
              <a:ext uri="{FF2B5EF4-FFF2-40B4-BE49-F238E27FC236}">
                <a16:creationId xmlns:a16="http://schemas.microsoft.com/office/drawing/2014/main" id="{34A12FD4-859B-0154-08E6-DA3C2701A825}"/>
              </a:ext>
            </a:extLst>
          </p:cNvPr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>
            <a:extLst>
              <a:ext uri="{FF2B5EF4-FFF2-40B4-BE49-F238E27FC236}">
                <a16:creationId xmlns:a16="http://schemas.microsoft.com/office/drawing/2014/main" id="{79A07404-E994-F7BF-7137-BA3F5232E219}"/>
              </a:ext>
            </a:extLst>
          </p:cNvPr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>
            <a:extLst>
              <a:ext uri="{FF2B5EF4-FFF2-40B4-BE49-F238E27FC236}">
                <a16:creationId xmlns:a16="http://schemas.microsoft.com/office/drawing/2014/main" id="{3A9C715F-6CBF-4A9B-A6A5-5FBD4D31E735}"/>
              </a:ext>
            </a:extLst>
          </p:cNvPr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>
            <a:extLst>
              <a:ext uri="{FF2B5EF4-FFF2-40B4-BE49-F238E27FC236}">
                <a16:creationId xmlns:a16="http://schemas.microsoft.com/office/drawing/2014/main" id="{B2E99AB1-F03A-2275-266A-6113A99077ED}"/>
              </a:ext>
            </a:extLst>
          </p:cNvPr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>
            <a:extLst>
              <a:ext uri="{FF2B5EF4-FFF2-40B4-BE49-F238E27FC236}">
                <a16:creationId xmlns:a16="http://schemas.microsoft.com/office/drawing/2014/main" id="{A8250CA5-8ABB-DE39-8826-03308B379F5D}"/>
              </a:ext>
            </a:extLst>
          </p:cNvPr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>
            <a:extLst>
              <a:ext uri="{FF2B5EF4-FFF2-40B4-BE49-F238E27FC236}">
                <a16:creationId xmlns:a16="http://schemas.microsoft.com/office/drawing/2014/main" id="{B2F3422A-67B0-E989-FF26-2FD63B35E0D1}"/>
              </a:ext>
            </a:extLst>
          </p:cNvPr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>
            <a:extLst>
              <a:ext uri="{FF2B5EF4-FFF2-40B4-BE49-F238E27FC236}">
                <a16:creationId xmlns:a16="http://schemas.microsoft.com/office/drawing/2014/main" id="{CC8DF94F-7E6F-B955-8031-3AB58C16E07F}"/>
              </a:ext>
            </a:extLst>
          </p:cNvPr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>
            <a:extLst>
              <a:ext uri="{FF2B5EF4-FFF2-40B4-BE49-F238E27FC236}">
                <a16:creationId xmlns:a16="http://schemas.microsoft.com/office/drawing/2014/main" id="{FE38E92A-0B5D-D96C-D95B-04C31507CA5E}"/>
              </a:ext>
            </a:extLst>
          </p:cNvPr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>
            <a:extLst>
              <a:ext uri="{FF2B5EF4-FFF2-40B4-BE49-F238E27FC236}">
                <a16:creationId xmlns:a16="http://schemas.microsoft.com/office/drawing/2014/main" id="{69D6B988-F66F-5B18-6307-64121D591435}"/>
              </a:ext>
            </a:extLst>
          </p:cNvPr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>
            <a:extLst>
              <a:ext uri="{FF2B5EF4-FFF2-40B4-BE49-F238E27FC236}">
                <a16:creationId xmlns:a16="http://schemas.microsoft.com/office/drawing/2014/main" id="{F2876116-2FA7-CF62-A23D-0EF78AB5EF76}"/>
              </a:ext>
            </a:extLst>
          </p:cNvPr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>
            <a:extLst>
              <a:ext uri="{FF2B5EF4-FFF2-40B4-BE49-F238E27FC236}">
                <a16:creationId xmlns:a16="http://schemas.microsoft.com/office/drawing/2014/main" id="{B9D5FD90-8371-4B45-0EFE-7FA3A2E49AE9}"/>
              </a:ext>
            </a:extLst>
          </p:cNvPr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>
            <a:extLst>
              <a:ext uri="{FF2B5EF4-FFF2-40B4-BE49-F238E27FC236}">
                <a16:creationId xmlns:a16="http://schemas.microsoft.com/office/drawing/2014/main" id="{989086F4-BEAD-E825-58DD-CC2CD65F8477}"/>
              </a:ext>
            </a:extLst>
          </p:cNvPr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>
            <a:extLst>
              <a:ext uri="{FF2B5EF4-FFF2-40B4-BE49-F238E27FC236}">
                <a16:creationId xmlns:a16="http://schemas.microsoft.com/office/drawing/2014/main" id="{AA41F19E-B7E0-8CA0-E099-BDD5DE9D56BC}"/>
              </a:ext>
            </a:extLst>
          </p:cNvPr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>
            <a:extLst>
              <a:ext uri="{FF2B5EF4-FFF2-40B4-BE49-F238E27FC236}">
                <a16:creationId xmlns:a16="http://schemas.microsoft.com/office/drawing/2014/main" id="{7E82C45D-EB9F-6584-8E04-0057CEE808C5}"/>
              </a:ext>
            </a:extLst>
          </p:cNvPr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>
            <a:extLst>
              <a:ext uri="{FF2B5EF4-FFF2-40B4-BE49-F238E27FC236}">
                <a16:creationId xmlns:a16="http://schemas.microsoft.com/office/drawing/2014/main" id="{E4BF99FC-0920-7CDB-CCC7-2F572A86DCA8}"/>
              </a:ext>
            </a:extLst>
          </p:cNvPr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>
            <a:extLst>
              <a:ext uri="{FF2B5EF4-FFF2-40B4-BE49-F238E27FC236}">
                <a16:creationId xmlns:a16="http://schemas.microsoft.com/office/drawing/2014/main" id="{65F34C2B-FAFD-FD3D-0D66-B78FFCD1B78B}"/>
              </a:ext>
            </a:extLst>
          </p:cNvPr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>
            <a:extLst>
              <a:ext uri="{FF2B5EF4-FFF2-40B4-BE49-F238E27FC236}">
                <a16:creationId xmlns:a16="http://schemas.microsoft.com/office/drawing/2014/main" id="{C4B17324-E4B4-44DC-8B0E-EFE7ED6B1D66}"/>
              </a:ext>
            </a:extLst>
          </p:cNvPr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>
            <a:extLst>
              <a:ext uri="{FF2B5EF4-FFF2-40B4-BE49-F238E27FC236}">
                <a16:creationId xmlns:a16="http://schemas.microsoft.com/office/drawing/2014/main" id="{D063D01F-84E5-4B72-A22D-70349B32224A}"/>
              </a:ext>
            </a:extLst>
          </p:cNvPr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>
            <a:extLst>
              <a:ext uri="{FF2B5EF4-FFF2-40B4-BE49-F238E27FC236}">
                <a16:creationId xmlns:a16="http://schemas.microsoft.com/office/drawing/2014/main" id="{E7CE6223-9A20-A906-3291-2A9210173201}"/>
              </a:ext>
            </a:extLst>
          </p:cNvPr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>
            <a:extLst>
              <a:ext uri="{FF2B5EF4-FFF2-40B4-BE49-F238E27FC236}">
                <a16:creationId xmlns:a16="http://schemas.microsoft.com/office/drawing/2014/main" id="{1234D78C-A8CF-B7F2-2794-BEEE8BCE8393}"/>
              </a:ext>
            </a:extLst>
          </p:cNvPr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>
            <a:extLst>
              <a:ext uri="{FF2B5EF4-FFF2-40B4-BE49-F238E27FC236}">
                <a16:creationId xmlns:a16="http://schemas.microsoft.com/office/drawing/2014/main" id="{16FF2526-BD8B-290F-BA4A-0FDC7C157E5E}"/>
              </a:ext>
            </a:extLst>
          </p:cNvPr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>
            <a:extLst>
              <a:ext uri="{FF2B5EF4-FFF2-40B4-BE49-F238E27FC236}">
                <a16:creationId xmlns:a16="http://schemas.microsoft.com/office/drawing/2014/main" id="{6E8E0608-476B-8024-6DAB-222AB5121253}"/>
              </a:ext>
            </a:extLst>
          </p:cNvPr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>
            <a:extLst>
              <a:ext uri="{FF2B5EF4-FFF2-40B4-BE49-F238E27FC236}">
                <a16:creationId xmlns:a16="http://schemas.microsoft.com/office/drawing/2014/main" id="{08CBBCB1-6A4C-3C31-4C9D-9065B029B5E4}"/>
              </a:ext>
            </a:extLst>
          </p:cNvPr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>
            <a:extLst>
              <a:ext uri="{FF2B5EF4-FFF2-40B4-BE49-F238E27FC236}">
                <a16:creationId xmlns:a16="http://schemas.microsoft.com/office/drawing/2014/main" id="{766516B9-2D03-A599-8539-FD94D8E4544E}"/>
              </a:ext>
            </a:extLst>
          </p:cNvPr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>
            <a:extLst>
              <a:ext uri="{FF2B5EF4-FFF2-40B4-BE49-F238E27FC236}">
                <a16:creationId xmlns:a16="http://schemas.microsoft.com/office/drawing/2014/main" id="{058E1471-22F5-F103-0F5F-CAB4C3468D78}"/>
              </a:ext>
            </a:extLst>
          </p:cNvPr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>
            <a:extLst>
              <a:ext uri="{FF2B5EF4-FFF2-40B4-BE49-F238E27FC236}">
                <a16:creationId xmlns:a16="http://schemas.microsoft.com/office/drawing/2014/main" id="{004508DA-FA63-94CC-ADC1-D4DB6C874C73}"/>
              </a:ext>
            </a:extLst>
          </p:cNvPr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>
            <a:extLst>
              <a:ext uri="{FF2B5EF4-FFF2-40B4-BE49-F238E27FC236}">
                <a16:creationId xmlns:a16="http://schemas.microsoft.com/office/drawing/2014/main" id="{CE90A56A-3D2D-336C-4CBE-5F40FB6FB482}"/>
              </a:ext>
            </a:extLst>
          </p:cNvPr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>
            <a:extLst>
              <a:ext uri="{FF2B5EF4-FFF2-40B4-BE49-F238E27FC236}">
                <a16:creationId xmlns:a16="http://schemas.microsoft.com/office/drawing/2014/main" id="{CF6E297E-E469-9B7F-7698-CFEF41F1CF7C}"/>
              </a:ext>
            </a:extLst>
          </p:cNvPr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>
            <a:extLst>
              <a:ext uri="{FF2B5EF4-FFF2-40B4-BE49-F238E27FC236}">
                <a16:creationId xmlns:a16="http://schemas.microsoft.com/office/drawing/2014/main" id="{2CCE6E44-4881-D342-0A17-6E0C0E2085C4}"/>
              </a:ext>
            </a:extLst>
          </p:cNvPr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>
            <a:extLst>
              <a:ext uri="{FF2B5EF4-FFF2-40B4-BE49-F238E27FC236}">
                <a16:creationId xmlns:a16="http://schemas.microsoft.com/office/drawing/2014/main" id="{D264C696-6990-627E-48A1-70C93FCAE6A5}"/>
              </a:ext>
            </a:extLst>
          </p:cNvPr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>
            <a:extLst>
              <a:ext uri="{FF2B5EF4-FFF2-40B4-BE49-F238E27FC236}">
                <a16:creationId xmlns:a16="http://schemas.microsoft.com/office/drawing/2014/main" id="{B7727116-8D03-6042-EFEF-5CE242D657CB}"/>
              </a:ext>
            </a:extLst>
          </p:cNvPr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>
            <a:extLst>
              <a:ext uri="{FF2B5EF4-FFF2-40B4-BE49-F238E27FC236}">
                <a16:creationId xmlns:a16="http://schemas.microsoft.com/office/drawing/2014/main" id="{52E22E1C-09DB-3B20-3786-29987A09B373}"/>
              </a:ext>
            </a:extLst>
          </p:cNvPr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>
            <a:extLst>
              <a:ext uri="{FF2B5EF4-FFF2-40B4-BE49-F238E27FC236}">
                <a16:creationId xmlns:a16="http://schemas.microsoft.com/office/drawing/2014/main" id="{50F36BE3-313C-2F22-15A2-D28E7D6F2D9E}"/>
              </a:ext>
            </a:extLst>
          </p:cNvPr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>
            <a:extLst>
              <a:ext uri="{FF2B5EF4-FFF2-40B4-BE49-F238E27FC236}">
                <a16:creationId xmlns:a16="http://schemas.microsoft.com/office/drawing/2014/main" id="{E47A94EA-88B3-73AF-0CB4-A6F6A112C84D}"/>
              </a:ext>
            </a:extLst>
          </p:cNvPr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>
            <a:extLst>
              <a:ext uri="{FF2B5EF4-FFF2-40B4-BE49-F238E27FC236}">
                <a16:creationId xmlns:a16="http://schemas.microsoft.com/office/drawing/2014/main" id="{4CB6DA68-7D26-2596-9AB8-7A0FC7FC1CC8}"/>
              </a:ext>
            </a:extLst>
          </p:cNvPr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>
            <a:extLst>
              <a:ext uri="{FF2B5EF4-FFF2-40B4-BE49-F238E27FC236}">
                <a16:creationId xmlns:a16="http://schemas.microsoft.com/office/drawing/2014/main" id="{FCCCE44B-F362-6527-465F-A4826D75DB14}"/>
              </a:ext>
            </a:extLst>
          </p:cNvPr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>
            <a:extLst>
              <a:ext uri="{FF2B5EF4-FFF2-40B4-BE49-F238E27FC236}">
                <a16:creationId xmlns:a16="http://schemas.microsoft.com/office/drawing/2014/main" id="{57C4191B-EFEF-E957-725B-6498C8A341BB}"/>
              </a:ext>
            </a:extLst>
          </p:cNvPr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>
            <a:extLst>
              <a:ext uri="{FF2B5EF4-FFF2-40B4-BE49-F238E27FC236}">
                <a16:creationId xmlns:a16="http://schemas.microsoft.com/office/drawing/2014/main" id="{E460815E-825A-1E8C-C297-6256745D8279}"/>
              </a:ext>
            </a:extLst>
          </p:cNvPr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>
            <a:extLst>
              <a:ext uri="{FF2B5EF4-FFF2-40B4-BE49-F238E27FC236}">
                <a16:creationId xmlns:a16="http://schemas.microsoft.com/office/drawing/2014/main" id="{5E825A95-EAD7-8F53-B871-DCBCBB1CCF95}"/>
              </a:ext>
            </a:extLst>
          </p:cNvPr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>
            <a:extLst>
              <a:ext uri="{FF2B5EF4-FFF2-40B4-BE49-F238E27FC236}">
                <a16:creationId xmlns:a16="http://schemas.microsoft.com/office/drawing/2014/main" id="{FE8F06C8-18D1-3758-AE97-C8070BFC43CB}"/>
              </a:ext>
            </a:extLst>
          </p:cNvPr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>
            <a:extLst>
              <a:ext uri="{FF2B5EF4-FFF2-40B4-BE49-F238E27FC236}">
                <a16:creationId xmlns:a16="http://schemas.microsoft.com/office/drawing/2014/main" id="{BDFAAE16-B47A-2285-C73F-C9CFC23BA703}"/>
              </a:ext>
            </a:extLst>
          </p:cNvPr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>
            <a:extLst>
              <a:ext uri="{FF2B5EF4-FFF2-40B4-BE49-F238E27FC236}">
                <a16:creationId xmlns:a16="http://schemas.microsoft.com/office/drawing/2014/main" id="{CD950B72-B64B-0592-DA58-CA8B54D9B2D9}"/>
              </a:ext>
            </a:extLst>
          </p:cNvPr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>
            <a:extLst>
              <a:ext uri="{FF2B5EF4-FFF2-40B4-BE49-F238E27FC236}">
                <a16:creationId xmlns:a16="http://schemas.microsoft.com/office/drawing/2014/main" id="{67DFC83D-50DC-E3A7-84AD-0AB9C7FC226E}"/>
              </a:ext>
            </a:extLst>
          </p:cNvPr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>
            <a:extLst>
              <a:ext uri="{FF2B5EF4-FFF2-40B4-BE49-F238E27FC236}">
                <a16:creationId xmlns:a16="http://schemas.microsoft.com/office/drawing/2014/main" id="{DC421066-06B8-B2DC-C93A-76EC82EF68A9}"/>
              </a:ext>
            </a:extLst>
          </p:cNvPr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>
            <a:extLst>
              <a:ext uri="{FF2B5EF4-FFF2-40B4-BE49-F238E27FC236}">
                <a16:creationId xmlns:a16="http://schemas.microsoft.com/office/drawing/2014/main" id="{07AF424A-1BCB-D277-2612-97C03209E429}"/>
              </a:ext>
            </a:extLst>
          </p:cNvPr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>
            <a:extLst>
              <a:ext uri="{FF2B5EF4-FFF2-40B4-BE49-F238E27FC236}">
                <a16:creationId xmlns:a16="http://schemas.microsoft.com/office/drawing/2014/main" id="{329FC71F-AF16-5AD2-3258-42B5369FA611}"/>
              </a:ext>
            </a:extLst>
          </p:cNvPr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>
            <a:extLst>
              <a:ext uri="{FF2B5EF4-FFF2-40B4-BE49-F238E27FC236}">
                <a16:creationId xmlns:a16="http://schemas.microsoft.com/office/drawing/2014/main" id="{0B119709-246C-9F46-F6CA-C046B3AB684C}"/>
              </a:ext>
            </a:extLst>
          </p:cNvPr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>
            <a:extLst>
              <a:ext uri="{FF2B5EF4-FFF2-40B4-BE49-F238E27FC236}">
                <a16:creationId xmlns:a16="http://schemas.microsoft.com/office/drawing/2014/main" id="{F5D7F4CB-9098-1084-7FFE-8DFCC5DC143E}"/>
              </a:ext>
            </a:extLst>
          </p:cNvPr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>
            <a:extLst>
              <a:ext uri="{FF2B5EF4-FFF2-40B4-BE49-F238E27FC236}">
                <a16:creationId xmlns:a16="http://schemas.microsoft.com/office/drawing/2014/main" id="{6831B900-F80A-E943-E865-AF8F1194A9F1}"/>
              </a:ext>
            </a:extLst>
          </p:cNvPr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>
            <a:extLst>
              <a:ext uri="{FF2B5EF4-FFF2-40B4-BE49-F238E27FC236}">
                <a16:creationId xmlns:a16="http://schemas.microsoft.com/office/drawing/2014/main" id="{14910999-A222-8974-9D10-A7B599822E75}"/>
              </a:ext>
            </a:extLst>
          </p:cNvPr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>
            <a:extLst>
              <a:ext uri="{FF2B5EF4-FFF2-40B4-BE49-F238E27FC236}">
                <a16:creationId xmlns:a16="http://schemas.microsoft.com/office/drawing/2014/main" id="{027D7A52-E5A3-79A1-0A99-8EA97506C38B}"/>
              </a:ext>
            </a:extLst>
          </p:cNvPr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>
            <a:extLst>
              <a:ext uri="{FF2B5EF4-FFF2-40B4-BE49-F238E27FC236}">
                <a16:creationId xmlns:a16="http://schemas.microsoft.com/office/drawing/2014/main" id="{37BB5F47-80C6-9B3F-7615-EF60C3AE708B}"/>
              </a:ext>
            </a:extLst>
          </p:cNvPr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>
            <a:extLst>
              <a:ext uri="{FF2B5EF4-FFF2-40B4-BE49-F238E27FC236}">
                <a16:creationId xmlns:a16="http://schemas.microsoft.com/office/drawing/2014/main" id="{F695EF43-AD1A-DBEF-5348-49F2F236EDBB}"/>
              </a:ext>
            </a:extLst>
          </p:cNvPr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>
            <a:extLst>
              <a:ext uri="{FF2B5EF4-FFF2-40B4-BE49-F238E27FC236}">
                <a16:creationId xmlns:a16="http://schemas.microsoft.com/office/drawing/2014/main" id="{B704120B-AB8C-4AA8-BA82-38E1025CC29D}"/>
              </a:ext>
            </a:extLst>
          </p:cNvPr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>
            <a:extLst>
              <a:ext uri="{FF2B5EF4-FFF2-40B4-BE49-F238E27FC236}">
                <a16:creationId xmlns:a16="http://schemas.microsoft.com/office/drawing/2014/main" id="{7F27B75B-A93A-CD15-2414-9FA407BA0E65}"/>
              </a:ext>
            </a:extLst>
          </p:cNvPr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4" name="Grid">
            <a:extLst>
              <a:ext uri="{FF2B5EF4-FFF2-40B4-BE49-F238E27FC236}">
                <a16:creationId xmlns:a16="http://schemas.microsoft.com/office/drawing/2014/main" id="{0C277DE5-D9BD-AAA8-2257-BCE11498E19C}"/>
              </a:ext>
            </a:extLst>
          </p:cNvPr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5" name="Grid">
            <a:extLst>
              <a:ext uri="{FF2B5EF4-FFF2-40B4-BE49-F238E27FC236}">
                <a16:creationId xmlns:a16="http://schemas.microsoft.com/office/drawing/2014/main" id="{6E976013-06B3-3EF7-C9DA-CA7D8E520FFA}"/>
              </a:ext>
            </a:extLst>
          </p:cNvPr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6" name="Grid">
            <a:extLst>
              <a:ext uri="{FF2B5EF4-FFF2-40B4-BE49-F238E27FC236}">
                <a16:creationId xmlns:a16="http://schemas.microsoft.com/office/drawing/2014/main" id="{38B46B22-0BE4-4A93-FA33-A958F061E532}"/>
              </a:ext>
            </a:extLst>
          </p:cNvPr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7" name="Grid">
            <a:extLst>
              <a:ext uri="{FF2B5EF4-FFF2-40B4-BE49-F238E27FC236}">
                <a16:creationId xmlns:a16="http://schemas.microsoft.com/office/drawing/2014/main" id="{7F2117CC-041B-6FB8-50E4-2809A3C09F04}"/>
              </a:ext>
            </a:extLst>
          </p:cNvPr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8" name="Grid">
            <a:extLst>
              <a:ext uri="{FF2B5EF4-FFF2-40B4-BE49-F238E27FC236}">
                <a16:creationId xmlns:a16="http://schemas.microsoft.com/office/drawing/2014/main" id="{221BE46A-E55A-86F2-E2E0-435302D1BFC6}"/>
              </a:ext>
            </a:extLst>
          </p:cNvPr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9" name="Grid">
            <a:extLst>
              <a:ext uri="{FF2B5EF4-FFF2-40B4-BE49-F238E27FC236}">
                <a16:creationId xmlns:a16="http://schemas.microsoft.com/office/drawing/2014/main" id="{7E75E4B1-0B3E-9F91-5640-ADC5B58FAD02}"/>
              </a:ext>
            </a:extLst>
          </p:cNvPr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0" name="Grid">
            <a:extLst>
              <a:ext uri="{FF2B5EF4-FFF2-40B4-BE49-F238E27FC236}">
                <a16:creationId xmlns:a16="http://schemas.microsoft.com/office/drawing/2014/main" id="{69C440E9-6C3F-1814-8774-0E8B0E9463C1}"/>
              </a:ext>
            </a:extLst>
          </p:cNvPr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1" name="Grid">
            <a:extLst>
              <a:ext uri="{FF2B5EF4-FFF2-40B4-BE49-F238E27FC236}">
                <a16:creationId xmlns:a16="http://schemas.microsoft.com/office/drawing/2014/main" id="{DFE98436-DF13-10DF-427E-3CE0EE9962E6}"/>
              </a:ext>
            </a:extLst>
          </p:cNvPr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2" name="Grid">
            <a:extLst>
              <a:ext uri="{FF2B5EF4-FFF2-40B4-BE49-F238E27FC236}">
                <a16:creationId xmlns:a16="http://schemas.microsoft.com/office/drawing/2014/main" id="{80A719BB-FB2B-4E7B-5142-48EC6F0B688F}"/>
              </a:ext>
            </a:extLst>
          </p:cNvPr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3" name="Grid">
            <a:extLst>
              <a:ext uri="{FF2B5EF4-FFF2-40B4-BE49-F238E27FC236}">
                <a16:creationId xmlns:a16="http://schemas.microsoft.com/office/drawing/2014/main" id="{0001C996-7E06-EFE9-1624-D2FE958B1A3D}"/>
              </a:ext>
            </a:extLst>
          </p:cNvPr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4" name="Grid">
            <a:extLst>
              <a:ext uri="{FF2B5EF4-FFF2-40B4-BE49-F238E27FC236}">
                <a16:creationId xmlns:a16="http://schemas.microsoft.com/office/drawing/2014/main" id="{E7B905D8-5579-DD39-B570-E68A2A2F626B}"/>
              </a:ext>
            </a:extLst>
          </p:cNvPr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5" name="Grid">
            <a:extLst>
              <a:ext uri="{FF2B5EF4-FFF2-40B4-BE49-F238E27FC236}">
                <a16:creationId xmlns:a16="http://schemas.microsoft.com/office/drawing/2014/main" id="{E162759C-26D9-29A7-86F3-4B43F84F4B2B}"/>
              </a:ext>
            </a:extLst>
          </p:cNvPr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6" name="Grid">
            <a:extLst>
              <a:ext uri="{FF2B5EF4-FFF2-40B4-BE49-F238E27FC236}">
                <a16:creationId xmlns:a16="http://schemas.microsoft.com/office/drawing/2014/main" id="{7FA9501B-CF39-41ED-26C9-93415F7F4B8D}"/>
              </a:ext>
            </a:extLst>
          </p:cNvPr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sp>
        <p:nvSpPr>
          <p:cNvPr id="1977" name="Label">
            <a:extLst>
              <a:ext uri="{FF2B5EF4-FFF2-40B4-BE49-F238E27FC236}">
                <a16:creationId xmlns:a16="http://schemas.microsoft.com/office/drawing/2014/main" id="{C64D7B44-03BE-4A9B-8029-2786B9A1D5A8}"/>
              </a:ext>
            </a:extLst>
          </p:cNvPr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8" name="Label">
            <a:extLst>
              <a:ext uri="{FF2B5EF4-FFF2-40B4-BE49-F238E27FC236}">
                <a16:creationId xmlns:a16="http://schemas.microsoft.com/office/drawing/2014/main" id="{C4BFDA15-4595-B1B5-DD54-0CA9CE20304C}"/>
              </a:ext>
            </a:extLst>
          </p:cNvPr>
          <p:cNvSpPr txBox="1"/>
          <p:nvPr/>
        </p:nvSpPr>
        <p:spPr>
          <a:xfrm>
            <a:off x="14246083" y="6951317"/>
            <a:ext cx="6350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79" name="Label">
            <a:extLst>
              <a:ext uri="{FF2B5EF4-FFF2-40B4-BE49-F238E27FC236}">
                <a16:creationId xmlns:a16="http://schemas.microsoft.com/office/drawing/2014/main" id="{41274493-B046-164A-A1F0-1510C30AD4AC}"/>
              </a:ext>
            </a:extLst>
          </p:cNvPr>
          <p:cNvSpPr txBox="1"/>
          <p:nvPr/>
        </p:nvSpPr>
        <p:spPr>
          <a:xfrm>
            <a:off x="2904983" y="15307917"/>
            <a:ext cx="5842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block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0" name="Label">
            <a:extLst>
              <a:ext uri="{FF2B5EF4-FFF2-40B4-BE49-F238E27FC236}">
                <a16:creationId xmlns:a16="http://schemas.microsoft.com/office/drawing/2014/main" id="{9BF24AC1-8BAE-9432-7A5A-B1C757FCB548}"/>
              </a:ext>
            </a:extLst>
          </p:cNvPr>
          <p:cNvSpPr txBox="1"/>
          <p:nvPr/>
        </p:nvSpPr>
        <p:spPr>
          <a:xfrm>
            <a:off x="9318483" y="12681775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>
                <a:solidFill>
                  <a:srgbClr val="C81414"/>
                </a:solidFill>
              </a:rPr>
              <a:t>K</a:t>
            </a:r>
          </a:p>
        </p:txBody>
      </p:sp>
      <p:sp>
        <p:nvSpPr>
          <p:cNvPr id="1982" name="Label">
            <a:extLst>
              <a:ext uri="{FF2B5EF4-FFF2-40B4-BE49-F238E27FC236}">
                <a16:creationId xmlns:a16="http://schemas.microsoft.com/office/drawing/2014/main" id="{B0BF07E4-652C-B54F-54FA-34EAB34AA118}"/>
              </a:ext>
            </a:extLst>
          </p:cNvPr>
          <p:cNvSpPr txBox="1"/>
          <p:nvPr/>
        </p:nvSpPr>
        <p:spPr>
          <a:xfrm>
            <a:off x="8863492" y="17953934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>
            <a:extLst>
              <a:ext uri="{FF2B5EF4-FFF2-40B4-BE49-F238E27FC236}">
                <a16:creationId xmlns:a16="http://schemas.microsoft.com/office/drawing/2014/main" id="{E397D33D-5A64-5F09-E349-8D5B5E4E1911}"/>
              </a:ext>
            </a:extLst>
          </p:cNvPr>
          <p:cNvSpPr txBox="1"/>
          <p:nvPr/>
        </p:nvSpPr>
        <p:spPr>
          <a:xfrm>
            <a:off x="25968183" y="69513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>
            <a:extLst>
              <a:ext uri="{FF2B5EF4-FFF2-40B4-BE49-F238E27FC236}">
                <a16:creationId xmlns:a16="http://schemas.microsoft.com/office/drawing/2014/main" id="{67BB1A5F-89A3-6833-DD62-0678F6703220}"/>
              </a:ext>
            </a:extLst>
          </p:cNvPr>
          <p:cNvSpPr txBox="1"/>
          <p:nvPr/>
        </p:nvSpPr>
        <p:spPr>
          <a:xfrm>
            <a:off x="25968183" y="153079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918B5833-F76B-0858-8A4E-4E16AD8F474C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block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13" name="Global Memory">
            <a:extLst>
              <a:ext uri="{FF2B5EF4-FFF2-40B4-BE49-F238E27FC236}">
                <a16:creationId xmlns:a16="http://schemas.microsoft.com/office/drawing/2014/main" id="{FA77BE43-A163-6615-6EB1-E248B17D3BD6}"/>
              </a:ext>
            </a:extLst>
          </p:cNvPr>
          <p:cNvSpPr/>
          <p:nvPr/>
        </p:nvSpPr>
        <p:spPr>
          <a:xfrm>
            <a:off x="5540233" y="5567680"/>
            <a:ext cx="12255499" cy="1777993"/>
          </a:xfrm>
          <a:prstGeom prst="roundRect">
            <a:avLst/>
          </a:prstGeom>
          <a:solidFill>
            <a:srgbClr val="ECECEC"/>
          </a:solidFill>
          <a:ln w="38100">
            <a:solidFill>
              <a:srgbClr val="757575"/>
            </a:solidFill>
          </a:ln>
        </p:spPr>
        <p:txBody>
          <a:bodyPr wrap="square" lIns="152400" rIns="1524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Global Memory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1261BD-C302-707D-2EDB-D1D91ED049E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132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BC2AB-E10B-958C-424B-65E177D52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>
            <a:extLst>
              <a:ext uri="{FF2B5EF4-FFF2-40B4-BE49-F238E27FC236}">
                <a16:creationId xmlns:a16="http://schemas.microsoft.com/office/drawing/2014/main" id="{745B9F65-FEA3-3CBB-A8C6-05107C9C6B76}"/>
              </a:ext>
            </a:extLst>
          </p:cNvPr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>
            <a:extLst>
              <a:ext uri="{FF2B5EF4-FFF2-40B4-BE49-F238E27FC236}">
                <a16:creationId xmlns:a16="http://schemas.microsoft.com/office/drawing/2014/main" id="{B509A71F-BB70-786C-9A8F-666BF61F7C18}"/>
              </a:ext>
            </a:extLst>
          </p:cNvPr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>
            <a:extLst>
              <a:ext uri="{FF2B5EF4-FFF2-40B4-BE49-F238E27FC236}">
                <a16:creationId xmlns:a16="http://schemas.microsoft.com/office/drawing/2014/main" id="{BAB65F89-D76C-7A05-6189-F9613DBA1CE8}"/>
              </a:ext>
            </a:extLst>
          </p:cNvPr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>
            <a:extLst>
              <a:ext uri="{FF2B5EF4-FFF2-40B4-BE49-F238E27FC236}">
                <a16:creationId xmlns:a16="http://schemas.microsoft.com/office/drawing/2014/main" id="{83174A31-9F80-C11A-5FC9-24A9F0100337}"/>
              </a:ext>
            </a:extLst>
          </p:cNvPr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>
            <a:extLst>
              <a:ext uri="{FF2B5EF4-FFF2-40B4-BE49-F238E27FC236}">
                <a16:creationId xmlns:a16="http://schemas.microsoft.com/office/drawing/2014/main" id="{960A205F-AFB1-F5B5-9854-9959C51CE42B}"/>
              </a:ext>
            </a:extLst>
          </p:cNvPr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>
            <a:extLst>
              <a:ext uri="{FF2B5EF4-FFF2-40B4-BE49-F238E27FC236}">
                <a16:creationId xmlns:a16="http://schemas.microsoft.com/office/drawing/2014/main" id="{94167704-9960-F041-C0DD-9FD3E8958BF3}"/>
              </a:ext>
            </a:extLst>
          </p:cNvPr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>
            <a:extLst>
              <a:ext uri="{FF2B5EF4-FFF2-40B4-BE49-F238E27FC236}">
                <a16:creationId xmlns:a16="http://schemas.microsoft.com/office/drawing/2014/main" id="{1306130D-5831-A153-4EB9-AEF7DD960B2E}"/>
              </a:ext>
            </a:extLst>
          </p:cNvPr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>
            <a:extLst>
              <a:ext uri="{FF2B5EF4-FFF2-40B4-BE49-F238E27FC236}">
                <a16:creationId xmlns:a16="http://schemas.microsoft.com/office/drawing/2014/main" id="{8749963E-C70F-18DE-8B89-2D5CAE26C0F8}"/>
              </a:ext>
            </a:extLst>
          </p:cNvPr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>
            <a:extLst>
              <a:ext uri="{FF2B5EF4-FFF2-40B4-BE49-F238E27FC236}">
                <a16:creationId xmlns:a16="http://schemas.microsoft.com/office/drawing/2014/main" id="{86E2B2C4-AFAD-614B-B6D1-AADC596C0C49}"/>
              </a:ext>
            </a:extLst>
          </p:cNvPr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>
            <a:extLst>
              <a:ext uri="{FF2B5EF4-FFF2-40B4-BE49-F238E27FC236}">
                <a16:creationId xmlns:a16="http://schemas.microsoft.com/office/drawing/2014/main" id="{C1E6F4C8-D6B6-9F29-CFFD-485E3505FD11}"/>
              </a:ext>
            </a:extLst>
          </p:cNvPr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>
            <a:extLst>
              <a:ext uri="{FF2B5EF4-FFF2-40B4-BE49-F238E27FC236}">
                <a16:creationId xmlns:a16="http://schemas.microsoft.com/office/drawing/2014/main" id="{2342081C-7076-9ABC-6C8A-1807CB1C4E7D}"/>
              </a:ext>
            </a:extLst>
          </p:cNvPr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>
            <a:extLst>
              <a:ext uri="{FF2B5EF4-FFF2-40B4-BE49-F238E27FC236}">
                <a16:creationId xmlns:a16="http://schemas.microsoft.com/office/drawing/2014/main" id="{461FFE5E-9E28-DC59-CAAB-700F992AC6D9}"/>
              </a:ext>
            </a:extLst>
          </p:cNvPr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>
            <a:extLst>
              <a:ext uri="{FF2B5EF4-FFF2-40B4-BE49-F238E27FC236}">
                <a16:creationId xmlns:a16="http://schemas.microsoft.com/office/drawing/2014/main" id="{85E9AC96-C68D-9C03-77B7-24CE01AEBDF9}"/>
              </a:ext>
            </a:extLst>
          </p:cNvPr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>
            <a:extLst>
              <a:ext uri="{FF2B5EF4-FFF2-40B4-BE49-F238E27FC236}">
                <a16:creationId xmlns:a16="http://schemas.microsoft.com/office/drawing/2014/main" id="{E7BAAE2C-1D9B-4F88-4554-F9BBC75D6392}"/>
              </a:ext>
            </a:extLst>
          </p:cNvPr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>
            <a:extLst>
              <a:ext uri="{FF2B5EF4-FFF2-40B4-BE49-F238E27FC236}">
                <a16:creationId xmlns:a16="http://schemas.microsoft.com/office/drawing/2014/main" id="{58AD0F61-9EAB-3D65-DF20-0D4D974D516A}"/>
              </a:ext>
            </a:extLst>
          </p:cNvPr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>
            <a:extLst>
              <a:ext uri="{FF2B5EF4-FFF2-40B4-BE49-F238E27FC236}">
                <a16:creationId xmlns:a16="http://schemas.microsoft.com/office/drawing/2014/main" id="{F47AD592-AC4F-42FC-5F41-F8E68A2904D2}"/>
              </a:ext>
            </a:extLst>
          </p:cNvPr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>
            <a:extLst>
              <a:ext uri="{FF2B5EF4-FFF2-40B4-BE49-F238E27FC236}">
                <a16:creationId xmlns:a16="http://schemas.microsoft.com/office/drawing/2014/main" id="{DAD71F45-DE9A-D596-039F-5D13BACBD52F}"/>
              </a:ext>
            </a:extLst>
          </p:cNvPr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>
            <a:extLst>
              <a:ext uri="{FF2B5EF4-FFF2-40B4-BE49-F238E27FC236}">
                <a16:creationId xmlns:a16="http://schemas.microsoft.com/office/drawing/2014/main" id="{F741116C-66DE-6E38-BC1B-69EEFD31A1A0}"/>
              </a:ext>
            </a:extLst>
          </p:cNvPr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>
            <a:extLst>
              <a:ext uri="{FF2B5EF4-FFF2-40B4-BE49-F238E27FC236}">
                <a16:creationId xmlns:a16="http://schemas.microsoft.com/office/drawing/2014/main" id="{A332541E-3380-02D7-018D-086E0819D1E4}"/>
              </a:ext>
            </a:extLst>
          </p:cNvPr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>
            <a:extLst>
              <a:ext uri="{FF2B5EF4-FFF2-40B4-BE49-F238E27FC236}">
                <a16:creationId xmlns:a16="http://schemas.microsoft.com/office/drawing/2014/main" id="{C8474598-8C3C-DB81-8447-8BEEA929FA77}"/>
              </a:ext>
            </a:extLst>
          </p:cNvPr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>
            <a:extLst>
              <a:ext uri="{FF2B5EF4-FFF2-40B4-BE49-F238E27FC236}">
                <a16:creationId xmlns:a16="http://schemas.microsoft.com/office/drawing/2014/main" id="{EAF262CF-8367-BCBD-9400-C7842FA109AA}"/>
              </a:ext>
            </a:extLst>
          </p:cNvPr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>
            <a:extLst>
              <a:ext uri="{FF2B5EF4-FFF2-40B4-BE49-F238E27FC236}">
                <a16:creationId xmlns:a16="http://schemas.microsoft.com/office/drawing/2014/main" id="{2846AB0D-119C-254C-F6DB-7D4268F710FF}"/>
              </a:ext>
            </a:extLst>
          </p:cNvPr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>
            <a:extLst>
              <a:ext uri="{FF2B5EF4-FFF2-40B4-BE49-F238E27FC236}">
                <a16:creationId xmlns:a16="http://schemas.microsoft.com/office/drawing/2014/main" id="{2646CB96-6173-97C7-B078-9261398F8C5F}"/>
              </a:ext>
            </a:extLst>
          </p:cNvPr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>
            <a:extLst>
              <a:ext uri="{FF2B5EF4-FFF2-40B4-BE49-F238E27FC236}">
                <a16:creationId xmlns:a16="http://schemas.microsoft.com/office/drawing/2014/main" id="{32163861-0CD6-22B8-3B05-B1215F83A2B6}"/>
              </a:ext>
            </a:extLst>
          </p:cNvPr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>
            <a:extLst>
              <a:ext uri="{FF2B5EF4-FFF2-40B4-BE49-F238E27FC236}">
                <a16:creationId xmlns:a16="http://schemas.microsoft.com/office/drawing/2014/main" id="{ACDCD157-8CD5-574C-A2E6-BC9661F8DBF3}"/>
              </a:ext>
            </a:extLst>
          </p:cNvPr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>
            <a:extLst>
              <a:ext uri="{FF2B5EF4-FFF2-40B4-BE49-F238E27FC236}">
                <a16:creationId xmlns:a16="http://schemas.microsoft.com/office/drawing/2014/main" id="{5F782483-D8C1-E942-EB03-96057DC47355}"/>
              </a:ext>
            </a:extLst>
          </p:cNvPr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>
            <a:extLst>
              <a:ext uri="{FF2B5EF4-FFF2-40B4-BE49-F238E27FC236}">
                <a16:creationId xmlns:a16="http://schemas.microsoft.com/office/drawing/2014/main" id="{B20AD65F-16AF-8D01-CBF0-232B5E70BB0E}"/>
              </a:ext>
            </a:extLst>
          </p:cNvPr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>
            <a:extLst>
              <a:ext uri="{FF2B5EF4-FFF2-40B4-BE49-F238E27FC236}">
                <a16:creationId xmlns:a16="http://schemas.microsoft.com/office/drawing/2014/main" id="{02D1E033-5F06-51A6-0C96-5BF43A7F7E74}"/>
              </a:ext>
            </a:extLst>
          </p:cNvPr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>
            <a:extLst>
              <a:ext uri="{FF2B5EF4-FFF2-40B4-BE49-F238E27FC236}">
                <a16:creationId xmlns:a16="http://schemas.microsoft.com/office/drawing/2014/main" id="{51A7D4C4-15AC-903E-A9B6-A83D1ACE1D00}"/>
              </a:ext>
            </a:extLst>
          </p:cNvPr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>
            <a:extLst>
              <a:ext uri="{FF2B5EF4-FFF2-40B4-BE49-F238E27FC236}">
                <a16:creationId xmlns:a16="http://schemas.microsoft.com/office/drawing/2014/main" id="{1C8B74BE-72C5-CA11-8A63-428BAC52E0B9}"/>
              </a:ext>
            </a:extLst>
          </p:cNvPr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>
            <a:extLst>
              <a:ext uri="{FF2B5EF4-FFF2-40B4-BE49-F238E27FC236}">
                <a16:creationId xmlns:a16="http://schemas.microsoft.com/office/drawing/2014/main" id="{2FFC865A-0D1B-062C-75B1-DAC95EF30C6A}"/>
              </a:ext>
            </a:extLst>
          </p:cNvPr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>
            <a:extLst>
              <a:ext uri="{FF2B5EF4-FFF2-40B4-BE49-F238E27FC236}">
                <a16:creationId xmlns:a16="http://schemas.microsoft.com/office/drawing/2014/main" id="{153B0A63-97AC-5387-DD44-9FFBE00E1B08}"/>
              </a:ext>
            </a:extLst>
          </p:cNvPr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>
            <a:extLst>
              <a:ext uri="{FF2B5EF4-FFF2-40B4-BE49-F238E27FC236}">
                <a16:creationId xmlns:a16="http://schemas.microsoft.com/office/drawing/2014/main" id="{331ACC94-1C68-1E73-44F6-D62B835383E7}"/>
              </a:ext>
            </a:extLst>
          </p:cNvPr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>
            <a:extLst>
              <a:ext uri="{FF2B5EF4-FFF2-40B4-BE49-F238E27FC236}">
                <a16:creationId xmlns:a16="http://schemas.microsoft.com/office/drawing/2014/main" id="{2F5FCA12-B575-4DC5-BA1B-263E8A428852}"/>
              </a:ext>
            </a:extLst>
          </p:cNvPr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>
            <a:extLst>
              <a:ext uri="{FF2B5EF4-FFF2-40B4-BE49-F238E27FC236}">
                <a16:creationId xmlns:a16="http://schemas.microsoft.com/office/drawing/2014/main" id="{8EBC4205-DAF0-06DC-809D-CBBC2D0A72FC}"/>
              </a:ext>
            </a:extLst>
          </p:cNvPr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>
            <a:extLst>
              <a:ext uri="{FF2B5EF4-FFF2-40B4-BE49-F238E27FC236}">
                <a16:creationId xmlns:a16="http://schemas.microsoft.com/office/drawing/2014/main" id="{9C7B8B71-8BF5-2C14-7834-BD39FA1BE5DE}"/>
              </a:ext>
            </a:extLst>
          </p:cNvPr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>
            <a:extLst>
              <a:ext uri="{FF2B5EF4-FFF2-40B4-BE49-F238E27FC236}">
                <a16:creationId xmlns:a16="http://schemas.microsoft.com/office/drawing/2014/main" id="{C1590B94-68D3-96F4-3F7E-EDBD28D3AC74}"/>
              </a:ext>
            </a:extLst>
          </p:cNvPr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>
            <a:extLst>
              <a:ext uri="{FF2B5EF4-FFF2-40B4-BE49-F238E27FC236}">
                <a16:creationId xmlns:a16="http://schemas.microsoft.com/office/drawing/2014/main" id="{4FD2DA7C-2E4E-B439-64CD-6D8873442201}"/>
              </a:ext>
            </a:extLst>
          </p:cNvPr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>
            <a:extLst>
              <a:ext uri="{FF2B5EF4-FFF2-40B4-BE49-F238E27FC236}">
                <a16:creationId xmlns:a16="http://schemas.microsoft.com/office/drawing/2014/main" id="{6B68B860-634C-6892-1A96-ED70B998F3D4}"/>
              </a:ext>
            </a:extLst>
          </p:cNvPr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>
            <a:extLst>
              <a:ext uri="{FF2B5EF4-FFF2-40B4-BE49-F238E27FC236}">
                <a16:creationId xmlns:a16="http://schemas.microsoft.com/office/drawing/2014/main" id="{C0B61A91-CD4A-4495-3AC1-090E7A079928}"/>
              </a:ext>
            </a:extLst>
          </p:cNvPr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>
            <a:extLst>
              <a:ext uri="{FF2B5EF4-FFF2-40B4-BE49-F238E27FC236}">
                <a16:creationId xmlns:a16="http://schemas.microsoft.com/office/drawing/2014/main" id="{50507AA3-C909-2EB2-059E-5537537C3312}"/>
              </a:ext>
            </a:extLst>
          </p:cNvPr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>
            <a:extLst>
              <a:ext uri="{FF2B5EF4-FFF2-40B4-BE49-F238E27FC236}">
                <a16:creationId xmlns:a16="http://schemas.microsoft.com/office/drawing/2014/main" id="{74870F99-4CDC-2941-EE0A-D4F82E7E4C4E}"/>
              </a:ext>
            </a:extLst>
          </p:cNvPr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>
            <a:extLst>
              <a:ext uri="{FF2B5EF4-FFF2-40B4-BE49-F238E27FC236}">
                <a16:creationId xmlns:a16="http://schemas.microsoft.com/office/drawing/2014/main" id="{723B280C-974C-A9D0-B05E-807B923F26C0}"/>
              </a:ext>
            </a:extLst>
          </p:cNvPr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>
            <a:extLst>
              <a:ext uri="{FF2B5EF4-FFF2-40B4-BE49-F238E27FC236}">
                <a16:creationId xmlns:a16="http://schemas.microsoft.com/office/drawing/2014/main" id="{C7D2916C-48FE-051C-0299-89F4FFBAC6BE}"/>
              </a:ext>
            </a:extLst>
          </p:cNvPr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>
            <a:extLst>
              <a:ext uri="{FF2B5EF4-FFF2-40B4-BE49-F238E27FC236}">
                <a16:creationId xmlns:a16="http://schemas.microsoft.com/office/drawing/2014/main" id="{0692B26D-F652-3F7E-7A04-F63ACB9AC424}"/>
              </a:ext>
            </a:extLst>
          </p:cNvPr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>
            <a:extLst>
              <a:ext uri="{FF2B5EF4-FFF2-40B4-BE49-F238E27FC236}">
                <a16:creationId xmlns:a16="http://schemas.microsoft.com/office/drawing/2014/main" id="{9A36B7EF-1F46-76C9-F38C-B31E6946F3EA}"/>
              </a:ext>
            </a:extLst>
          </p:cNvPr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>
            <a:extLst>
              <a:ext uri="{FF2B5EF4-FFF2-40B4-BE49-F238E27FC236}">
                <a16:creationId xmlns:a16="http://schemas.microsoft.com/office/drawing/2014/main" id="{34DB4030-0DB8-895E-FC07-5DBFE0700035}"/>
              </a:ext>
            </a:extLst>
          </p:cNvPr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>
            <a:extLst>
              <a:ext uri="{FF2B5EF4-FFF2-40B4-BE49-F238E27FC236}">
                <a16:creationId xmlns:a16="http://schemas.microsoft.com/office/drawing/2014/main" id="{9A06BC3E-6D16-3111-C1E7-FD534057A47C}"/>
              </a:ext>
            </a:extLst>
          </p:cNvPr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>
            <a:extLst>
              <a:ext uri="{FF2B5EF4-FFF2-40B4-BE49-F238E27FC236}">
                <a16:creationId xmlns:a16="http://schemas.microsoft.com/office/drawing/2014/main" id="{98995E83-067F-AB36-30DA-1E226AE68548}"/>
              </a:ext>
            </a:extLst>
          </p:cNvPr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>
            <a:extLst>
              <a:ext uri="{FF2B5EF4-FFF2-40B4-BE49-F238E27FC236}">
                <a16:creationId xmlns:a16="http://schemas.microsoft.com/office/drawing/2014/main" id="{3C0FE09E-901E-9D12-AE4F-D39FB9A1FD1C}"/>
              </a:ext>
            </a:extLst>
          </p:cNvPr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>
            <a:extLst>
              <a:ext uri="{FF2B5EF4-FFF2-40B4-BE49-F238E27FC236}">
                <a16:creationId xmlns:a16="http://schemas.microsoft.com/office/drawing/2014/main" id="{C27BF446-2BD6-3A63-F043-D8CD3E0988F1}"/>
              </a:ext>
            </a:extLst>
          </p:cNvPr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>
            <a:extLst>
              <a:ext uri="{FF2B5EF4-FFF2-40B4-BE49-F238E27FC236}">
                <a16:creationId xmlns:a16="http://schemas.microsoft.com/office/drawing/2014/main" id="{F3335961-AC3B-83E2-D4D6-3AEDB12F42BD}"/>
              </a:ext>
            </a:extLst>
          </p:cNvPr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>
            <a:extLst>
              <a:ext uri="{FF2B5EF4-FFF2-40B4-BE49-F238E27FC236}">
                <a16:creationId xmlns:a16="http://schemas.microsoft.com/office/drawing/2014/main" id="{2EE2A80F-9701-C8ED-7C59-4BC73EEBA0C9}"/>
              </a:ext>
            </a:extLst>
          </p:cNvPr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>
            <a:extLst>
              <a:ext uri="{FF2B5EF4-FFF2-40B4-BE49-F238E27FC236}">
                <a16:creationId xmlns:a16="http://schemas.microsoft.com/office/drawing/2014/main" id="{4B05FF5D-2808-F4B5-18E5-9CED9EF00258}"/>
              </a:ext>
            </a:extLst>
          </p:cNvPr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>
            <a:extLst>
              <a:ext uri="{FF2B5EF4-FFF2-40B4-BE49-F238E27FC236}">
                <a16:creationId xmlns:a16="http://schemas.microsoft.com/office/drawing/2014/main" id="{590B8D5E-F413-580E-0726-B7345DF71AFA}"/>
              </a:ext>
            </a:extLst>
          </p:cNvPr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>
            <a:extLst>
              <a:ext uri="{FF2B5EF4-FFF2-40B4-BE49-F238E27FC236}">
                <a16:creationId xmlns:a16="http://schemas.microsoft.com/office/drawing/2014/main" id="{F2FC5D42-FBE1-B620-7EBD-0ADFD9AF4DD9}"/>
              </a:ext>
            </a:extLst>
          </p:cNvPr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>
            <a:extLst>
              <a:ext uri="{FF2B5EF4-FFF2-40B4-BE49-F238E27FC236}">
                <a16:creationId xmlns:a16="http://schemas.microsoft.com/office/drawing/2014/main" id="{AEA9D8DA-2B6F-C039-BCB5-187D0BE1C21E}"/>
              </a:ext>
            </a:extLst>
          </p:cNvPr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>
            <a:extLst>
              <a:ext uri="{FF2B5EF4-FFF2-40B4-BE49-F238E27FC236}">
                <a16:creationId xmlns:a16="http://schemas.microsoft.com/office/drawing/2014/main" id="{B33870A9-28DC-2AE5-ECC0-0A4005305A94}"/>
              </a:ext>
            </a:extLst>
          </p:cNvPr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>
            <a:extLst>
              <a:ext uri="{FF2B5EF4-FFF2-40B4-BE49-F238E27FC236}">
                <a16:creationId xmlns:a16="http://schemas.microsoft.com/office/drawing/2014/main" id="{ED1FBA44-A89F-5615-286A-D6A695EC8F74}"/>
              </a:ext>
            </a:extLst>
          </p:cNvPr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>
            <a:extLst>
              <a:ext uri="{FF2B5EF4-FFF2-40B4-BE49-F238E27FC236}">
                <a16:creationId xmlns:a16="http://schemas.microsoft.com/office/drawing/2014/main" id="{7A3AE646-FEF7-E43E-B16C-9C7EA60EB4D4}"/>
              </a:ext>
            </a:extLst>
          </p:cNvPr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>
            <a:extLst>
              <a:ext uri="{FF2B5EF4-FFF2-40B4-BE49-F238E27FC236}">
                <a16:creationId xmlns:a16="http://schemas.microsoft.com/office/drawing/2014/main" id="{FB6DE552-5A13-72A6-FDF3-49C3D94B6066}"/>
              </a:ext>
            </a:extLst>
          </p:cNvPr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>
            <a:extLst>
              <a:ext uri="{FF2B5EF4-FFF2-40B4-BE49-F238E27FC236}">
                <a16:creationId xmlns:a16="http://schemas.microsoft.com/office/drawing/2014/main" id="{37AA5967-BE56-AA9B-C085-50D45B3A50CF}"/>
              </a:ext>
            </a:extLst>
          </p:cNvPr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>
            <a:extLst>
              <a:ext uri="{FF2B5EF4-FFF2-40B4-BE49-F238E27FC236}">
                <a16:creationId xmlns:a16="http://schemas.microsoft.com/office/drawing/2014/main" id="{8AB3B5F3-51D7-36A8-B82D-F0A352EEDF18}"/>
              </a:ext>
            </a:extLst>
          </p:cNvPr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>
            <a:extLst>
              <a:ext uri="{FF2B5EF4-FFF2-40B4-BE49-F238E27FC236}">
                <a16:creationId xmlns:a16="http://schemas.microsoft.com/office/drawing/2014/main" id="{BA4FD3CE-FDC2-9F89-DC93-43955A6E50E2}"/>
              </a:ext>
            </a:extLst>
          </p:cNvPr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4" name="Grid">
            <a:extLst>
              <a:ext uri="{FF2B5EF4-FFF2-40B4-BE49-F238E27FC236}">
                <a16:creationId xmlns:a16="http://schemas.microsoft.com/office/drawing/2014/main" id="{D9F42824-07A2-92BB-19E2-88704B88BDE5}"/>
              </a:ext>
            </a:extLst>
          </p:cNvPr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5" name="Grid">
            <a:extLst>
              <a:ext uri="{FF2B5EF4-FFF2-40B4-BE49-F238E27FC236}">
                <a16:creationId xmlns:a16="http://schemas.microsoft.com/office/drawing/2014/main" id="{9D9B5869-CA5F-70AB-5CE7-F99DF91887BA}"/>
              </a:ext>
            </a:extLst>
          </p:cNvPr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6" name="Grid">
            <a:extLst>
              <a:ext uri="{FF2B5EF4-FFF2-40B4-BE49-F238E27FC236}">
                <a16:creationId xmlns:a16="http://schemas.microsoft.com/office/drawing/2014/main" id="{31377C3E-45D2-DDAF-391C-1AB4B22948D7}"/>
              </a:ext>
            </a:extLst>
          </p:cNvPr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7" name="Grid">
            <a:extLst>
              <a:ext uri="{FF2B5EF4-FFF2-40B4-BE49-F238E27FC236}">
                <a16:creationId xmlns:a16="http://schemas.microsoft.com/office/drawing/2014/main" id="{88EC340B-C2AF-AAD3-0E5B-D282AA76DBBB}"/>
              </a:ext>
            </a:extLst>
          </p:cNvPr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8" name="Grid">
            <a:extLst>
              <a:ext uri="{FF2B5EF4-FFF2-40B4-BE49-F238E27FC236}">
                <a16:creationId xmlns:a16="http://schemas.microsoft.com/office/drawing/2014/main" id="{F8B4385D-FBD3-A0C1-4CB6-3FD47467AB42}"/>
              </a:ext>
            </a:extLst>
          </p:cNvPr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9" name="Grid">
            <a:extLst>
              <a:ext uri="{FF2B5EF4-FFF2-40B4-BE49-F238E27FC236}">
                <a16:creationId xmlns:a16="http://schemas.microsoft.com/office/drawing/2014/main" id="{0F4E5C4A-DE22-0322-B596-BD1AAA6E8068}"/>
              </a:ext>
            </a:extLst>
          </p:cNvPr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0" name="Grid">
            <a:extLst>
              <a:ext uri="{FF2B5EF4-FFF2-40B4-BE49-F238E27FC236}">
                <a16:creationId xmlns:a16="http://schemas.microsoft.com/office/drawing/2014/main" id="{C013F14E-E30A-9168-18E1-D4F7A05F0E56}"/>
              </a:ext>
            </a:extLst>
          </p:cNvPr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1" name="Grid">
            <a:extLst>
              <a:ext uri="{FF2B5EF4-FFF2-40B4-BE49-F238E27FC236}">
                <a16:creationId xmlns:a16="http://schemas.microsoft.com/office/drawing/2014/main" id="{664CC3A1-6846-8122-EC07-C51A4F1C091A}"/>
              </a:ext>
            </a:extLst>
          </p:cNvPr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2" name="Grid">
            <a:extLst>
              <a:ext uri="{FF2B5EF4-FFF2-40B4-BE49-F238E27FC236}">
                <a16:creationId xmlns:a16="http://schemas.microsoft.com/office/drawing/2014/main" id="{5A9DF150-A769-BE0A-AA0A-9346DF36ED5C}"/>
              </a:ext>
            </a:extLst>
          </p:cNvPr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3" name="Grid">
            <a:extLst>
              <a:ext uri="{FF2B5EF4-FFF2-40B4-BE49-F238E27FC236}">
                <a16:creationId xmlns:a16="http://schemas.microsoft.com/office/drawing/2014/main" id="{039234CB-41B9-24BC-D982-F2799C6498C5}"/>
              </a:ext>
            </a:extLst>
          </p:cNvPr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4" name="Grid">
            <a:extLst>
              <a:ext uri="{FF2B5EF4-FFF2-40B4-BE49-F238E27FC236}">
                <a16:creationId xmlns:a16="http://schemas.microsoft.com/office/drawing/2014/main" id="{B7B4FB9B-E504-67EC-55A1-E84D8E187F33}"/>
              </a:ext>
            </a:extLst>
          </p:cNvPr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5" name="Grid">
            <a:extLst>
              <a:ext uri="{FF2B5EF4-FFF2-40B4-BE49-F238E27FC236}">
                <a16:creationId xmlns:a16="http://schemas.microsoft.com/office/drawing/2014/main" id="{CC1D5DAD-35BC-107D-C605-FA0AADE082C4}"/>
              </a:ext>
            </a:extLst>
          </p:cNvPr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6" name="Grid">
            <a:extLst>
              <a:ext uri="{FF2B5EF4-FFF2-40B4-BE49-F238E27FC236}">
                <a16:creationId xmlns:a16="http://schemas.microsoft.com/office/drawing/2014/main" id="{C24F200D-7225-62E2-C981-4523241AE870}"/>
              </a:ext>
            </a:extLst>
          </p:cNvPr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sp>
        <p:nvSpPr>
          <p:cNvPr id="1977" name="Label">
            <a:extLst>
              <a:ext uri="{FF2B5EF4-FFF2-40B4-BE49-F238E27FC236}">
                <a16:creationId xmlns:a16="http://schemas.microsoft.com/office/drawing/2014/main" id="{48490A6E-205F-B8C0-F8E4-251B5ACF59F6}"/>
              </a:ext>
            </a:extLst>
          </p:cNvPr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9" name="Label">
            <a:extLst>
              <a:ext uri="{FF2B5EF4-FFF2-40B4-BE49-F238E27FC236}">
                <a16:creationId xmlns:a16="http://schemas.microsoft.com/office/drawing/2014/main" id="{CB806145-2EE4-B0F8-F190-5F849516583B}"/>
              </a:ext>
            </a:extLst>
          </p:cNvPr>
          <p:cNvSpPr txBox="1"/>
          <p:nvPr/>
        </p:nvSpPr>
        <p:spPr>
          <a:xfrm>
            <a:off x="6241773" y="15307917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2" name="Label">
            <a:extLst>
              <a:ext uri="{FF2B5EF4-FFF2-40B4-BE49-F238E27FC236}">
                <a16:creationId xmlns:a16="http://schemas.microsoft.com/office/drawing/2014/main" id="{8C80F8BD-DDB6-0962-5BC7-831C37A46403}"/>
              </a:ext>
            </a:extLst>
          </p:cNvPr>
          <p:cNvSpPr txBox="1"/>
          <p:nvPr/>
        </p:nvSpPr>
        <p:spPr>
          <a:xfrm>
            <a:off x="5394183" y="17720916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tile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>
            <a:extLst>
              <a:ext uri="{FF2B5EF4-FFF2-40B4-BE49-F238E27FC236}">
                <a16:creationId xmlns:a16="http://schemas.microsoft.com/office/drawing/2014/main" id="{97DE670B-3C40-5FBD-726E-A0A23CA14A52}"/>
              </a:ext>
            </a:extLst>
          </p:cNvPr>
          <p:cNvSpPr txBox="1"/>
          <p:nvPr/>
        </p:nvSpPr>
        <p:spPr>
          <a:xfrm>
            <a:off x="25815782" y="2954130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tile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>
            <a:extLst>
              <a:ext uri="{FF2B5EF4-FFF2-40B4-BE49-F238E27FC236}">
                <a16:creationId xmlns:a16="http://schemas.microsoft.com/office/drawing/2014/main" id="{EB2F4BBE-F166-F465-0EC4-6827AB17243F}"/>
              </a:ext>
            </a:extLst>
          </p:cNvPr>
          <p:cNvSpPr txBox="1"/>
          <p:nvPr/>
        </p:nvSpPr>
        <p:spPr>
          <a:xfrm>
            <a:off x="25968183" y="153079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2AE9BEC3-0FC3-D095-4FCD-26604C1E7740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6200" name="Wash"/>
          <p:cNvSpPr/>
          <p:nvPr/>
        </p:nvSpPr>
        <p:spPr>
          <a:xfrm>
            <a:off x="9220200" y="13792200"/>
            <a:ext cx="116586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1" name="Wash"/>
          <p:cNvSpPr/>
          <p:nvPr/>
        </p:nvSpPr>
        <p:spPr>
          <a:xfrm>
            <a:off x="21437600" y="1574800"/>
            <a:ext cx="3937000" cy="116586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2" name="Wash"/>
          <p:cNvSpPr/>
          <p:nvPr/>
        </p:nvSpPr>
        <p:spPr>
          <a:xfrm>
            <a:off x="21437600" y="13792200"/>
            <a:ext cx="39370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3" name="Hi"/>
          <p:cNvSpPr/>
          <p:nvPr/>
        </p:nvSpPr>
        <p:spPr>
          <a:xfrm>
            <a:off x="9258300" y="138303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4" name="Hi"/>
          <p:cNvSpPr/>
          <p:nvPr/>
        </p:nvSpPr>
        <p:spPr>
          <a:xfrm>
            <a:off x="21475700" y="16129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6205" name="Hi"/>
          <p:cNvCxnSpPr/>
          <p:nvPr/>
        </p:nvCxnSpPr>
        <p:spPr>
          <a:xfrm>
            <a:off x="97409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06" name="Hi"/>
          <p:cNvCxnSpPr/>
          <p:nvPr/>
        </p:nvCxnSpPr>
        <p:spPr>
          <a:xfrm>
            <a:off x="9258300" y="14312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07" name="Hi"/>
          <p:cNvCxnSpPr/>
          <p:nvPr/>
        </p:nvCxnSpPr>
        <p:spPr>
          <a:xfrm>
            <a:off x="102235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08" name="Hi"/>
          <p:cNvCxnSpPr/>
          <p:nvPr/>
        </p:nvCxnSpPr>
        <p:spPr>
          <a:xfrm>
            <a:off x="9258300" y="14795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09" name="Hi"/>
          <p:cNvCxnSpPr/>
          <p:nvPr/>
        </p:nvCxnSpPr>
        <p:spPr>
          <a:xfrm>
            <a:off x="107061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0" name="Hi"/>
          <p:cNvCxnSpPr/>
          <p:nvPr/>
        </p:nvCxnSpPr>
        <p:spPr>
          <a:xfrm>
            <a:off x="9258300" y="15278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1" name="Hi"/>
          <p:cNvCxnSpPr/>
          <p:nvPr/>
        </p:nvCxnSpPr>
        <p:spPr>
          <a:xfrm>
            <a:off x="111887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2" name="Hi"/>
          <p:cNvCxnSpPr/>
          <p:nvPr/>
        </p:nvCxnSpPr>
        <p:spPr>
          <a:xfrm>
            <a:off x="9258300" y="15760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3" name="Hi"/>
          <p:cNvCxnSpPr/>
          <p:nvPr/>
        </p:nvCxnSpPr>
        <p:spPr>
          <a:xfrm>
            <a:off x="116713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4" name="Hi"/>
          <p:cNvCxnSpPr/>
          <p:nvPr/>
        </p:nvCxnSpPr>
        <p:spPr>
          <a:xfrm>
            <a:off x="9258300" y="16243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5" name="Hi"/>
          <p:cNvCxnSpPr/>
          <p:nvPr/>
        </p:nvCxnSpPr>
        <p:spPr>
          <a:xfrm>
            <a:off x="121539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6" name="Hi"/>
          <p:cNvCxnSpPr/>
          <p:nvPr/>
        </p:nvCxnSpPr>
        <p:spPr>
          <a:xfrm>
            <a:off x="9258300" y="16725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7" name="Hi"/>
          <p:cNvCxnSpPr/>
          <p:nvPr/>
        </p:nvCxnSpPr>
        <p:spPr>
          <a:xfrm>
            <a:off x="126365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8" name="Hi"/>
          <p:cNvCxnSpPr/>
          <p:nvPr/>
        </p:nvCxnSpPr>
        <p:spPr>
          <a:xfrm>
            <a:off x="9258300" y="17208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9" name="Hi"/>
          <p:cNvCxnSpPr/>
          <p:nvPr/>
        </p:nvCxnSpPr>
        <p:spPr>
          <a:xfrm>
            <a:off x="9258300" y="138303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20" name="Hi"/>
          <p:cNvCxnSpPr/>
          <p:nvPr/>
        </p:nvCxnSpPr>
        <p:spPr>
          <a:xfrm>
            <a:off x="9258300" y="176911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21" name="Hi"/>
          <p:cNvCxnSpPr/>
          <p:nvPr/>
        </p:nvCxnSpPr>
        <p:spPr>
          <a:xfrm>
            <a:off x="9258300" y="138303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22" name="Hi"/>
          <p:cNvCxnSpPr/>
          <p:nvPr/>
        </p:nvCxnSpPr>
        <p:spPr>
          <a:xfrm>
            <a:off x="13119100" y="138303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23" name="Hi"/>
          <p:cNvCxnSpPr/>
          <p:nvPr/>
        </p:nvCxnSpPr>
        <p:spPr>
          <a:xfrm>
            <a:off x="219583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24" name="Hi"/>
          <p:cNvCxnSpPr/>
          <p:nvPr/>
        </p:nvCxnSpPr>
        <p:spPr>
          <a:xfrm>
            <a:off x="21475700" y="2095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25" name="Hi"/>
          <p:cNvCxnSpPr/>
          <p:nvPr/>
        </p:nvCxnSpPr>
        <p:spPr>
          <a:xfrm>
            <a:off x="224409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26" name="Hi"/>
          <p:cNvCxnSpPr/>
          <p:nvPr/>
        </p:nvCxnSpPr>
        <p:spPr>
          <a:xfrm>
            <a:off x="21475700" y="2578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27" name="Hi"/>
          <p:cNvCxnSpPr/>
          <p:nvPr/>
        </p:nvCxnSpPr>
        <p:spPr>
          <a:xfrm>
            <a:off x="229235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28" name="Hi"/>
          <p:cNvCxnSpPr/>
          <p:nvPr/>
        </p:nvCxnSpPr>
        <p:spPr>
          <a:xfrm>
            <a:off x="21475700" y="3060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29" name="Hi"/>
          <p:cNvCxnSpPr/>
          <p:nvPr/>
        </p:nvCxnSpPr>
        <p:spPr>
          <a:xfrm>
            <a:off x="234061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0" name="Hi"/>
          <p:cNvCxnSpPr/>
          <p:nvPr/>
        </p:nvCxnSpPr>
        <p:spPr>
          <a:xfrm>
            <a:off x="21475700" y="3543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1" name="Hi"/>
          <p:cNvCxnSpPr/>
          <p:nvPr/>
        </p:nvCxnSpPr>
        <p:spPr>
          <a:xfrm>
            <a:off x="238887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2" name="Hi"/>
          <p:cNvCxnSpPr/>
          <p:nvPr/>
        </p:nvCxnSpPr>
        <p:spPr>
          <a:xfrm>
            <a:off x="21475700" y="4025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3" name="Hi"/>
          <p:cNvCxnSpPr/>
          <p:nvPr/>
        </p:nvCxnSpPr>
        <p:spPr>
          <a:xfrm>
            <a:off x="243713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4" name="Hi"/>
          <p:cNvCxnSpPr/>
          <p:nvPr/>
        </p:nvCxnSpPr>
        <p:spPr>
          <a:xfrm>
            <a:off x="21475700" y="4508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5" name="Hi"/>
          <p:cNvCxnSpPr/>
          <p:nvPr/>
        </p:nvCxnSpPr>
        <p:spPr>
          <a:xfrm>
            <a:off x="248539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6" name="Hi"/>
          <p:cNvCxnSpPr/>
          <p:nvPr/>
        </p:nvCxnSpPr>
        <p:spPr>
          <a:xfrm>
            <a:off x="21475700" y="4991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7" name="Hi"/>
          <p:cNvCxnSpPr/>
          <p:nvPr/>
        </p:nvCxnSpPr>
        <p:spPr>
          <a:xfrm>
            <a:off x="21475700" y="16129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38" name="Hi"/>
          <p:cNvCxnSpPr/>
          <p:nvPr/>
        </p:nvCxnSpPr>
        <p:spPr>
          <a:xfrm>
            <a:off x="21475700" y="54737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39" name="Hi"/>
          <p:cNvCxnSpPr/>
          <p:nvPr/>
        </p:nvCxnSpPr>
        <p:spPr>
          <a:xfrm>
            <a:off x="21475700" y="16129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40" name="Hi"/>
          <p:cNvCxnSpPr/>
          <p:nvPr/>
        </p:nvCxnSpPr>
        <p:spPr>
          <a:xfrm>
            <a:off x="25336500" y="16129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3" name="Label">
            <a:extLst>
              <a:ext uri="{FF2B5EF4-FFF2-40B4-BE49-F238E27FC236}">
                <a16:creationId xmlns:a16="http://schemas.microsoft.com/office/drawing/2014/main" id="{F921720C-03D4-DB1A-BDFB-B205590CFBF9}"/>
              </a:ext>
            </a:extLst>
          </p:cNvPr>
          <p:cNvSpPr txBox="1"/>
          <p:nvPr/>
        </p:nvSpPr>
        <p:spPr>
          <a:xfrm>
            <a:off x="9254983" y="12666317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K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4" name="Label">
            <a:extLst>
              <a:ext uri="{FF2B5EF4-FFF2-40B4-BE49-F238E27FC236}">
                <a16:creationId xmlns:a16="http://schemas.microsoft.com/office/drawing/2014/main" id="{6FBBCE18-1439-637C-F4FF-BBAD73EE6165}"/>
              </a:ext>
            </a:extLst>
          </p:cNvPr>
          <p:cNvSpPr txBox="1"/>
          <p:nvPr/>
        </p:nvSpPr>
        <p:spPr>
          <a:xfrm>
            <a:off x="18486226" y="2617304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K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6" name="Shared Memory">
            <a:extLst>
              <a:ext uri="{FF2B5EF4-FFF2-40B4-BE49-F238E27FC236}">
                <a16:creationId xmlns:a16="http://schemas.microsoft.com/office/drawing/2014/main" id="{B442D622-29FD-0D38-667D-8C98B0EA40AB}"/>
              </a:ext>
            </a:extLst>
          </p:cNvPr>
          <p:cNvSpPr/>
          <p:nvPr/>
        </p:nvSpPr>
        <p:spPr>
          <a:xfrm>
            <a:off x="5504725" y="9134405"/>
            <a:ext cx="12326515" cy="2134912"/>
          </a:xfrm>
          <a:prstGeom prst="roundRect">
            <a:avLst/>
          </a:prstGeom>
          <a:solidFill>
            <a:srgbClr val="D6F4EF"/>
          </a:solidFill>
          <a:ln w="25400">
            <a:solidFill>
              <a:srgbClr val="1DBBA4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Shared Memory</a:t>
            </a:r>
          </a:p>
        </p:txBody>
      </p:sp>
      <p:sp>
        <p:nvSpPr>
          <p:cNvPr id="8" name="Thread5000">
            <a:extLst>
              <a:ext uri="{FF2B5EF4-FFF2-40B4-BE49-F238E27FC236}">
                <a16:creationId xmlns:a16="http://schemas.microsoft.com/office/drawing/2014/main" id="{D7BAB532-C482-29FA-9FEF-5085131DFBA1}"/>
              </a:ext>
            </a:extLst>
          </p:cNvPr>
          <p:cNvSpPr/>
          <p:nvPr/>
        </p:nvSpPr>
        <p:spPr>
          <a:xfrm>
            <a:off x="6096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9" name="Thread5001">
            <a:extLst>
              <a:ext uri="{FF2B5EF4-FFF2-40B4-BE49-F238E27FC236}">
                <a16:creationId xmlns:a16="http://schemas.microsoft.com/office/drawing/2014/main" id="{567A1F90-D510-4F44-7AF8-517BF925EBD7}"/>
              </a:ext>
            </a:extLst>
          </p:cNvPr>
          <p:cNvSpPr/>
          <p:nvPr/>
        </p:nvSpPr>
        <p:spPr>
          <a:xfrm>
            <a:off x="7620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0" name="Thread5002">
            <a:extLst>
              <a:ext uri="{FF2B5EF4-FFF2-40B4-BE49-F238E27FC236}">
                <a16:creationId xmlns:a16="http://schemas.microsoft.com/office/drawing/2014/main" id="{56B474E3-2E60-1209-16FA-A94CC522A31D}"/>
              </a:ext>
            </a:extLst>
          </p:cNvPr>
          <p:cNvSpPr/>
          <p:nvPr/>
        </p:nvSpPr>
        <p:spPr>
          <a:xfrm>
            <a:off x="9144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1" name="Thread5003">
            <a:extLst>
              <a:ext uri="{FF2B5EF4-FFF2-40B4-BE49-F238E27FC236}">
                <a16:creationId xmlns:a16="http://schemas.microsoft.com/office/drawing/2014/main" id="{1E50F118-8097-F021-0E6F-DFE51C9C76D4}"/>
              </a:ext>
            </a:extLst>
          </p:cNvPr>
          <p:cNvSpPr/>
          <p:nvPr/>
        </p:nvSpPr>
        <p:spPr>
          <a:xfrm>
            <a:off x="10668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2" name="Thread5000">
            <a:extLst>
              <a:ext uri="{FF2B5EF4-FFF2-40B4-BE49-F238E27FC236}">
                <a16:creationId xmlns:a16="http://schemas.microsoft.com/office/drawing/2014/main" id="{67FEAB2E-7F12-B33C-24B6-6BF781B75342}"/>
              </a:ext>
            </a:extLst>
          </p:cNvPr>
          <p:cNvSpPr/>
          <p:nvPr/>
        </p:nvSpPr>
        <p:spPr>
          <a:xfrm>
            <a:off x="12069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3" name="Thread5001">
            <a:extLst>
              <a:ext uri="{FF2B5EF4-FFF2-40B4-BE49-F238E27FC236}">
                <a16:creationId xmlns:a16="http://schemas.microsoft.com/office/drawing/2014/main" id="{4302EC52-1018-F260-7E49-E32009C39E58}"/>
              </a:ext>
            </a:extLst>
          </p:cNvPr>
          <p:cNvSpPr/>
          <p:nvPr/>
        </p:nvSpPr>
        <p:spPr>
          <a:xfrm>
            <a:off x="13593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4" name="Thread5002">
            <a:extLst>
              <a:ext uri="{FF2B5EF4-FFF2-40B4-BE49-F238E27FC236}">
                <a16:creationId xmlns:a16="http://schemas.microsoft.com/office/drawing/2014/main" id="{F35F99ED-A7B9-346C-0DCD-F2FACCD520A4}"/>
              </a:ext>
            </a:extLst>
          </p:cNvPr>
          <p:cNvSpPr/>
          <p:nvPr/>
        </p:nvSpPr>
        <p:spPr>
          <a:xfrm>
            <a:off x="15117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5" name="Thread5003">
            <a:extLst>
              <a:ext uri="{FF2B5EF4-FFF2-40B4-BE49-F238E27FC236}">
                <a16:creationId xmlns:a16="http://schemas.microsoft.com/office/drawing/2014/main" id="{B61B4257-31A7-7DBA-EDE8-C2C8B90BEEB6}"/>
              </a:ext>
            </a:extLst>
          </p:cNvPr>
          <p:cNvSpPr/>
          <p:nvPr/>
        </p:nvSpPr>
        <p:spPr>
          <a:xfrm>
            <a:off x="16641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8" name="Global Memory">
            <a:extLst>
              <a:ext uri="{FF2B5EF4-FFF2-40B4-BE49-F238E27FC236}">
                <a16:creationId xmlns:a16="http://schemas.microsoft.com/office/drawing/2014/main" id="{758D04A2-64A2-CA8E-30F2-A0573D81790B}"/>
              </a:ext>
            </a:extLst>
          </p:cNvPr>
          <p:cNvSpPr/>
          <p:nvPr/>
        </p:nvSpPr>
        <p:spPr>
          <a:xfrm>
            <a:off x="5540233" y="5567680"/>
            <a:ext cx="12255499" cy="1777993"/>
          </a:xfrm>
          <a:prstGeom prst="roundRect">
            <a:avLst/>
          </a:prstGeom>
          <a:solidFill>
            <a:srgbClr val="ECECEC"/>
          </a:solidFill>
          <a:ln w="38100">
            <a:solidFill>
              <a:srgbClr val="757575"/>
            </a:solidFill>
          </a:ln>
        </p:spPr>
        <p:txBody>
          <a:bodyPr wrap="square" lIns="152400" rIns="1524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Global Memory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FA7A2-D765-F290-CA39-9584EF568FA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5404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BC2AB-E10B-958C-424B-65E177D52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>
            <a:extLst>
              <a:ext uri="{FF2B5EF4-FFF2-40B4-BE49-F238E27FC236}">
                <a16:creationId xmlns:a16="http://schemas.microsoft.com/office/drawing/2014/main" id="{745B9F65-FEA3-3CBB-A8C6-05107C9C6B76}"/>
              </a:ext>
            </a:extLst>
          </p:cNvPr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>
            <a:extLst>
              <a:ext uri="{FF2B5EF4-FFF2-40B4-BE49-F238E27FC236}">
                <a16:creationId xmlns:a16="http://schemas.microsoft.com/office/drawing/2014/main" id="{B509A71F-BB70-786C-9A8F-666BF61F7C18}"/>
              </a:ext>
            </a:extLst>
          </p:cNvPr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>
            <a:extLst>
              <a:ext uri="{FF2B5EF4-FFF2-40B4-BE49-F238E27FC236}">
                <a16:creationId xmlns:a16="http://schemas.microsoft.com/office/drawing/2014/main" id="{BAB65F89-D76C-7A05-6189-F9613DBA1CE8}"/>
              </a:ext>
            </a:extLst>
          </p:cNvPr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>
            <a:extLst>
              <a:ext uri="{FF2B5EF4-FFF2-40B4-BE49-F238E27FC236}">
                <a16:creationId xmlns:a16="http://schemas.microsoft.com/office/drawing/2014/main" id="{83174A31-9F80-C11A-5FC9-24A9F0100337}"/>
              </a:ext>
            </a:extLst>
          </p:cNvPr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>
            <a:extLst>
              <a:ext uri="{FF2B5EF4-FFF2-40B4-BE49-F238E27FC236}">
                <a16:creationId xmlns:a16="http://schemas.microsoft.com/office/drawing/2014/main" id="{960A205F-AFB1-F5B5-9854-9959C51CE42B}"/>
              </a:ext>
            </a:extLst>
          </p:cNvPr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>
            <a:extLst>
              <a:ext uri="{FF2B5EF4-FFF2-40B4-BE49-F238E27FC236}">
                <a16:creationId xmlns:a16="http://schemas.microsoft.com/office/drawing/2014/main" id="{94167704-9960-F041-C0DD-9FD3E8958BF3}"/>
              </a:ext>
            </a:extLst>
          </p:cNvPr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>
            <a:extLst>
              <a:ext uri="{FF2B5EF4-FFF2-40B4-BE49-F238E27FC236}">
                <a16:creationId xmlns:a16="http://schemas.microsoft.com/office/drawing/2014/main" id="{1306130D-5831-A153-4EB9-AEF7DD960B2E}"/>
              </a:ext>
            </a:extLst>
          </p:cNvPr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>
            <a:extLst>
              <a:ext uri="{FF2B5EF4-FFF2-40B4-BE49-F238E27FC236}">
                <a16:creationId xmlns:a16="http://schemas.microsoft.com/office/drawing/2014/main" id="{8749963E-C70F-18DE-8B89-2D5CAE26C0F8}"/>
              </a:ext>
            </a:extLst>
          </p:cNvPr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>
            <a:extLst>
              <a:ext uri="{FF2B5EF4-FFF2-40B4-BE49-F238E27FC236}">
                <a16:creationId xmlns:a16="http://schemas.microsoft.com/office/drawing/2014/main" id="{86E2B2C4-AFAD-614B-B6D1-AADC596C0C49}"/>
              </a:ext>
            </a:extLst>
          </p:cNvPr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>
            <a:extLst>
              <a:ext uri="{FF2B5EF4-FFF2-40B4-BE49-F238E27FC236}">
                <a16:creationId xmlns:a16="http://schemas.microsoft.com/office/drawing/2014/main" id="{C1E6F4C8-D6B6-9F29-CFFD-485E3505FD11}"/>
              </a:ext>
            </a:extLst>
          </p:cNvPr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>
            <a:extLst>
              <a:ext uri="{FF2B5EF4-FFF2-40B4-BE49-F238E27FC236}">
                <a16:creationId xmlns:a16="http://schemas.microsoft.com/office/drawing/2014/main" id="{2342081C-7076-9ABC-6C8A-1807CB1C4E7D}"/>
              </a:ext>
            </a:extLst>
          </p:cNvPr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>
            <a:extLst>
              <a:ext uri="{FF2B5EF4-FFF2-40B4-BE49-F238E27FC236}">
                <a16:creationId xmlns:a16="http://schemas.microsoft.com/office/drawing/2014/main" id="{461FFE5E-9E28-DC59-CAAB-700F992AC6D9}"/>
              </a:ext>
            </a:extLst>
          </p:cNvPr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>
            <a:extLst>
              <a:ext uri="{FF2B5EF4-FFF2-40B4-BE49-F238E27FC236}">
                <a16:creationId xmlns:a16="http://schemas.microsoft.com/office/drawing/2014/main" id="{85E9AC96-C68D-9C03-77B7-24CE01AEBDF9}"/>
              </a:ext>
            </a:extLst>
          </p:cNvPr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>
            <a:extLst>
              <a:ext uri="{FF2B5EF4-FFF2-40B4-BE49-F238E27FC236}">
                <a16:creationId xmlns:a16="http://schemas.microsoft.com/office/drawing/2014/main" id="{E7BAAE2C-1D9B-4F88-4554-F9BBC75D6392}"/>
              </a:ext>
            </a:extLst>
          </p:cNvPr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>
            <a:extLst>
              <a:ext uri="{FF2B5EF4-FFF2-40B4-BE49-F238E27FC236}">
                <a16:creationId xmlns:a16="http://schemas.microsoft.com/office/drawing/2014/main" id="{58AD0F61-9EAB-3D65-DF20-0D4D974D516A}"/>
              </a:ext>
            </a:extLst>
          </p:cNvPr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>
            <a:extLst>
              <a:ext uri="{FF2B5EF4-FFF2-40B4-BE49-F238E27FC236}">
                <a16:creationId xmlns:a16="http://schemas.microsoft.com/office/drawing/2014/main" id="{F47AD592-AC4F-42FC-5F41-F8E68A2904D2}"/>
              </a:ext>
            </a:extLst>
          </p:cNvPr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>
            <a:extLst>
              <a:ext uri="{FF2B5EF4-FFF2-40B4-BE49-F238E27FC236}">
                <a16:creationId xmlns:a16="http://schemas.microsoft.com/office/drawing/2014/main" id="{DAD71F45-DE9A-D596-039F-5D13BACBD52F}"/>
              </a:ext>
            </a:extLst>
          </p:cNvPr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>
            <a:extLst>
              <a:ext uri="{FF2B5EF4-FFF2-40B4-BE49-F238E27FC236}">
                <a16:creationId xmlns:a16="http://schemas.microsoft.com/office/drawing/2014/main" id="{F741116C-66DE-6E38-BC1B-69EEFD31A1A0}"/>
              </a:ext>
            </a:extLst>
          </p:cNvPr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>
            <a:extLst>
              <a:ext uri="{FF2B5EF4-FFF2-40B4-BE49-F238E27FC236}">
                <a16:creationId xmlns:a16="http://schemas.microsoft.com/office/drawing/2014/main" id="{A332541E-3380-02D7-018D-086E0819D1E4}"/>
              </a:ext>
            </a:extLst>
          </p:cNvPr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>
            <a:extLst>
              <a:ext uri="{FF2B5EF4-FFF2-40B4-BE49-F238E27FC236}">
                <a16:creationId xmlns:a16="http://schemas.microsoft.com/office/drawing/2014/main" id="{C8474598-8C3C-DB81-8447-8BEEA929FA77}"/>
              </a:ext>
            </a:extLst>
          </p:cNvPr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>
            <a:extLst>
              <a:ext uri="{FF2B5EF4-FFF2-40B4-BE49-F238E27FC236}">
                <a16:creationId xmlns:a16="http://schemas.microsoft.com/office/drawing/2014/main" id="{EAF262CF-8367-BCBD-9400-C7842FA109AA}"/>
              </a:ext>
            </a:extLst>
          </p:cNvPr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>
            <a:extLst>
              <a:ext uri="{FF2B5EF4-FFF2-40B4-BE49-F238E27FC236}">
                <a16:creationId xmlns:a16="http://schemas.microsoft.com/office/drawing/2014/main" id="{2846AB0D-119C-254C-F6DB-7D4268F710FF}"/>
              </a:ext>
            </a:extLst>
          </p:cNvPr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>
            <a:extLst>
              <a:ext uri="{FF2B5EF4-FFF2-40B4-BE49-F238E27FC236}">
                <a16:creationId xmlns:a16="http://schemas.microsoft.com/office/drawing/2014/main" id="{2646CB96-6173-97C7-B078-9261398F8C5F}"/>
              </a:ext>
            </a:extLst>
          </p:cNvPr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>
            <a:extLst>
              <a:ext uri="{FF2B5EF4-FFF2-40B4-BE49-F238E27FC236}">
                <a16:creationId xmlns:a16="http://schemas.microsoft.com/office/drawing/2014/main" id="{32163861-0CD6-22B8-3B05-B1215F83A2B6}"/>
              </a:ext>
            </a:extLst>
          </p:cNvPr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>
            <a:extLst>
              <a:ext uri="{FF2B5EF4-FFF2-40B4-BE49-F238E27FC236}">
                <a16:creationId xmlns:a16="http://schemas.microsoft.com/office/drawing/2014/main" id="{ACDCD157-8CD5-574C-A2E6-BC9661F8DBF3}"/>
              </a:ext>
            </a:extLst>
          </p:cNvPr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>
            <a:extLst>
              <a:ext uri="{FF2B5EF4-FFF2-40B4-BE49-F238E27FC236}">
                <a16:creationId xmlns:a16="http://schemas.microsoft.com/office/drawing/2014/main" id="{5F782483-D8C1-E942-EB03-96057DC47355}"/>
              </a:ext>
            </a:extLst>
          </p:cNvPr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>
            <a:extLst>
              <a:ext uri="{FF2B5EF4-FFF2-40B4-BE49-F238E27FC236}">
                <a16:creationId xmlns:a16="http://schemas.microsoft.com/office/drawing/2014/main" id="{B20AD65F-16AF-8D01-CBF0-232B5E70BB0E}"/>
              </a:ext>
            </a:extLst>
          </p:cNvPr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>
            <a:extLst>
              <a:ext uri="{FF2B5EF4-FFF2-40B4-BE49-F238E27FC236}">
                <a16:creationId xmlns:a16="http://schemas.microsoft.com/office/drawing/2014/main" id="{02D1E033-5F06-51A6-0C96-5BF43A7F7E74}"/>
              </a:ext>
            </a:extLst>
          </p:cNvPr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>
            <a:extLst>
              <a:ext uri="{FF2B5EF4-FFF2-40B4-BE49-F238E27FC236}">
                <a16:creationId xmlns:a16="http://schemas.microsoft.com/office/drawing/2014/main" id="{51A7D4C4-15AC-903E-A9B6-A83D1ACE1D00}"/>
              </a:ext>
            </a:extLst>
          </p:cNvPr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>
            <a:extLst>
              <a:ext uri="{FF2B5EF4-FFF2-40B4-BE49-F238E27FC236}">
                <a16:creationId xmlns:a16="http://schemas.microsoft.com/office/drawing/2014/main" id="{1C8B74BE-72C5-CA11-8A63-428BAC52E0B9}"/>
              </a:ext>
            </a:extLst>
          </p:cNvPr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>
            <a:extLst>
              <a:ext uri="{FF2B5EF4-FFF2-40B4-BE49-F238E27FC236}">
                <a16:creationId xmlns:a16="http://schemas.microsoft.com/office/drawing/2014/main" id="{2FFC865A-0D1B-062C-75B1-DAC95EF30C6A}"/>
              </a:ext>
            </a:extLst>
          </p:cNvPr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>
            <a:extLst>
              <a:ext uri="{FF2B5EF4-FFF2-40B4-BE49-F238E27FC236}">
                <a16:creationId xmlns:a16="http://schemas.microsoft.com/office/drawing/2014/main" id="{153B0A63-97AC-5387-DD44-9FFBE00E1B08}"/>
              </a:ext>
            </a:extLst>
          </p:cNvPr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>
            <a:extLst>
              <a:ext uri="{FF2B5EF4-FFF2-40B4-BE49-F238E27FC236}">
                <a16:creationId xmlns:a16="http://schemas.microsoft.com/office/drawing/2014/main" id="{331ACC94-1C68-1E73-44F6-D62B835383E7}"/>
              </a:ext>
            </a:extLst>
          </p:cNvPr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>
            <a:extLst>
              <a:ext uri="{FF2B5EF4-FFF2-40B4-BE49-F238E27FC236}">
                <a16:creationId xmlns:a16="http://schemas.microsoft.com/office/drawing/2014/main" id="{2F5FCA12-B575-4DC5-BA1B-263E8A428852}"/>
              </a:ext>
            </a:extLst>
          </p:cNvPr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>
            <a:extLst>
              <a:ext uri="{FF2B5EF4-FFF2-40B4-BE49-F238E27FC236}">
                <a16:creationId xmlns:a16="http://schemas.microsoft.com/office/drawing/2014/main" id="{8EBC4205-DAF0-06DC-809D-CBBC2D0A72FC}"/>
              </a:ext>
            </a:extLst>
          </p:cNvPr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>
            <a:extLst>
              <a:ext uri="{FF2B5EF4-FFF2-40B4-BE49-F238E27FC236}">
                <a16:creationId xmlns:a16="http://schemas.microsoft.com/office/drawing/2014/main" id="{9C7B8B71-8BF5-2C14-7834-BD39FA1BE5DE}"/>
              </a:ext>
            </a:extLst>
          </p:cNvPr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>
            <a:extLst>
              <a:ext uri="{FF2B5EF4-FFF2-40B4-BE49-F238E27FC236}">
                <a16:creationId xmlns:a16="http://schemas.microsoft.com/office/drawing/2014/main" id="{C1590B94-68D3-96F4-3F7E-EDBD28D3AC74}"/>
              </a:ext>
            </a:extLst>
          </p:cNvPr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>
            <a:extLst>
              <a:ext uri="{FF2B5EF4-FFF2-40B4-BE49-F238E27FC236}">
                <a16:creationId xmlns:a16="http://schemas.microsoft.com/office/drawing/2014/main" id="{4FD2DA7C-2E4E-B439-64CD-6D8873442201}"/>
              </a:ext>
            </a:extLst>
          </p:cNvPr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>
            <a:extLst>
              <a:ext uri="{FF2B5EF4-FFF2-40B4-BE49-F238E27FC236}">
                <a16:creationId xmlns:a16="http://schemas.microsoft.com/office/drawing/2014/main" id="{6B68B860-634C-6892-1A96-ED70B998F3D4}"/>
              </a:ext>
            </a:extLst>
          </p:cNvPr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>
            <a:extLst>
              <a:ext uri="{FF2B5EF4-FFF2-40B4-BE49-F238E27FC236}">
                <a16:creationId xmlns:a16="http://schemas.microsoft.com/office/drawing/2014/main" id="{C0B61A91-CD4A-4495-3AC1-090E7A079928}"/>
              </a:ext>
            </a:extLst>
          </p:cNvPr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>
            <a:extLst>
              <a:ext uri="{FF2B5EF4-FFF2-40B4-BE49-F238E27FC236}">
                <a16:creationId xmlns:a16="http://schemas.microsoft.com/office/drawing/2014/main" id="{50507AA3-C909-2EB2-059E-5537537C3312}"/>
              </a:ext>
            </a:extLst>
          </p:cNvPr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>
            <a:extLst>
              <a:ext uri="{FF2B5EF4-FFF2-40B4-BE49-F238E27FC236}">
                <a16:creationId xmlns:a16="http://schemas.microsoft.com/office/drawing/2014/main" id="{74870F99-4CDC-2941-EE0A-D4F82E7E4C4E}"/>
              </a:ext>
            </a:extLst>
          </p:cNvPr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>
            <a:extLst>
              <a:ext uri="{FF2B5EF4-FFF2-40B4-BE49-F238E27FC236}">
                <a16:creationId xmlns:a16="http://schemas.microsoft.com/office/drawing/2014/main" id="{723B280C-974C-A9D0-B05E-807B923F26C0}"/>
              </a:ext>
            </a:extLst>
          </p:cNvPr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>
            <a:extLst>
              <a:ext uri="{FF2B5EF4-FFF2-40B4-BE49-F238E27FC236}">
                <a16:creationId xmlns:a16="http://schemas.microsoft.com/office/drawing/2014/main" id="{C7D2916C-48FE-051C-0299-89F4FFBAC6BE}"/>
              </a:ext>
            </a:extLst>
          </p:cNvPr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>
            <a:extLst>
              <a:ext uri="{FF2B5EF4-FFF2-40B4-BE49-F238E27FC236}">
                <a16:creationId xmlns:a16="http://schemas.microsoft.com/office/drawing/2014/main" id="{0692B26D-F652-3F7E-7A04-F63ACB9AC424}"/>
              </a:ext>
            </a:extLst>
          </p:cNvPr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>
            <a:extLst>
              <a:ext uri="{FF2B5EF4-FFF2-40B4-BE49-F238E27FC236}">
                <a16:creationId xmlns:a16="http://schemas.microsoft.com/office/drawing/2014/main" id="{9A36B7EF-1F46-76C9-F38C-B31E6946F3EA}"/>
              </a:ext>
            </a:extLst>
          </p:cNvPr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>
            <a:extLst>
              <a:ext uri="{FF2B5EF4-FFF2-40B4-BE49-F238E27FC236}">
                <a16:creationId xmlns:a16="http://schemas.microsoft.com/office/drawing/2014/main" id="{34DB4030-0DB8-895E-FC07-5DBFE0700035}"/>
              </a:ext>
            </a:extLst>
          </p:cNvPr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>
            <a:extLst>
              <a:ext uri="{FF2B5EF4-FFF2-40B4-BE49-F238E27FC236}">
                <a16:creationId xmlns:a16="http://schemas.microsoft.com/office/drawing/2014/main" id="{9A06BC3E-6D16-3111-C1E7-FD534057A47C}"/>
              </a:ext>
            </a:extLst>
          </p:cNvPr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>
            <a:extLst>
              <a:ext uri="{FF2B5EF4-FFF2-40B4-BE49-F238E27FC236}">
                <a16:creationId xmlns:a16="http://schemas.microsoft.com/office/drawing/2014/main" id="{98995E83-067F-AB36-30DA-1E226AE68548}"/>
              </a:ext>
            </a:extLst>
          </p:cNvPr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>
            <a:extLst>
              <a:ext uri="{FF2B5EF4-FFF2-40B4-BE49-F238E27FC236}">
                <a16:creationId xmlns:a16="http://schemas.microsoft.com/office/drawing/2014/main" id="{3C0FE09E-901E-9D12-AE4F-D39FB9A1FD1C}"/>
              </a:ext>
            </a:extLst>
          </p:cNvPr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>
            <a:extLst>
              <a:ext uri="{FF2B5EF4-FFF2-40B4-BE49-F238E27FC236}">
                <a16:creationId xmlns:a16="http://schemas.microsoft.com/office/drawing/2014/main" id="{C27BF446-2BD6-3A63-F043-D8CD3E0988F1}"/>
              </a:ext>
            </a:extLst>
          </p:cNvPr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>
            <a:extLst>
              <a:ext uri="{FF2B5EF4-FFF2-40B4-BE49-F238E27FC236}">
                <a16:creationId xmlns:a16="http://schemas.microsoft.com/office/drawing/2014/main" id="{F3335961-AC3B-83E2-D4D6-3AEDB12F42BD}"/>
              </a:ext>
            </a:extLst>
          </p:cNvPr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>
            <a:extLst>
              <a:ext uri="{FF2B5EF4-FFF2-40B4-BE49-F238E27FC236}">
                <a16:creationId xmlns:a16="http://schemas.microsoft.com/office/drawing/2014/main" id="{2EE2A80F-9701-C8ED-7C59-4BC73EEBA0C9}"/>
              </a:ext>
            </a:extLst>
          </p:cNvPr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>
            <a:extLst>
              <a:ext uri="{FF2B5EF4-FFF2-40B4-BE49-F238E27FC236}">
                <a16:creationId xmlns:a16="http://schemas.microsoft.com/office/drawing/2014/main" id="{4B05FF5D-2808-F4B5-18E5-9CED9EF00258}"/>
              </a:ext>
            </a:extLst>
          </p:cNvPr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>
            <a:extLst>
              <a:ext uri="{FF2B5EF4-FFF2-40B4-BE49-F238E27FC236}">
                <a16:creationId xmlns:a16="http://schemas.microsoft.com/office/drawing/2014/main" id="{590B8D5E-F413-580E-0726-B7345DF71AFA}"/>
              </a:ext>
            </a:extLst>
          </p:cNvPr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>
            <a:extLst>
              <a:ext uri="{FF2B5EF4-FFF2-40B4-BE49-F238E27FC236}">
                <a16:creationId xmlns:a16="http://schemas.microsoft.com/office/drawing/2014/main" id="{F2FC5D42-FBE1-B620-7EBD-0ADFD9AF4DD9}"/>
              </a:ext>
            </a:extLst>
          </p:cNvPr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>
            <a:extLst>
              <a:ext uri="{FF2B5EF4-FFF2-40B4-BE49-F238E27FC236}">
                <a16:creationId xmlns:a16="http://schemas.microsoft.com/office/drawing/2014/main" id="{AEA9D8DA-2B6F-C039-BCB5-187D0BE1C21E}"/>
              </a:ext>
            </a:extLst>
          </p:cNvPr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>
            <a:extLst>
              <a:ext uri="{FF2B5EF4-FFF2-40B4-BE49-F238E27FC236}">
                <a16:creationId xmlns:a16="http://schemas.microsoft.com/office/drawing/2014/main" id="{B33870A9-28DC-2AE5-ECC0-0A4005305A94}"/>
              </a:ext>
            </a:extLst>
          </p:cNvPr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>
            <a:extLst>
              <a:ext uri="{FF2B5EF4-FFF2-40B4-BE49-F238E27FC236}">
                <a16:creationId xmlns:a16="http://schemas.microsoft.com/office/drawing/2014/main" id="{ED1FBA44-A89F-5615-286A-D6A695EC8F74}"/>
              </a:ext>
            </a:extLst>
          </p:cNvPr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>
            <a:extLst>
              <a:ext uri="{FF2B5EF4-FFF2-40B4-BE49-F238E27FC236}">
                <a16:creationId xmlns:a16="http://schemas.microsoft.com/office/drawing/2014/main" id="{7A3AE646-FEF7-E43E-B16C-9C7EA60EB4D4}"/>
              </a:ext>
            </a:extLst>
          </p:cNvPr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>
            <a:extLst>
              <a:ext uri="{FF2B5EF4-FFF2-40B4-BE49-F238E27FC236}">
                <a16:creationId xmlns:a16="http://schemas.microsoft.com/office/drawing/2014/main" id="{FB6DE552-5A13-72A6-FDF3-49C3D94B6066}"/>
              </a:ext>
            </a:extLst>
          </p:cNvPr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>
            <a:extLst>
              <a:ext uri="{FF2B5EF4-FFF2-40B4-BE49-F238E27FC236}">
                <a16:creationId xmlns:a16="http://schemas.microsoft.com/office/drawing/2014/main" id="{37AA5967-BE56-AA9B-C085-50D45B3A50CF}"/>
              </a:ext>
            </a:extLst>
          </p:cNvPr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>
            <a:extLst>
              <a:ext uri="{FF2B5EF4-FFF2-40B4-BE49-F238E27FC236}">
                <a16:creationId xmlns:a16="http://schemas.microsoft.com/office/drawing/2014/main" id="{8AB3B5F3-51D7-36A8-B82D-F0A352EEDF18}"/>
              </a:ext>
            </a:extLst>
          </p:cNvPr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>
            <a:extLst>
              <a:ext uri="{FF2B5EF4-FFF2-40B4-BE49-F238E27FC236}">
                <a16:creationId xmlns:a16="http://schemas.microsoft.com/office/drawing/2014/main" id="{BA4FD3CE-FDC2-9F89-DC93-43955A6E50E2}"/>
              </a:ext>
            </a:extLst>
          </p:cNvPr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4" name="Grid">
            <a:extLst>
              <a:ext uri="{FF2B5EF4-FFF2-40B4-BE49-F238E27FC236}">
                <a16:creationId xmlns:a16="http://schemas.microsoft.com/office/drawing/2014/main" id="{D9F42824-07A2-92BB-19E2-88704B88BDE5}"/>
              </a:ext>
            </a:extLst>
          </p:cNvPr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5" name="Grid">
            <a:extLst>
              <a:ext uri="{FF2B5EF4-FFF2-40B4-BE49-F238E27FC236}">
                <a16:creationId xmlns:a16="http://schemas.microsoft.com/office/drawing/2014/main" id="{9D9B5869-CA5F-70AB-5CE7-F99DF91887BA}"/>
              </a:ext>
            </a:extLst>
          </p:cNvPr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6" name="Grid">
            <a:extLst>
              <a:ext uri="{FF2B5EF4-FFF2-40B4-BE49-F238E27FC236}">
                <a16:creationId xmlns:a16="http://schemas.microsoft.com/office/drawing/2014/main" id="{31377C3E-45D2-DDAF-391C-1AB4B22948D7}"/>
              </a:ext>
            </a:extLst>
          </p:cNvPr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7" name="Grid">
            <a:extLst>
              <a:ext uri="{FF2B5EF4-FFF2-40B4-BE49-F238E27FC236}">
                <a16:creationId xmlns:a16="http://schemas.microsoft.com/office/drawing/2014/main" id="{88EC340B-C2AF-AAD3-0E5B-D282AA76DBBB}"/>
              </a:ext>
            </a:extLst>
          </p:cNvPr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8" name="Grid">
            <a:extLst>
              <a:ext uri="{FF2B5EF4-FFF2-40B4-BE49-F238E27FC236}">
                <a16:creationId xmlns:a16="http://schemas.microsoft.com/office/drawing/2014/main" id="{F8B4385D-FBD3-A0C1-4CB6-3FD47467AB42}"/>
              </a:ext>
            </a:extLst>
          </p:cNvPr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9" name="Grid">
            <a:extLst>
              <a:ext uri="{FF2B5EF4-FFF2-40B4-BE49-F238E27FC236}">
                <a16:creationId xmlns:a16="http://schemas.microsoft.com/office/drawing/2014/main" id="{0F4E5C4A-DE22-0322-B596-BD1AAA6E8068}"/>
              </a:ext>
            </a:extLst>
          </p:cNvPr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0" name="Grid">
            <a:extLst>
              <a:ext uri="{FF2B5EF4-FFF2-40B4-BE49-F238E27FC236}">
                <a16:creationId xmlns:a16="http://schemas.microsoft.com/office/drawing/2014/main" id="{C013F14E-E30A-9168-18E1-D4F7A05F0E56}"/>
              </a:ext>
            </a:extLst>
          </p:cNvPr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1" name="Grid">
            <a:extLst>
              <a:ext uri="{FF2B5EF4-FFF2-40B4-BE49-F238E27FC236}">
                <a16:creationId xmlns:a16="http://schemas.microsoft.com/office/drawing/2014/main" id="{664CC3A1-6846-8122-EC07-C51A4F1C091A}"/>
              </a:ext>
            </a:extLst>
          </p:cNvPr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2" name="Grid">
            <a:extLst>
              <a:ext uri="{FF2B5EF4-FFF2-40B4-BE49-F238E27FC236}">
                <a16:creationId xmlns:a16="http://schemas.microsoft.com/office/drawing/2014/main" id="{5A9DF150-A769-BE0A-AA0A-9346DF36ED5C}"/>
              </a:ext>
            </a:extLst>
          </p:cNvPr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3" name="Grid">
            <a:extLst>
              <a:ext uri="{FF2B5EF4-FFF2-40B4-BE49-F238E27FC236}">
                <a16:creationId xmlns:a16="http://schemas.microsoft.com/office/drawing/2014/main" id="{039234CB-41B9-24BC-D982-F2799C6498C5}"/>
              </a:ext>
            </a:extLst>
          </p:cNvPr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4" name="Grid">
            <a:extLst>
              <a:ext uri="{FF2B5EF4-FFF2-40B4-BE49-F238E27FC236}">
                <a16:creationId xmlns:a16="http://schemas.microsoft.com/office/drawing/2014/main" id="{B7B4FB9B-E504-67EC-55A1-E84D8E187F33}"/>
              </a:ext>
            </a:extLst>
          </p:cNvPr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5" name="Grid">
            <a:extLst>
              <a:ext uri="{FF2B5EF4-FFF2-40B4-BE49-F238E27FC236}">
                <a16:creationId xmlns:a16="http://schemas.microsoft.com/office/drawing/2014/main" id="{CC1D5DAD-35BC-107D-C605-FA0AADE082C4}"/>
              </a:ext>
            </a:extLst>
          </p:cNvPr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6" name="Grid">
            <a:extLst>
              <a:ext uri="{FF2B5EF4-FFF2-40B4-BE49-F238E27FC236}">
                <a16:creationId xmlns:a16="http://schemas.microsoft.com/office/drawing/2014/main" id="{C24F200D-7225-62E2-C981-4523241AE870}"/>
              </a:ext>
            </a:extLst>
          </p:cNvPr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sp>
        <p:nvSpPr>
          <p:cNvPr id="1977" name="Label">
            <a:extLst>
              <a:ext uri="{FF2B5EF4-FFF2-40B4-BE49-F238E27FC236}">
                <a16:creationId xmlns:a16="http://schemas.microsoft.com/office/drawing/2014/main" id="{48490A6E-205F-B8C0-F8E4-251B5ACF59F6}"/>
              </a:ext>
            </a:extLst>
          </p:cNvPr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9" name="Label">
            <a:extLst>
              <a:ext uri="{FF2B5EF4-FFF2-40B4-BE49-F238E27FC236}">
                <a16:creationId xmlns:a16="http://schemas.microsoft.com/office/drawing/2014/main" id="{CB806145-2EE4-B0F8-F190-5F849516583B}"/>
              </a:ext>
            </a:extLst>
          </p:cNvPr>
          <p:cNvSpPr txBox="1"/>
          <p:nvPr/>
        </p:nvSpPr>
        <p:spPr>
          <a:xfrm>
            <a:off x="6241773" y="15307917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2" name="Label">
            <a:extLst>
              <a:ext uri="{FF2B5EF4-FFF2-40B4-BE49-F238E27FC236}">
                <a16:creationId xmlns:a16="http://schemas.microsoft.com/office/drawing/2014/main" id="{8C80F8BD-DDB6-0962-5BC7-831C37A46403}"/>
              </a:ext>
            </a:extLst>
          </p:cNvPr>
          <p:cNvSpPr txBox="1"/>
          <p:nvPr/>
        </p:nvSpPr>
        <p:spPr>
          <a:xfrm>
            <a:off x="5394183" y="17720916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tile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>
            <a:extLst>
              <a:ext uri="{FF2B5EF4-FFF2-40B4-BE49-F238E27FC236}">
                <a16:creationId xmlns:a16="http://schemas.microsoft.com/office/drawing/2014/main" id="{97DE670B-3C40-5FBD-726E-A0A23CA14A52}"/>
              </a:ext>
            </a:extLst>
          </p:cNvPr>
          <p:cNvSpPr txBox="1"/>
          <p:nvPr/>
        </p:nvSpPr>
        <p:spPr>
          <a:xfrm>
            <a:off x="25815782" y="2954130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tile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>
            <a:extLst>
              <a:ext uri="{FF2B5EF4-FFF2-40B4-BE49-F238E27FC236}">
                <a16:creationId xmlns:a16="http://schemas.microsoft.com/office/drawing/2014/main" id="{EB2F4BBE-F166-F465-0EC4-6827AB17243F}"/>
              </a:ext>
            </a:extLst>
          </p:cNvPr>
          <p:cNvSpPr txBox="1"/>
          <p:nvPr/>
        </p:nvSpPr>
        <p:spPr>
          <a:xfrm>
            <a:off x="25968183" y="153079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2AE9BEC3-0FC3-D095-4FCD-26604C1E7740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6200" name="Wash"/>
          <p:cNvSpPr/>
          <p:nvPr/>
        </p:nvSpPr>
        <p:spPr>
          <a:xfrm>
            <a:off x="9220200" y="13792200"/>
            <a:ext cx="116586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1" name="Wash"/>
          <p:cNvSpPr/>
          <p:nvPr/>
        </p:nvSpPr>
        <p:spPr>
          <a:xfrm>
            <a:off x="21437600" y="1574800"/>
            <a:ext cx="3937000" cy="116586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2" name="Wash"/>
          <p:cNvSpPr/>
          <p:nvPr/>
        </p:nvSpPr>
        <p:spPr>
          <a:xfrm>
            <a:off x="21437600" y="13792200"/>
            <a:ext cx="39370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3" name="Hi"/>
          <p:cNvSpPr/>
          <p:nvPr/>
        </p:nvSpPr>
        <p:spPr>
          <a:xfrm>
            <a:off x="9258300" y="138303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4" name="Hi"/>
          <p:cNvSpPr/>
          <p:nvPr/>
        </p:nvSpPr>
        <p:spPr>
          <a:xfrm>
            <a:off x="21475700" y="16129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6205" name="Hi"/>
          <p:cNvCxnSpPr/>
          <p:nvPr/>
        </p:nvCxnSpPr>
        <p:spPr>
          <a:xfrm>
            <a:off x="97409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06" name="Hi"/>
          <p:cNvCxnSpPr/>
          <p:nvPr/>
        </p:nvCxnSpPr>
        <p:spPr>
          <a:xfrm>
            <a:off x="9258300" y="14312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07" name="Hi"/>
          <p:cNvCxnSpPr/>
          <p:nvPr/>
        </p:nvCxnSpPr>
        <p:spPr>
          <a:xfrm>
            <a:off x="102235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08" name="Hi"/>
          <p:cNvCxnSpPr/>
          <p:nvPr/>
        </p:nvCxnSpPr>
        <p:spPr>
          <a:xfrm>
            <a:off x="9258300" y="14795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09" name="Hi"/>
          <p:cNvCxnSpPr/>
          <p:nvPr/>
        </p:nvCxnSpPr>
        <p:spPr>
          <a:xfrm>
            <a:off x="107061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0" name="Hi"/>
          <p:cNvCxnSpPr/>
          <p:nvPr/>
        </p:nvCxnSpPr>
        <p:spPr>
          <a:xfrm>
            <a:off x="9258300" y="15278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1" name="Hi"/>
          <p:cNvCxnSpPr/>
          <p:nvPr/>
        </p:nvCxnSpPr>
        <p:spPr>
          <a:xfrm>
            <a:off x="111887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2" name="Hi"/>
          <p:cNvCxnSpPr/>
          <p:nvPr/>
        </p:nvCxnSpPr>
        <p:spPr>
          <a:xfrm>
            <a:off x="9258300" y="15760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3" name="Hi"/>
          <p:cNvCxnSpPr/>
          <p:nvPr/>
        </p:nvCxnSpPr>
        <p:spPr>
          <a:xfrm>
            <a:off x="116713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4" name="Hi"/>
          <p:cNvCxnSpPr/>
          <p:nvPr/>
        </p:nvCxnSpPr>
        <p:spPr>
          <a:xfrm>
            <a:off x="9258300" y="16243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5" name="Hi"/>
          <p:cNvCxnSpPr/>
          <p:nvPr/>
        </p:nvCxnSpPr>
        <p:spPr>
          <a:xfrm>
            <a:off x="121539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6" name="Hi"/>
          <p:cNvCxnSpPr/>
          <p:nvPr/>
        </p:nvCxnSpPr>
        <p:spPr>
          <a:xfrm>
            <a:off x="9258300" y="16725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7" name="Hi"/>
          <p:cNvCxnSpPr/>
          <p:nvPr/>
        </p:nvCxnSpPr>
        <p:spPr>
          <a:xfrm>
            <a:off x="126365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8" name="Hi"/>
          <p:cNvCxnSpPr/>
          <p:nvPr/>
        </p:nvCxnSpPr>
        <p:spPr>
          <a:xfrm>
            <a:off x="9258300" y="17208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19" name="Hi"/>
          <p:cNvCxnSpPr/>
          <p:nvPr/>
        </p:nvCxnSpPr>
        <p:spPr>
          <a:xfrm>
            <a:off x="9258300" y="138303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20" name="Hi"/>
          <p:cNvCxnSpPr/>
          <p:nvPr/>
        </p:nvCxnSpPr>
        <p:spPr>
          <a:xfrm>
            <a:off x="9258300" y="176911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21" name="Hi"/>
          <p:cNvCxnSpPr/>
          <p:nvPr/>
        </p:nvCxnSpPr>
        <p:spPr>
          <a:xfrm>
            <a:off x="9258300" y="138303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22" name="Hi"/>
          <p:cNvCxnSpPr/>
          <p:nvPr/>
        </p:nvCxnSpPr>
        <p:spPr>
          <a:xfrm>
            <a:off x="13119100" y="138303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23" name="Hi"/>
          <p:cNvCxnSpPr/>
          <p:nvPr/>
        </p:nvCxnSpPr>
        <p:spPr>
          <a:xfrm>
            <a:off x="219583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24" name="Hi"/>
          <p:cNvCxnSpPr/>
          <p:nvPr/>
        </p:nvCxnSpPr>
        <p:spPr>
          <a:xfrm>
            <a:off x="21475700" y="2095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25" name="Hi"/>
          <p:cNvCxnSpPr/>
          <p:nvPr/>
        </p:nvCxnSpPr>
        <p:spPr>
          <a:xfrm>
            <a:off x="224409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26" name="Hi"/>
          <p:cNvCxnSpPr/>
          <p:nvPr/>
        </p:nvCxnSpPr>
        <p:spPr>
          <a:xfrm>
            <a:off x="21475700" y="2578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27" name="Hi"/>
          <p:cNvCxnSpPr/>
          <p:nvPr/>
        </p:nvCxnSpPr>
        <p:spPr>
          <a:xfrm>
            <a:off x="229235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28" name="Hi"/>
          <p:cNvCxnSpPr/>
          <p:nvPr/>
        </p:nvCxnSpPr>
        <p:spPr>
          <a:xfrm>
            <a:off x="21475700" y="3060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29" name="Hi"/>
          <p:cNvCxnSpPr/>
          <p:nvPr/>
        </p:nvCxnSpPr>
        <p:spPr>
          <a:xfrm>
            <a:off x="234061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0" name="Hi"/>
          <p:cNvCxnSpPr/>
          <p:nvPr/>
        </p:nvCxnSpPr>
        <p:spPr>
          <a:xfrm>
            <a:off x="21475700" y="3543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1" name="Hi"/>
          <p:cNvCxnSpPr/>
          <p:nvPr/>
        </p:nvCxnSpPr>
        <p:spPr>
          <a:xfrm>
            <a:off x="238887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2" name="Hi"/>
          <p:cNvCxnSpPr/>
          <p:nvPr/>
        </p:nvCxnSpPr>
        <p:spPr>
          <a:xfrm>
            <a:off x="21475700" y="4025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3" name="Hi"/>
          <p:cNvCxnSpPr/>
          <p:nvPr/>
        </p:nvCxnSpPr>
        <p:spPr>
          <a:xfrm>
            <a:off x="243713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4" name="Hi"/>
          <p:cNvCxnSpPr/>
          <p:nvPr/>
        </p:nvCxnSpPr>
        <p:spPr>
          <a:xfrm>
            <a:off x="21475700" y="4508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5" name="Hi"/>
          <p:cNvCxnSpPr/>
          <p:nvPr/>
        </p:nvCxnSpPr>
        <p:spPr>
          <a:xfrm>
            <a:off x="24853900" y="16129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6" name="Hi"/>
          <p:cNvCxnSpPr/>
          <p:nvPr/>
        </p:nvCxnSpPr>
        <p:spPr>
          <a:xfrm>
            <a:off x="21475700" y="4991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6237" name="Hi"/>
          <p:cNvCxnSpPr/>
          <p:nvPr/>
        </p:nvCxnSpPr>
        <p:spPr>
          <a:xfrm>
            <a:off x="21475700" y="16129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38" name="Hi"/>
          <p:cNvCxnSpPr/>
          <p:nvPr/>
        </p:nvCxnSpPr>
        <p:spPr>
          <a:xfrm>
            <a:off x="21475700" y="54737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39" name="Hi"/>
          <p:cNvCxnSpPr/>
          <p:nvPr/>
        </p:nvCxnSpPr>
        <p:spPr>
          <a:xfrm>
            <a:off x="21475700" y="16129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6240" name="Hi"/>
          <p:cNvCxnSpPr/>
          <p:nvPr/>
        </p:nvCxnSpPr>
        <p:spPr>
          <a:xfrm>
            <a:off x="25336500" y="16129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3" name="Label">
            <a:extLst>
              <a:ext uri="{FF2B5EF4-FFF2-40B4-BE49-F238E27FC236}">
                <a16:creationId xmlns:a16="http://schemas.microsoft.com/office/drawing/2014/main" id="{F921720C-03D4-DB1A-BDFB-B205590CFBF9}"/>
              </a:ext>
            </a:extLst>
          </p:cNvPr>
          <p:cNvSpPr txBox="1"/>
          <p:nvPr/>
        </p:nvSpPr>
        <p:spPr>
          <a:xfrm>
            <a:off x="9254983" y="12666317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K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4" name="Label">
            <a:extLst>
              <a:ext uri="{FF2B5EF4-FFF2-40B4-BE49-F238E27FC236}">
                <a16:creationId xmlns:a16="http://schemas.microsoft.com/office/drawing/2014/main" id="{6FBBCE18-1439-637C-F4FF-BBAD73EE6165}"/>
              </a:ext>
            </a:extLst>
          </p:cNvPr>
          <p:cNvSpPr txBox="1"/>
          <p:nvPr/>
        </p:nvSpPr>
        <p:spPr>
          <a:xfrm>
            <a:off x="18486226" y="2617304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K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6600" name="Hi2"/>
          <p:cNvSpPr/>
          <p:nvPr/>
        </p:nvSpPr>
        <p:spPr>
          <a:xfrm>
            <a:off x="9258300" y="13830300"/>
            <a:ext cx="3860800" cy="482600"/>
          </a:xfrm>
          <a:prstGeom prst="rect">
            <a:avLst/>
          </a:prstGeom>
          <a:solidFill>
            <a:srgbClr val="C81414">
              <a:alpha val="5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601" name="Hi2"/>
          <p:cNvSpPr/>
          <p:nvPr/>
        </p:nvSpPr>
        <p:spPr>
          <a:xfrm>
            <a:off x="21475700" y="1612900"/>
            <a:ext cx="482600" cy="3860800"/>
          </a:xfrm>
          <a:prstGeom prst="rect">
            <a:avLst/>
          </a:prstGeom>
          <a:solidFill>
            <a:srgbClr val="C81414">
              <a:alpha val="5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602" name="Hi2"/>
          <p:cNvSpPr/>
          <p:nvPr/>
        </p:nvSpPr>
        <p:spPr>
          <a:xfrm>
            <a:off x="21475700" y="13830300"/>
            <a:ext cx="482600" cy="482600"/>
          </a:xfrm>
          <a:prstGeom prst="rect">
            <a:avLst/>
          </a:prstGeom>
          <a:solidFill>
            <a:srgbClr val="C814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6603" name="Hi2"/>
          <p:cNvCxnSpPr/>
          <p:nvPr/>
        </p:nvCxnSpPr>
        <p:spPr>
          <a:xfrm>
            <a:off x="97409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04" name="Hi2"/>
          <p:cNvCxnSpPr/>
          <p:nvPr/>
        </p:nvCxnSpPr>
        <p:spPr>
          <a:xfrm>
            <a:off x="21475700" y="20955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05" name="Hi2"/>
          <p:cNvCxnSpPr/>
          <p:nvPr/>
        </p:nvCxnSpPr>
        <p:spPr>
          <a:xfrm>
            <a:off x="102235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06" name="Hi2"/>
          <p:cNvCxnSpPr/>
          <p:nvPr/>
        </p:nvCxnSpPr>
        <p:spPr>
          <a:xfrm>
            <a:off x="21475700" y="25781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07" name="Hi2"/>
          <p:cNvCxnSpPr/>
          <p:nvPr/>
        </p:nvCxnSpPr>
        <p:spPr>
          <a:xfrm>
            <a:off x="107061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08" name="Hi2"/>
          <p:cNvCxnSpPr/>
          <p:nvPr/>
        </p:nvCxnSpPr>
        <p:spPr>
          <a:xfrm>
            <a:off x="21475700" y="30607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09" name="Hi2"/>
          <p:cNvCxnSpPr/>
          <p:nvPr/>
        </p:nvCxnSpPr>
        <p:spPr>
          <a:xfrm>
            <a:off x="111887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10" name="Hi2"/>
          <p:cNvCxnSpPr/>
          <p:nvPr/>
        </p:nvCxnSpPr>
        <p:spPr>
          <a:xfrm>
            <a:off x="21475700" y="35433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11" name="Hi2"/>
          <p:cNvCxnSpPr/>
          <p:nvPr/>
        </p:nvCxnSpPr>
        <p:spPr>
          <a:xfrm>
            <a:off x="116713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12" name="Hi2"/>
          <p:cNvCxnSpPr/>
          <p:nvPr/>
        </p:nvCxnSpPr>
        <p:spPr>
          <a:xfrm>
            <a:off x="21475700" y="40259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13" name="Hi2"/>
          <p:cNvCxnSpPr/>
          <p:nvPr/>
        </p:nvCxnSpPr>
        <p:spPr>
          <a:xfrm>
            <a:off x="121539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14" name="Hi2"/>
          <p:cNvCxnSpPr/>
          <p:nvPr/>
        </p:nvCxnSpPr>
        <p:spPr>
          <a:xfrm>
            <a:off x="21475700" y="45085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15" name="Hi2"/>
          <p:cNvCxnSpPr/>
          <p:nvPr/>
        </p:nvCxnSpPr>
        <p:spPr>
          <a:xfrm>
            <a:off x="126365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16" name="Hi2"/>
          <p:cNvCxnSpPr/>
          <p:nvPr/>
        </p:nvCxnSpPr>
        <p:spPr>
          <a:xfrm>
            <a:off x="21475700" y="49911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6617" name="Hi2"/>
          <p:cNvCxnSpPr/>
          <p:nvPr/>
        </p:nvCxnSpPr>
        <p:spPr>
          <a:xfrm>
            <a:off x="9258300" y="13830300"/>
            <a:ext cx="3860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6618" name="Hi2"/>
          <p:cNvCxnSpPr/>
          <p:nvPr/>
        </p:nvCxnSpPr>
        <p:spPr>
          <a:xfrm>
            <a:off x="9258300" y="14312900"/>
            <a:ext cx="3860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6619" name="Hi2"/>
          <p:cNvCxnSpPr/>
          <p:nvPr/>
        </p:nvCxnSpPr>
        <p:spPr>
          <a:xfrm>
            <a:off x="92583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6620" name="Hi2"/>
          <p:cNvCxnSpPr/>
          <p:nvPr/>
        </p:nvCxnSpPr>
        <p:spPr>
          <a:xfrm>
            <a:off x="131191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6621" name="Hi2"/>
          <p:cNvCxnSpPr/>
          <p:nvPr/>
        </p:nvCxnSpPr>
        <p:spPr>
          <a:xfrm>
            <a:off x="21475700" y="16129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6622" name="Hi2"/>
          <p:cNvCxnSpPr/>
          <p:nvPr/>
        </p:nvCxnSpPr>
        <p:spPr>
          <a:xfrm>
            <a:off x="21475700" y="54737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6623" name="Hi2"/>
          <p:cNvCxnSpPr/>
          <p:nvPr/>
        </p:nvCxnSpPr>
        <p:spPr>
          <a:xfrm>
            <a:off x="21475700" y="1612900"/>
            <a:ext cx="0" cy="38608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6624" name="Hi2"/>
          <p:cNvCxnSpPr/>
          <p:nvPr/>
        </p:nvCxnSpPr>
        <p:spPr>
          <a:xfrm>
            <a:off x="21958300" y="1612900"/>
            <a:ext cx="0" cy="38608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6625" name="Hi2"/>
          <p:cNvCxnSpPr/>
          <p:nvPr/>
        </p:nvCxnSpPr>
        <p:spPr>
          <a:xfrm>
            <a:off x="21475700" y="138303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6626" name="Hi2"/>
          <p:cNvCxnSpPr/>
          <p:nvPr/>
        </p:nvCxnSpPr>
        <p:spPr>
          <a:xfrm>
            <a:off x="21475700" y="143129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6627" name="Hi2"/>
          <p:cNvCxnSpPr/>
          <p:nvPr/>
        </p:nvCxnSpPr>
        <p:spPr>
          <a:xfrm>
            <a:off x="214757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6628" name="Hi2"/>
          <p:cNvCxnSpPr/>
          <p:nvPr/>
        </p:nvCxnSpPr>
        <p:spPr>
          <a:xfrm>
            <a:off x="219583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sp>
        <p:nvSpPr>
          <p:cNvPr id="33" name="Shared Memory">
            <a:extLst>
              <a:ext uri="{FF2B5EF4-FFF2-40B4-BE49-F238E27FC236}">
                <a16:creationId xmlns:a16="http://schemas.microsoft.com/office/drawing/2014/main" id="{11AC8A35-9165-FA29-C054-3E873C4A2DEF}"/>
              </a:ext>
            </a:extLst>
          </p:cNvPr>
          <p:cNvSpPr/>
          <p:nvPr/>
        </p:nvSpPr>
        <p:spPr>
          <a:xfrm>
            <a:off x="5504725" y="9134405"/>
            <a:ext cx="12326515" cy="2134912"/>
          </a:xfrm>
          <a:prstGeom prst="roundRect">
            <a:avLst/>
          </a:prstGeom>
          <a:solidFill>
            <a:srgbClr val="D6F4EF"/>
          </a:solidFill>
          <a:ln w="25400">
            <a:solidFill>
              <a:srgbClr val="1DBBA4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Shared Memory</a:t>
            </a:r>
          </a:p>
        </p:txBody>
      </p:sp>
      <p:sp>
        <p:nvSpPr>
          <p:cNvPr id="34" name="Thread5000">
            <a:extLst>
              <a:ext uri="{FF2B5EF4-FFF2-40B4-BE49-F238E27FC236}">
                <a16:creationId xmlns:a16="http://schemas.microsoft.com/office/drawing/2014/main" id="{386825F4-914B-7FEE-2170-0323DB168D21}"/>
              </a:ext>
            </a:extLst>
          </p:cNvPr>
          <p:cNvSpPr/>
          <p:nvPr/>
        </p:nvSpPr>
        <p:spPr>
          <a:xfrm>
            <a:off x="6096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35" name="Thread5001">
            <a:extLst>
              <a:ext uri="{FF2B5EF4-FFF2-40B4-BE49-F238E27FC236}">
                <a16:creationId xmlns:a16="http://schemas.microsoft.com/office/drawing/2014/main" id="{7445BA6A-1DF9-FDFA-1D25-FA5DB7320238}"/>
              </a:ext>
            </a:extLst>
          </p:cNvPr>
          <p:cNvSpPr/>
          <p:nvPr/>
        </p:nvSpPr>
        <p:spPr>
          <a:xfrm>
            <a:off x="7620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36" name="Thread5002">
            <a:extLst>
              <a:ext uri="{FF2B5EF4-FFF2-40B4-BE49-F238E27FC236}">
                <a16:creationId xmlns:a16="http://schemas.microsoft.com/office/drawing/2014/main" id="{DFD8AF23-78DD-0332-79DB-CE871B0F2C3C}"/>
              </a:ext>
            </a:extLst>
          </p:cNvPr>
          <p:cNvSpPr/>
          <p:nvPr/>
        </p:nvSpPr>
        <p:spPr>
          <a:xfrm>
            <a:off x="9144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37" name="Thread5003">
            <a:extLst>
              <a:ext uri="{FF2B5EF4-FFF2-40B4-BE49-F238E27FC236}">
                <a16:creationId xmlns:a16="http://schemas.microsoft.com/office/drawing/2014/main" id="{472CF5E5-48A8-2206-BFD7-607382BD0A17}"/>
              </a:ext>
            </a:extLst>
          </p:cNvPr>
          <p:cNvSpPr/>
          <p:nvPr/>
        </p:nvSpPr>
        <p:spPr>
          <a:xfrm>
            <a:off x="10668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38" name="Thread5000">
            <a:extLst>
              <a:ext uri="{FF2B5EF4-FFF2-40B4-BE49-F238E27FC236}">
                <a16:creationId xmlns:a16="http://schemas.microsoft.com/office/drawing/2014/main" id="{97C532FF-3F18-92DB-087D-6B67EA7DA203}"/>
              </a:ext>
            </a:extLst>
          </p:cNvPr>
          <p:cNvSpPr/>
          <p:nvPr/>
        </p:nvSpPr>
        <p:spPr>
          <a:xfrm>
            <a:off x="12069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39" name="Thread5001">
            <a:extLst>
              <a:ext uri="{FF2B5EF4-FFF2-40B4-BE49-F238E27FC236}">
                <a16:creationId xmlns:a16="http://schemas.microsoft.com/office/drawing/2014/main" id="{5B503379-F2DC-76FD-2360-071BAC6783FE}"/>
              </a:ext>
            </a:extLst>
          </p:cNvPr>
          <p:cNvSpPr/>
          <p:nvPr/>
        </p:nvSpPr>
        <p:spPr>
          <a:xfrm>
            <a:off x="13593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40" name="Thread5002">
            <a:extLst>
              <a:ext uri="{FF2B5EF4-FFF2-40B4-BE49-F238E27FC236}">
                <a16:creationId xmlns:a16="http://schemas.microsoft.com/office/drawing/2014/main" id="{1AB677F2-82E7-AFCD-056A-2C61E69ABEBA}"/>
              </a:ext>
            </a:extLst>
          </p:cNvPr>
          <p:cNvSpPr/>
          <p:nvPr/>
        </p:nvSpPr>
        <p:spPr>
          <a:xfrm>
            <a:off x="15117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41" name="Thread5003">
            <a:extLst>
              <a:ext uri="{FF2B5EF4-FFF2-40B4-BE49-F238E27FC236}">
                <a16:creationId xmlns:a16="http://schemas.microsoft.com/office/drawing/2014/main" id="{104EA3C5-4B89-A0D4-0EE6-7D3604980F20}"/>
              </a:ext>
            </a:extLst>
          </p:cNvPr>
          <p:cNvSpPr/>
          <p:nvPr/>
        </p:nvSpPr>
        <p:spPr>
          <a:xfrm>
            <a:off x="16641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42" name="Global Memory">
            <a:extLst>
              <a:ext uri="{FF2B5EF4-FFF2-40B4-BE49-F238E27FC236}">
                <a16:creationId xmlns:a16="http://schemas.microsoft.com/office/drawing/2014/main" id="{856A71B4-A5AF-0775-A983-BD0CC0BD64ED}"/>
              </a:ext>
            </a:extLst>
          </p:cNvPr>
          <p:cNvSpPr/>
          <p:nvPr/>
        </p:nvSpPr>
        <p:spPr>
          <a:xfrm>
            <a:off x="5540233" y="5567680"/>
            <a:ext cx="12255499" cy="1777993"/>
          </a:xfrm>
          <a:prstGeom prst="roundRect">
            <a:avLst/>
          </a:prstGeom>
          <a:solidFill>
            <a:srgbClr val="ECECEC"/>
          </a:solidFill>
          <a:ln w="38100">
            <a:solidFill>
              <a:srgbClr val="757575"/>
            </a:solidFill>
          </a:ln>
        </p:spPr>
        <p:txBody>
          <a:bodyPr wrap="square" lIns="152400" rIns="1524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Global Memory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03D594-E2C8-9CA5-5B9F-F1F14CAF148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2527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BC2AB-E10B-958C-424B-65E177D52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>
            <a:extLst>
              <a:ext uri="{FF2B5EF4-FFF2-40B4-BE49-F238E27FC236}">
                <a16:creationId xmlns:a16="http://schemas.microsoft.com/office/drawing/2014/main" id="{745B9F65-FEA3-3CBB-A8C6-05107C9C6B76}"/>
              </a:ext>
            </a:extLst>
          </p:cNvPr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>
            <a:extLst>
              <a:ext uri="{FF2B5EF4-FFF2-40B4-BE49-F238E27FC236}">
                <a16:creationId xmlns:a16="http://schemas.microsoft.com/office/drawing/2014/main" id="{B509A71F-BB70-786C-9A8F-666BF61F7C18}"/>
              </a:ext>
            </a:extLst>
          </p:cNvPr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>
            <a:extLst>
              <a:ext uri="{FF2B5EF4-FFF2-40B4-BE49-F238E27FC236}">
                <a16:creationId xmlns:a16="http://schemas.microsoft.com/office/drawing/2014/main" id="{BAB65F89-D76C-7A05-6189-F9613DBA1CE8}"/>
              </a:ext>
            </a:extLst>
          </p:cNvPr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>
            <a:extLst>
              <a:ext uri="{FF2B5EF4-FFF2-40B4-BE49-F238E27FC236}">
                <a16:creationId xmlns:a16="http://schemas.microsoft.com/office/drawing/2014/main" id="{83174A31-9F80-C11A-5FC9-24A9F0100337}"/>
              </a:ext>
            </a:extLst>
          </p:cNvPr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>
            <a:extLst>
              <a:ext uri="{FF2B5EF4-FFF2-40B4-BE49-F238E27FC236}">
                <a16:creationId xmlns:a16="http://schemas.microsoft.com/office/drawing/2014/main" id="{960A205F-AFB1-F5B5-9854-9959C51CE42B}"/>
              </a:ext>
            </a:extLst>
          </p:cNvPr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>
            <a:extLst>
              <a:ext uri="{FF2B5EF4-FFF2-40B4-BE49-F238E27FC236}">
                <a16:creationId xmlns:a16="http://schemas.microsoft.com/office/drawing/2014/main" id="{94167704-9960-F041-C0DD-9FD3E8958BF3}"/>
              </a:ext>
            </a:extLst>
          </p:cNvPr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>
            <a:extLst>
              <a:ext uri="{FF2B5EF4-FFF2-40B4-BE49-F238E27FC236}">
                <a16:creationId xmlns:a16="http://schemas.microsoft.com/office/drawing/2014/main" id="{1306130D-5831-A153-4EB9-AEF7DD960B2E}"/>
              </a:ext>
            </a:extLst>
          </p:cNvPr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>
            <a:extLst>
              <a:ext uri="{FF2B5EF4-FFF2-40B4-BE49-F238E27FC236}">
                <a16:creationId xmlns:a16="http://schemas.microsoft.com/office/drawing/2014/main" id="{8749963E-C70F-18DE-8B89-2D5CAE26C0F8}"/>
              </a:ext>
            </a:extLst>
          </p:cNvPr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>
            <a:extLst>
              <a:ext uri="{FF2B5EF4-FFF2-40B4-BE49-F238E27FC236}">
                <a16:creationId xmlns:a16="http://schemas.microsoft.com/office/drawing/2014/main" id="{86E2B2C4-AFAD-614B-B6D1-AADC596C0C49}"/>
              </a:ext>
            </a:extLst>
          </p:cNvPr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>
            <a:extLst>
              <a:ext uri="{FF2B5EF4-FFF2-40B4-BE49-F238E27FC236}">
                <a16:creationId xmlns:a16="http://schemas.microsoft.com/office/drawing/2014/main" id="{C1E6F4C8-D6B6-9F29-CFFD-485E3505FD11}"/>
              </a:ext>
            </a:extLst>
          </p:cNvPr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>
            <a:extLst>
              <a:ext uri="{FF2B5EF4-FFF2-40B4-BE49-F238E27FC236}">
                <a16:creationId xmlns:a16="http://schemas.microsoft.com/office/drawing/2014/main" id="{2342081C-7076-9ABC-6C8A-1807CB1C4E7D}"/>
              </a:ext>
            </a:extLst>
          </p:cNvPr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>
            <a:extLst>
              <a:ext uri="{FF2B5EF4-FFF2-40B4-BE49-F238E27FC236}">
                <a16:creationId xmlns:a16="http://schemas.microsoft.com/office/drawing/2014/main" id="{461FFE5E-9E28-DC59-CAAB-700F992AC6D9}"/>
              </a:ext>
            </a:extLst>
          </p:cNvPr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>
            <a:extLst>
              <a:ext uri="{FF2B5EF4-FFF2-40B4-BE49-F238E27FC236}">
                <a16:creationId xmlns:a16="http://schemas.microsoft.com/office/drawing/2014/main" id="{85E9AC96-C68D-9C03-77B7-24CE01AEBDF9}"/>
              </a:ext>
            </a:extLst>
          </p:cNvPr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>
            <a:extLst>
              <a:ext uri="{FF2B5EF4-FFF2-40B4-BE49-F238E27FC236}">
                <a16:creationId xmlns:a16="http://schemas.microsoft.com/office/drawing/2014/main" id="{E7BAAE2C-1D9B-4F88-4554-F9BBC75D6392}"/>
              </a:ext>
            </a:extLst>
          </p:cNvPr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>
            <a:extLst>
              <a:ext uri="{FF2B5EF4-FFF2-40B4-BE49-F238E27FC236}">
                <a16:creationId xmlns:a16="http://schemas.microsoft.com/office/drawing/2014/main" id="{58AD0F61-9EAB-3D65-DF20-0D4D974D516A}"/>
              </a:ext>
            </a:extLst>
          </p:cNvPr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>
            <a:extLst>
              <a:ext uri="{FF2B5EF4-FFF2-40B4-BE49-F238E27FC236}">
                <a16:creationId xmlns:a16="http://schemas.microsoft.com/office/drawing/2014/main" id="{F47AD592-AC4F-42FC-5F41-F8E68A2904D2}"/>
              </a:ext>
            </a:extLst>
          </p:cNvPr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>
            <a:extLst>
              <a:ext uri="{FF2B5EF4-FFF2-40B4-BE49-F238E27FC236}">
                <a16:creationId xmlns:a16="http://schemas.microsoft.com/office/drawing/2014/main" id="{DAD71F45-DE9A-D596-039F-5D13BACBD52F}"/>
              </a:ext>
            </a:extLst>
          </p:cNvPr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>
            <a:extLst>
              <a:ext uri="{FF2B5EF4-FFF2-40B4-BE49-F238E27FC236}">
                <a16:creationId xmlns:a16="http://schemas.microsoft.com/office/drawing/2014/main" id="{F741116C-66DE-6E38-BC1B-69EEFD31A1A0}"/>
              </a:ext>
            </a:extLst>
          </p:cNvPr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>
            <a:extLst>
              <a:ext uri="{FF2B5EF4-FFF2-40B4-BE49-F238E27FC236}">
                <a16:creationId xmlns:a16="http://schemas.microsoft.com/office/drawing/2014/main" id="{A332541E-3380-02D7-018D-086E0819D1E4}"/>
              </a:ext>
            </a:extLst>
          </p:cNvPr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>
            <a:extLst>
              <a:ext uri="{FF2B5EF4-FFF2-40B4-BE49-F238E27FC236}">
                <a16:creationId xmlns:a16="http://schemas.microsoft.com/office/drawing/2014/main" id="{C8474598-8C3C-DB81-8447-8BEEA929FA77}"/>
              </a:ext>
            </a:extLst>
          </p:cNvPr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>
            <a:extLst>
              <a:ext uri="{FF2B5EF4-FFF2-40B4-BE49-F238E27FC236}">
                <a16:creationId xmlns:a16="http://schemas.microsoft.com/office/drawing/2014/main" id="{EAF262CF-8367-BCBD-9400-C7842FA109AA}"/>
              </a:ext>
            </a:extLst>
          </p:cNvPr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>
            <a:extLst>
              <a:ext uri="{FF2B5EF4-FFF2-40B4-BE49-F238E27FC236}">
                <a16:creationId xmlns:a16="http://schemas.microsoft.com/office/drawing/2014/main" id="{2846AB0D-119C-254C-F6DB-7D4268F710FF}"/>
              </a:ext>
            </a:extLst>
          </p:cNvPr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>
            <a:extLst>
              <a:ext uri="{FF2B5EF4-FFF2-40B4-BE49-F238E27FC236}">
                <a16:creationId xmlns:a16="http://schemas.microsoft.com/office/drawing/2014/main" id="{2646CB96-6173-97C7-B078-9261398F8C5F}"/>
              </a:ext>
            </a:extLst>
          </p:cNvPr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>
            <a:extLst>
              <a:ext uri="{FF2B5EF4-FFF2-40B4-BE49-F238E27FC236}">
                <a16:creationId xmlns:a16="http://schemas.microsoft.com/office/drawing/2014/main" id="{32163861-0CD6-22B8-3B05-B1215F83A2B6}"/>
              </a:ext>
            </a:extLst>
          </p:cNvPr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>
            <a:extLst>
              <a:ext uri="{FF2B5EF4-FFF2-40B4-BE49-F238E27FC236}">
                <a16:creationId xmlns:a16="http://schemas.microsoft.com/office/drawing/2014/main" id="{ACDCD157-8CD5-574C-A2E6-BC9661F8DBF3}"/>
              </a:ext>
            </a:extLst>
          </p:cNvPr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>
            <a:extLst>
              <a:ext uri="{FF2B5EF4-FFF2-40B4-BE49-F238E27FC236}">
                <a16:creationId xmlns:a16="http://schemas.microsoft.com/office/drawing/2014/main" id="{5F782483-D8C1-E942-EB03-96057DC47355}"/>
              </a:ext>
            </a:extLst>
          </p:cNvPr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>
            <a:extLst>
              <a:ext uri="{FF2B5EF4-FFF2-40B4-BE49-F238E27FC236}">
                <a16:creationId xmlns:a16="http://schemas.microsoft.com/office/drawing/2014/main" id="{B20AD65F-16AF-8D01-CBF0-232B5E70BB0E}"/>
              </a:ext>
            </a:extLst>
          </p:cNvPr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>
            <a:extLst>
              <a:ext uri="{FF2B5EF4-FFF2-40B4-BE49-F238E27FC236}">
                <a16:creationId xmlns:a16="http://schemas.microsoft.com/office/drawing/2014/main" id="{02D1E033-5F06-51A6-0C96-5BF43A7F7E74}"/>
              </a:ext>
            </a:extLst>
          </p:cNvPr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>
            <a:extLst>
              <a:ext uri="{FF2B5EF4-FFF2-40B4-BE49-F238E27FC236}">
                <a16:creationId xmlns:a16="http://schemas.microsoft.com/office/drawing/2014/main" id="{51A7D4C4-15AC-903E-A9B6-A83D1ACE1D00}"/>
              </a:ext>
            </a:extLst>
          </p:cNvPr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>
            <a:extLst>
              <a:ext uri="{FF2B5EF4-FFF2-40B4-BE49-F238E27FC236}">
                <a16:creationId xmlns:a16="http://schemas.microsoft.com/office/drawing/2014/main" id="{1C8B74BE-72C5-CA11-8A63-428BAC52E0B9}"/>
              </a:ext>
            </a:extLst>
          </p:cNvPr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>
            <a:extLst>
              <a:ext uri="{FF2B5EF4-FFF2-40B4-BE49-F238E27FC236}">
                <a16:creationId xmlns:a16="http://schemas.microsoft.com/office/drawing/2014/main" id="{2FFC865A-0D1B-062C-75B1-DAC95EF30C6A}"/>
              </a:ext>
            </a:extLst>
          </p:cNvPr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>
            <a:extLst>
              <a:ext uri="{FF2B5EF4-FFF2-40B4-BE49-F238E27FC236}">
                <a16:creationId xmlns:a16="http://schemas.microsoft.com/office/drawing/2014/main" id="{153B0A63-97AC-5387-DD44-9FFBE00E1B08}"/>
              </a:ext>
            </a:extLst>
          </p:cNvPr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>
            <a:extLst>
              <a:ext uri="{FF2B5EF4-FFF2-40B4-BE49-F238E27FC236}">
                <a16:creationId xmlns:a16="http://schemas.microsoft.com/office/drawing/2014/main" id="{331ACC94-1C68-1E73-44F6-D62B835383E7}"/>
              </a:ext>
            </a:extLst>
          </p:cNvPr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>
            <a:extLst>
              <a:ext uri="{FF2B5EF4-FFF2-40B4-BE49-F238E27FC236}">
                <a16:creationId xmlns:a16="http://schemas.microsoft.com/office/drawing/2014/main" id="{2F5FCA12-B575-4DC5-BA1B-263E8A428852}"/>
              </a:ext>
            </a:extLst>
          </p:cNvPr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>
            <a:extLst>
              <a:ext uri="{FF2B5EF4-FFF2-40B4-BE49-F238E27FC236}">
                <a16:creationId xmlns:a16="http://schemas.microsoft.com/office/drawing/2014/main" id="{8EBC4205-DAF0-06DC-809D-CBBC2D0A72FC}"/>
              </a:ext>
            </a:extLst>
          </p:cNvPr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>
            <a:extLst>
              <a:ext uri="{FF2B5EF4-FFF2-40B4-BE49-F238E27FC236}">
                <a16:creationId xmlns:a16="http://schemas.microsoft.com/office/drawing/2014/main" id="{9C7B8B71-8BF5-2C14-7834-BD39FA1BE5DE}"/>
              </a:ext>
            </a:extLst>
          </p:cNvPr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>
            <a:extLst>
              <a:ext uri="{FF2B5EF4-FFF2-40B4-BE49-F238E27FC236}">
                <a16:creationId xmlns:a16="http://schemas.microsoft.com/office/drawing/2014/main" id="{C1590B94-68D3-96F4-3F7E-EDBD28D3AC74}"/>
              </a:ext>
            </a:extLst>
          </p:cNvPr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>
            <a:extLst>
              <a:ext uri="{FF2B5EF4-FFF2-40B4-BE49-F238E27FC236}">
                <a16:creationId xmlns:a16="http://schemas.microsoft.com/office/drawing/2014/main" id="{4FD2DA7C-2E4E-B439-64CD-6D8873442201}"/>
              </a:ext>
            </a:extLst>
          </p:cNvPr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>
            <a:extLst>
              <a:ext uri="{FF2B5EF4-FFF2-40B4-BE49-F238E27FC236}">
                <a16:creationId xmlns:a16="http://schemas.microsoft.com/office/drawing/2014/main" id="{6B68B860-634C-6892-1A96-ED70B998F3D4}"/>
              </a:ext>
            </a:extLst>
          </p:cNvPr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>
            <a:extLst>
              <a:ext uri="{FF2B5EF4-FFF2-40B4-BE49-F238E27FC236}">
                <a16:creationId xmlns:a16="http://schemas.microsoft.com/office/drawing/2014/main" id="{C0B61A91-CD4A-4495-3AC1-090E7A079928}"/>
              </a:ext>
            </a:extLst>
          </p:cNvPr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>
            <a:extLst>
              <a:ext uri="{FF2B5EF4-FFF2-40B4-BE49-F238E27FC236}">
                <a16:creationId xmlns:a16="http://schemas.microsoft.com/office/drawing/2014/main" id="{50507AA3-C909-2EB2-059E-5537537C3312}"/>
              </a:ext>
            </a:extLst>
          </p:cNvPr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>
            <a:extLst>
              <a:ext uri="{FF2B5EF4-FFF2-40B4-BE49-F238E27FC236}">
                <a16:creationId xmlns:a16="http://schemas.microsoft.com/office/drawing/2014/main" id="{74870F99-4CDC-2941-EE0A-D4F82E7E4C4E}"/>
              </a:ext>
            </a:extLst>
          </p:cNvPr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>
            <a:extLst>
              <a:ext uri="{FF2B5EF4-FFF2-40B4-BE49-F238E27FC236}">
                <a16:creationId xmlns:a16="http://schemas.microsoft.com/office/drawing/2014/main" id="{723B280C-974C-A9D0-B05E-807B923F26C0}"/>
              </a:ext>
            </a:extLst>
          </p:cNvPr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>
            <a:extLst>
              <a:ext uri="{FF2B5EF4-FFF2-40B4-BE49-F238E27FC236}">
                <a16:creationId xmlns:a16="http://schemas.microsoft.com/office/drawing/2014/main" id="{C7D2916C-48FE-051C-0299-89F4FFBAC6BE}"/>
              </a:ext>
            </a:extLst>
          </p:cNvPr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>
            <a:extLst>
              <a:ext uri="{FF2B5EF4-FFF2-40B4-BE49-F238E27FC236}">
                <a16:creationId xmlns:a16="http://schemas.microsoft.com/office/drawing/2014/main" id="{0692B26D-F652-3F7E-7A04-F63ACB9AC424}"/>
              </a:ext>
            </a:extLst>
          </p:cNvPr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>
            <a:extLst>
              <a:ext uri="{FF2B5EF4-FFF2-40B4-BE49-F238E27FC236}">
                <a16:creationId xmlns:a16="http://schemas.microsoft.com/office/drawing/2014/main" id="{9A36B7EF-1F46-76C9-F38C-B31E6946F3EA}"/>
              </a:ext>
            </a:extLst>
          </p:cNvPr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>
            <a:extLst>
              <a:ext uri="{FF2B5EF4-FFF2-40B4-BE49-F238E27FC236}">
                <a16:creationId xmlns:a16="http://schemas.microsoft.com/office/drawing/2014/main" id="{34DB4030-0DB8-895E-FC07-5DBFE0700035}"/>
              </a:ext>
            </a:extLst>
          </p:cNvPr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>
            <a:extLst>
              <a:ext uri="{FF2B5EF4-FFF2-40B4-BE49-F238E27FC236}">
                <a16:creationId xmlns:a16="http://schemas.microsoft.com/office/drawing/2014/main" id="{9A06BC3E-6D16-3111-C1E7-FD534057A47C}"/>
              </a:ext>
            </a:extLst>
          </p:cNvPr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>
            <a:extLst>
              <a:ext uri="{FF2B5EF4-FFF2-40B4-BE49-F238E27FC236}">
                <a16:creationId xmlns:a16="http://schemas.microsoft.com/office/drawing/2014/main" id="{98995E83-067F-AB36-30DA-1E226AE68548}"/>
              </a:ext>
            </a:extLst>
          </p:cNvPr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>
            <a:extLst>
              <a:ext uri="{FF2B5EF4-FFF2-40B4-BE49-F238E27FC236}">
                <a16:creationId xmlns:a16="http://schemas.microsoft.com/office/drawing/2014/main" id="{3C0FE09E-901E-9D12-AE4F-D39FB9A1FD1C}"/>
              </a:ext>
            </a:extLst>
          </p:cNvPr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>
            <a:extLst>
              <a:ext uri="{FF2B5EF4-FFF2-40B4-BE49-F238E27FC236}">
                <a16:creationId xmlns:a16="http://schemas.microsoft.com/office/drawing/2014/main" id="{C27BF446-2BD6-3A63-F043-D8CD3E0988F1}"/>
              </a:ext>
            </a:extLst>
          </p:cNvPr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>
            <a:extLst>
              <a:ext uri="{FF2B5EF4-FFF2-40B4-BE49-F238E27FC236}">
                <a16:creationId xmlns:a16="http://schemas.microsoft.com/office/drawing/2014/main" id="{F3335961-AC3B-83E2-D4D6-3AEDB12F42BD}"/>
              </a:ext>
            </a:extLst>
          </p:cNvPr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>
            <a:extLst>
              <a:ext uri="{FF2B5EF4-FFF2-40B4-BE49-F238E27FC236}">
                <a16:creationId xmlns:a16="http://schemas.microsoft.com/office/drawing/2014/main" id="{2EE2A80F-9701-C8ED-7C59-4BC73EEBA0C9}"/>
              </a:ext>
            </a:extLst>
          </p:cNvPr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>
            <a:extLst>
              <a:ext uri="{FF2B5EF4-FFF2-40B4-BE49-F238E27FC236}">
                <a16:creationId xmlns:a16="http://schemas.microsoft.com/office/drawing/2014/main" id="{4B05FF5D-2808-F4B5-18E5-9CED9EF00258}"/>
              </a:ext>
            </a:extLst>
          </p:cNvPr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>
            <a:extLst>
              <a:ext uri="{FF2B5EF4-FFF2-40B4-BE49-F238E27FC236}">
                <a16:creationId xmlns:a16="http://schemas.microsoft.com/office/drawing/2014/main" id="{590B8D5E-F413-580E-0726-B7345DF71AFA}"/>
              </a:ext>
            </a:extLst>
          </p:cNvPr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>
            <a:extLst>
              <a:ext uri="{FF2B5EF4-FFF2-40B4-BE49-F238E27FC236}">
                <a16:creationId xmlns:a16="http://schemas.microsoft.com/office/drawing/2014/main" id="{F2FC5D42-FBE1-B620-7EBD-0ADFD9AF4DD9}"/>
              </a:ext>
            </a:extLst>
          </p:cNvPr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>
            <a:extLst>
              <a:ext uri="{FF2B5EF4-FFF2-40B4-BE49-F238E27FC236}">
                <a16:creationId xmlns:a16="http://schemas.microsoft.com/office/drawing/2014/main" id="{AEA9D8DA-2B6F-C039-BCB5-187D0BE1C21E}"/>
              </a:ext>
            </a:extLst>
          </p:cNvPr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>
            <a:extLst>
              <a:ext uri="{FF2B5EF4-FFF2-40B4-BE49-F238E27FC236}">
                <a16:creationId xmlns:a16="http://schemas.microsoft.com/office/drawing/2014/main" id="{B33870A9-28DC-2AE5-ECC0-0A4005305A94}"/>
              </a:ext>
            </a:extLst>
          </p:cNvPr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>
            <a:extLst>
              <a:ext uri="{FF2B5EF4-FFF2-40B4-BE49-F238E27FC236}">
                <a16:creationId xmlns:a16="http://schemas.microsoft.com/office/drawing/2014/main" id="{ED1FBA44-A89F-5615-286A-D6A695EC8F74}"/>
              </a:ext>
            </a:extLst>
          </p:cNvPr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>
            <a:extLst>
              <a:ext uri="{FF2B5EF4-FFF2-40B4-BE49-F238E27FC236}">
                <a16:creationId xmlns:a16="http://schemas.microsoft.com/office/drawing/2014/main" id="{7A3AE646-FEF7-E43E-B16C-9C7EA60EB4D4}"/>
              </a:ext>
            </a:extLst>
          </p:cNvPr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>
            <a:extLst>
              <a:ext uri="{FF2B5EF4-FFF2-40B4-BE49-F238E27FC236}">
                <a16:creationId xmlns:a16="http://schemas.microsoft.com/office/drawing/2014/main" id="{FB6DE552-5A13-72A6-FDF3-49C3D94B6066}"/>
              </a:ext>
            </a:extLst>
          </p:cNvPr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>
            <a:extLst>
              <a:ext uri="{FF2B5EF4-FFF2-40B4-BE49-F238E27FC236}">
                <a16:creationId xmlns:a16="http://schemas.microsoft.com/office/drawing/2014/main" id="{37AA5967-BE56-AA9B-C085-50D45B3A50CF}"/>
              </a:ext>
            </a:extLst>
          </p:cNvPr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>
            <a:extLst>
              <a:ext uri="{FF2B5EF4-FFF2-40B4-BE49-F238E27FC236}">
                <a16:creationId xmlns:a16="http://schemas.microsoft.com/office/drawing/2014/main" id="{8AB3B5F3-51D7-36A8-B82D-F0A352EEDF18}"/>
              </a:ext>
            </a:extLst>
          </p:cNvPr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>
            <a:extLst>
              <a:ext uri="{FF2B5EF4-FFF2-40B4-BE49-F238E27FC236}">
                <a16:creationId xmlns:a16="http://schemas.microsoft.com/office/drawing/2014/main" id="{BA4FD3CE-FDC2-9F89-DC93-43955A6E50E2}"/>
              </a:ext>
            </a:extLst>
          </p:cNvPr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4" name="Grid">
            <a:extLst>
              <a:ext uri="{FF2B5EF4-FFF2-40B4-BE49-F238E27FC236}">
                <a16:creationId xmlns:a16="http://schemas.microsoft.com/office/drawing/2014/main" id="{D9F42824-07A2-92BB-19E2-88704B88BDE5}"/>
              </a:ext>
            </a:extLst>
          </p:cNvPr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5" name="Grid">
            <a:extLst>
              <a:ext uri="{FF2B5EF4-FFF2-40B4-BE49-F238E27FC236}">
                <a16:creationId xmlns:a16="http://schemas.microsoft.com/office/drawing/2014/main" id="{9D9B5869-CA5F-70AB-5CE7-F99DF91887BA}"/>
              </a:ext>
            </a:extLst>
          </p:cNvPr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6" name="Grid">
            <a:extLst>
              <a:ext uri="{FF2B5EF4-FFF2-40B4-BE49-F238E27FC236}">
                <a16:creationId xmlns:a16="http://schemas.microsoft.com/office/drawing/2014/main" id="{31377C3E-45D2-DDAF-391C-1AB4B22948D7}"/>
              </a:ext>
            </a:extLst>
          </p:cNvPr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7" name="Grid">
            <a:extLst>
              <a:ext uri="{FF2B5EF4-FFF2-40B4-BE49-F238E27FC236}">
                <a16:creationId xmlns:a16="http://schemas.microsoft.com/office/drawing/2014/main" id="{88EC340B-C2AF-AAD3-0E5B-D282AA76DBBB}"/>
              </a:ext>
            </a:extLst>
          </p:cNvPr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8" name="Grid">
            <a:extLst>
              <a:ext uri="{FF2B5EF4-FFF2-40B4-BE49-F238E27FC236}">
                <a16:creationId xmlns:a16="http://schemas.microsoft.com/office/drawing/2014/main" id="{F8B4385D-FBD3-A0C1-4CB6-3FD47467AB42}"/>
              </a:ext>
            </a:extLst>
          </p:cNvPr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9" name="Grid">
            <a:extLst>
              <a:ext uri="{FF2B5EF4-FFF2-40B4-BE49-F238E27FC236}">
                <a16:creationId xmlns:a16="http://schemas.microsoft.com/office/drawing/2014/main" id="{0F4E5C4A-DE22-0322-B596-BD1AAA6E8068}"/>
              </a:ext>
            </a:extLst>
          </p:cNvPr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0" name="Grid">
            <a:extLst>
              <a:ext uri="{FF2B5EF4-FFF2-40B4-BE49-F238E27FC236}">
                <a16:creationId xmlns:a16="http://schemas.microsoft.com/office/drawing/2014/main" id="{C013F14E-E30A-9168-18E1-D4F7A05F0E56}"/>
              </a:ext>
            </a:extLst>
          </p:cNvPr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1" name="Grid">
            <a:extLst>
              <a:ext uri="{FF2B5EF4-FFF2-40B4-BE49-F238E27FC236}">
                <a16:creationId xmlns:a16="http://schemas.microsoft.com/office/drawing/2014/main" id="{664CC3A1-6846-8122-EC07-C51A4F1C091A}"/>
              </a:ext>
            </a:extLst>
          </p:cNvPr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2" name="Grid">
            <a:extLst>
              <a:ext uri="{FF2B5EF4-FFF2-40B4-BE49-F238E27FC236}">
                <a16:creationId xmlns:a16="http://schemas.microsoft.com/office/drawing/2014/main" id="{5A9DF150-A769-BE0A-AA0A-9346DF36ED5C}"/>
              </a:ext>
            </a:extLst>
          </p:cNvPr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3" name="Grid">
            <a:extLst>
              <a:ext uri="{FF2B5EF4-FFF2-40B4-BE49-F238E27FC236}">
                <a16:creationId xmlns:a16="http://schemas.microsoft.com/office/drawing/2014/main" id="{039234CB-41B9-24BC-D982-F2799C6498C5}"/>
              </a:ext>
            </a:extLst>
          </p:cNvPr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4" name="Grid">
            <a:extLst>
              <a:ext uri="{FF2B5EF4-FFF2-40B4-BE49-F238E27FC236}">
                <a16:creationId xmlns:a16="http://schemas.microsoft.com/office/drawing/2014/main" id="{B7B4FB9B-E504-67EC-55A1-E84D8E187F33}"/>
              </a:ext>
            </a:extLst>
          </p:cNvPr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5" name="Grid">
            <a:extLst>
              <a:ext uri="{FF2B5EF4-FFF2-40B4-BE49-F238E27FC236}">
                <a16:creationId xmlns:a16="http://schemas.microsoft.com/office/drawing/2014/main" id="{CC1D5DAD-35BC-107D-C605-FA0AADE082C4}"/>
              </a:ext>
            </a:extLst>
          </p:cNvPr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6" name="Grid">
            <a:extLst>
              <a:ext uri="{FF2B5EF4-FFF2-40B4-BE49-F238E27FC236}">
                <a16:creationId xmlns:a16="http://schemas.microsoft.com/office/drawing/2014/main" id="{C24F200D-7225-62E2-C981-4523241AE870}"/>
              </a:ext>
            </a:extLst>
          </p:cNvPr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sp>
        <p:nvSpPr>
          <p:cNvPr id="1977" name="Label">
            <a:extLst>
              <a:ext uri="{FF2B5EF4-FFF2-40B4-BE49-F238E27FC236}">
                <a16:creationId xmlns:a16="http://schemas.microsoft.com/office/drawing/2014/main" id="{48490A6E-205F-B8C0-F8E4-251B5ACF59F6}"/>
              </a:ext>
            </a:extLst>
          </p:cNvPr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9" name="Label">
            <a:extLst>
              <a:ext uri="{FF2B5EF4-FFF2-40B4-BE49-F238E27FC236}">
                <a16:creationId xmlns:a16="http://schemas.microsoft.com/office/drawing/2014/main" id="{CB806145-2EE4-B0F8-F190-5F849516583B}"/>
              </a:ext>
            </a:extLst>
          </p:cNvPr>
          <p:cNvSpPr txBox="1"/>
          <p:nvPr/>
        </p:nvSpPr>
        <p:spPr>
          <a:xfrm>
            <a:off x="6241773" y="15307917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2" name="Label">
            <a:extLst>
              <a:ext uri="{FF2B5EF4-FFF2-40B4-BE49-F238E27FC236}">
                <a16:creationId xmlns:a16="http://schemas.microsoft.com/office/drawing/2014/main" id="{8C80F8BD-DDB6-0962-5BC7-831C37A46403}"/>
              </a:ext>
            </a:extLst>
          </p:cNvPr>
          <p:cNvSpPr txBox="1"/>
          <p:nvPr/>
        </p:nvSpPr>
        <p:spPr>
          <a:xfrm>
            <a:off x="9258300" y="17720916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tile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>
            <a:extLst>
              <a:ext uri="{FF2B5EF4-FFF2-40B4-BE49-F238E27FC236}">
                <a16:creationId xmlns:a16="http://schemas.microsoft.com/office/drawing/2014/main" id="{97DE670B-3C40-5FBD-726E-A0A23CA14A52}"/>
              </a:ext>
            </a:extLst>
          </p:cNvPr>
          <p:cNvSpPr txBox="1"/>
          <p:nvPr/>
        </p:nvSpPr>
        <p:spPr>
          <a:xfrm>
            <a:off x="25815782" y="6946900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tile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>
            <a:extLst>
              <a:ext uri="{FF2B5EF4-FFF2-40B4-BE49-F238E27FC236}">
                <a16:creationId xmlns:a16="http://schemas.microsoft.com/office/drawing/2014/main" id="{EB2F4BBE-F166-F465-0EC4-6827AB17243F}"/>
              </a:ext>
            </a:extLst>
          </p:cNvPr>
          <p:cNvSpPr txBox="1"/>
          <p:nvPr/>
        </p:nvSpPr>
        <p:spPr>
          <a:xfrm>
            <a:off x="25968183" y="153079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2AE9BEC3-0FC3-D095-4FCD-26604C1E7740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6200" name="Wash"/>
          <p:cNvSpPr/>
          <p:nvPr/>
        </p:nvSpPr>
        <p:spPr>
          <a:xfrm>
            <a:off x="9220200" y="13792200"/>
            <a:ext cx="116586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1" name="Wash"/>
          <p:cNvSpPr/>
          <p:nvPr/>
        </p:nvSpPr>
        <p:spPr>
          <a:xfrm>
            <a:off x="21437600" y="1574800"/>
            <a:ext cx="3937000" cy="116586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2" name="Wash"/>
          <p:cNvSpPr/>
          <p:nvPr/>
        </p:nvSpPr>
        <p:spPr>
          <a:xfrm>
            <a:off x="21437600" y="13792200"/>
            <a:ext cx="39370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Label">
            <a:extLst>
              <a:ext uri="{FF2B5EF4-FFF2-40B4-BE49-F238E27FC236}">
                <a16:creationId xmlns:a16="http://schemas.microsoft.com/office/drawing/2014/main" id="{F921720C-03D4-DB1A-BDFB-B205590CFBF9}"/>
              </a:ext>
            </a:extLst>
          </p:cNvPr>
          <p:cNvSpPr txBox="1"/>
          <p:nvPr/>
        </p:nvSpPr>
        <p:spPr>
          <a:xfrm>
            <a:off x="13796895" y="12666317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K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4" name="Label">
            <a:extLst>
              <a:ext uri="{FF2B5EF4-FFF2-40B4-BE49-F238E27FC236}">
                <a16:creationId xmlns:a16="http://schemas.microsoft.com/office/drawing/2014/main" id="{6FBBCE18-1439-637C-F4FF-BBAD73EE6165}"/>
              </a:ext>
            </a:extLst>
          </p:cNvPr>
          <p:cNvSpPr txBox="1"/>
          <p:nvPr/>
        </p:nvSpPr>
        <p:spPr>
          <a:xfrm>
            <a:off x="18486226" y="6934200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K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7000" name="Acc"/>
          <p:cNvSpPr/>
          <p:nvPr/>
        </p:nvSpPr>
        <p:spPr>
          <a:xfrm>
            <a:off x="21475700" y="138303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001" name="Hi"/>
          <p:cNvSpPr/>
          <p:nvPr/>
        </p:nvSpPr>
        <p:spPr>
          <a:xfrm>
            <a:off x="13119100" y="138303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002" name="Hi"/>
          <p:cNvSpPr/>
          <p:nvPr/>
        </p:nvSpPr>
        <p:spPr>
          <a:xfrm>
            <a:off x="21475700" y="54737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7003" name="Hi"/>
          <p:cNvCxnSpPr/>
          <p:nvPr/>
        </p:nvCxnSpPr>
        <p:spPr>
          <a:xfrm>
            <a:off x="136017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04" name="Hi"/>
          <p:cNvCxnSpPr/>
          <p:nvPr/>
        </p:nvCxnSpPr>
        <p:spPr>
          <a:xfrm>
            <a:off x="13119100" y="14312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05" name="Hi"/>
          <p:cNvCxnSpPr/>
          <p:nvPr/>
        </p:nvCxnSpPr>
        <p:spPr>
          <a:xfrm>
            <a:off x="140843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06" name="Hi"/>
          <p:cNvCxnSpPr/>
          <p:nvPr/>
        </p:nvCxnSpPr>
        <p:spPr>
          <a:xfrm>
            <a:off x="13119100" y="14795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07" name="Hi"/>
          <p:cNvCxnSpPr/>
          <p:nvPr/>
        </p:nvCxnSpPr>
        <p:spPr>
          <a:xfrm>
            <a:off x="145669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08" name="Hi"/>
          <p:cNvCxnSpPr/>
          <p:nvPr/>
        </p:nvCxnSpPr>
        <p:spPr>
          <a:xfrm>
            <a:off x="13119100" y="15278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09" name="Hi"/>
          <p:cNvCxnSpPr/>
          <p:nvPr/>
        </p:nvCxnSpPr>
        <p:spPr>
          <a:xfrm>
            <a:off x="150495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10" name="Hi"/>
          <p:cNvCxnSpPr/>
          <p:nvPr/>
        </p:nvCxnSpPr>
        <p:spPr>
          <a:xfrm>
            <a:off x="13119100" y="15760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11" name="Hi"/>
          <p:cNvCxnSpPr/>
          <p:nvPr/>
        </p:nvCxnSpPr>
        <p:spPr>
          <a:xfrm>
            <a:off x="155321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12" name="Hi"/>
          <p:cNvCxnSpPr/>
          <p:nvPr/>
        </p:nvCxnSpPr>
        <p:spPr>
          <a:xfrm>
            <a:off x="13119100" y="16243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13" name="Hi"/>
          <p:cNvCxnSpPr/>
          <p:nvPr/>
        </p:nvCxnSpPr>
        <p:spPr>
          <a:xfrm>
            <a:off x="160147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14" name="Hi"/>
          <p:cNvCxnSpPr/>
          <p:nvPr/>
        </p:nvCxnSpPr>
        <p:spPr>
          <a:xfrm>
            <a:off x="13119100" y="16725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15" name="Hi"/>
          <p:cNvCxnSpPr/>
          <p:nvPr/>
        </p:nvCxnSpPr>
        <p:spPr>
          <a:xfrm>
            <a:off x="164973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16" name="Hi"/>
          <p:cNvCxnSpPr/>
          <p:nvPr/>
        </p:nvCxnSpPr>
        <p:spPr>
          <a:xfrm>
            <a:off x="13119100" y="17208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17" name="Hi"/>
          <p:cNvCxnSpPr/>
          <p:nvPr/>
        </p:nvCxnSpPr>
        <p:spPr>
          <a:xfrm>
            <a:off x="13119100" y="138303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018" name="Hi"/>
          <p:cNvCxnSpPr/>
          <p:nvPr/>
        </p:nvCxnSpPr>
        <p:spPr>
          <a:xfrm>
            <a:off x="13119100" y="176911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019" name="Hi"/>
          <p:cNvCxnSpPr/>
          <p:nvPr/>
        </p:nvCxnSpPr>
        <p:spPr>
          <a:xfrm>
            <a:off x="13119100" y="138303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020" name="Hi"/>
          <p:cNvCxnSpPr/>
          <p:nvPr/>
        </p:nvCxnSpPr>
        <p:spPr>
          <a:xfrm>
            <a:off x="16979900" y="138303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021" name="Hi"/>
          <p:cNvCxnSpPr/>
          <p:nvPr/>
        </p:nvCxnSpPr>
        <p:spPr>
          <a:xfrm>
            <a:off x="219583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22" name="Hi"/>
          <p:cNvCxnSpPr/>
          <p:nvPr/>
        </p:nvCxnSpPr>
        <p:spPr>
          <a:xfrm>
            <a:off x="21475700" y="5956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23" name="Hi"/>
          <p:cNvCxnSpPr/>
          <p:nvPr/>
        </p:nvCxnSpPr>
        <p:spPr>
          <a:xfrm>
            <a:off x="224409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24" name="Hi"/>
          <p:cNvCxnSpPr/>
          <p:nvPr/>
        </p:nvCxnSpPr>
        <p:spPr>
          <a:xfrm>
            <a:off x="21475700" y="6438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25" name="Hi"/>
          <p:cNvCxnSpPr/>
          <p:nvPr/>
        </p:nvCxnSpPr>
        <p:spPr>
          <a:xfrm>
            <a:off x="229235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26" name="Hi"/>
          <p:cNvCxnSpPr/>
          <p:nvPr/>
        </p:nvCxnSpPr>
        <p:spPr>
          <a:xfrm>
            <a:off x="21475700" y="6921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27" name="Hi"/>
          <p:cNvCxnSpPr/>
          <p:nvPr/>
        </p:nvCxnSpPr>
        <p:spPr>
          <a:xfrm>
            <a:off x="234061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28" name="Hi"/>
          <p:cNvCxnSpPr/>
          <p:nvPr/>
        </p:nvCxnSpPr>
        <p:spPr>
          <a:xfrm>
            <a:off x="21475700" y="7404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29" name="Hi"/>
          <p:cNvCxnSpPr/>
          <p:nvPr/>
        </p:nvCxnSpPr>
        <p:spPr>
          <a:xfrm>
            <a:off x="238887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30" name="Hi"/>
          <p:cNvCxnSpPr/>
          <p:nvPr/>
        </p:nvCxnSpPr>
        <p:spPr>
          <a:xfrm>
            <a:off x="21475700" y="7886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31" name="Hi"/>
          <p:cNvCxnSpPr/>
          <p:nvPr/>
        </p:nvCxnSpPr>
        <p:spPr>
          <a:xfrm>
            <a:off x="243713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32" name="Hi"/>
          <p:cNvCxnSpPr/>
          <p:nvPr/>
        </p:nvCxnSpPr>
        <p:spPr>
          <a:xfrm>
            <a:off x="21475700" y="8369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33" name="Hi"/>
          <p:cNvCxnSpPr/>
          <p:nvPr/>
        </p:nvCxnSpPr>
        <p:spPr>
          <a:xfrm>
            <a:off x="248539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34" name="Hi"/>
          <p:cNvCxnSpPr/>
          <p:nvPr/>
        </p:nvCxnSpPr>
        <p:spPr>
          <a:xfrm>
            <a:off x="21475700" y="8851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035" name="Hi"/>
          <p:cNvCxnSpPr/>
          <p:nvPr/>
        </p:nvCxnSpPr>
        <p:spPr>
          <a:xfrm>
            <a:off x="21475700" y="54737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036" name="Hi"/>
          <p:cNvCxnSpPr/>
          <p:nvPr/>
        </p:nvCxnSpPr>
        <p:spPr>
          <a:xfrm>
            <a:off x="21475700" y="93345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037" name="Hi"/>
          <p:cNvCxnSpPr/>
          <p:nvPr/>
        </p:nvCxnSpPr>
        <p:spPr>
          <a:xfrm>
            <a:off x="21475700" y="54737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038" name="Hi"/>
          <p:cNvCxnSpPr/>
          <p:nvPr/>
        </p:nvCxnSpPr>
        <p:spPr>
          <a:xfrm>
            <a:off x="25336500" y="54737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15" name="Shared Memory">
            <a:extLst>
              <a:ext uri="{FF2B5EF4-FFF2-40B4-BE49-F238E27FC236}">
                <a16:creationId xmlns:a16="http://schemas.microsoft.com/office/drawing/2014/main" id="{18B9A83B-D7EA-CC94-9251-A8CC7E46843B}"/>
              </a:ext>
            </a:extLst>
          </p:cNvPr>
          <p:cNvSpPr/>
          <p:nvPr/>
        </p:nvSpPr>
        <p:spPr>
          <a:xfrm>
            <a:off x="5504725" y="9134405"/>
            <a:ext cx="12326515" cy="2134912"/>
          </a:xfrm>
          <a:prstGeom prst="roundRect">
            <a:avLst/>
          </a:prstGeom>
          <a:solidFill>
            <a:srgbClr val="D6F4EF"/>
          </a:solidFill>
          <a:ln w="25400">
            <a:solidFill>
              <a:srgbClr val="1DBBA4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Shared Memory</a:t>
            </a:r>
          </a:p>
        </p:txBody>
      </p:sp>
      <p:sp>
        <p:nvSpPr>
          <p:cNvPr id="16" name="Thread5000">
            <a:extLst>
              <a:ext uri="{FF2B5EF4-FFF2-40B4-BE49-F238E27FC236}">
                <a16:creationId xmlns:a16="http://schemas.microsoft.com/office/drawing/2014/main" id="{030657B7-70B4-5AB8-ED15-990F1E51989A}"/>
              </a:ext>
            </a:extLst>
          </p:cNvPr>
          <p:cNvSpPr/>
          <p:nvPr/>
        </p:nvSpPr>
        <p:spPr>
          <a:xfrm>
            <a:off x="6096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7" name="Thread5001">
            <a:extLst>
              <a:ext uri="{FF2B5EF4-FFF2-40B4-BE49-F238E27FC236}">
                <a16:creationId xmlns:a16="http://schemas.microsoft.com/office/drawing/2014/main" id="{F6A8CA1B-1EDE-782F-ABB0-311BB5F83363}"/>
              </a:ext>
            </a:extLst>
          </p:cNvPr>
          <p:cNvSpPr/>
          <p:nvPr/>
        </p:nvSpPr>
        <p:spPr>
          <a:xfrm>
            <a:off x="7620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8" name="Thread5002">
            <a:extLst>
              <a:ext uri="{FF2B5EF4-FFF2-40B4-BE49-F238E27FC236}">
                <a16:creationId xmlns:a16="http://schemas.microsoft.com/office/drawing/2014/main" id="{DBC590F9-DAB9-7409-BE3B-ACEAF998F1FB}"/>
              </a:ext>
            </a:extLst>
          </p:cNvPr>
          <p:cNvSpPr/>
          <p:nvPr/>
        </p:nvSpPr>
        <p:spPr>
          <a:xfrm>
            <a:off x="9144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9" name="Thread5003">
            <a:extLst>
              <a:ext uri="{FF2B5EF4-FFF2-40B4-BE49-F238E27FC236}">
                <a16:creationId xmlns:a16="http://schemas.microsoft.com/office/drawing/2014/main" id="{E1F54CF5-E14A-E20E-04CF-1A94A06135FA}"/>
              </a:ext>
            </a:extLst>
          </p:cNvPr>
          <p:cNvSpPr/>
          <p:nvPr/>
        </p:nvSpPr>
        <p:spPr>
          <a:xfrm>
            <a:off x="10668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0" name="Thread5000">
            <a:extLst>
              <a:ext uri="{FF2B5EF4-FFF2-40B4-BE49-F238E27FC236}">
                <a16:creationId xmlns:a16="http://schemas.microsoft.com/office/drawing/2014/main" id="{1ADB08D1-F444-D893-BC78-44CA4A6D3171}"/>
              </a:ext>
            </a:extLst>
          </p:cNvPr>
          <p:cNvSpPr/>
          <p:nvPr/>
        </p:nvSpPr>
        <p:spPr>
          <a:xfrm>
            <a:off x="12069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1" name="Thread5001">
            <a:extLst>
              <a:ext uri="{FF2B5EF4-FFF2-40B4-BE49-F238E27FC236}">
                <a16:creationId xmlns:a16="http://schemas.microsoft.com/office/drawing/2014/main" id="{2C6EBE3A-FF19-8427-7987-779AEB476C17}"/>
              </a:ext>
            </a:extLst>
          </p:cNvPr>
          <p:cNvSpPr/>
          <p:nvPr/>
        </p:nvSpPr>
        <p:spPr>
          <a:xfrm>
            <a:off x="13593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2" name="Thread5002">
            <a:extLst>
              <a:ext uri="{FF2B5EF4-FFF2-40B4-BE49-F238E27FC236}">
                <a16:creationId xmlns:a16="http://schemas.microsoft.com/office/drawing/2014/main" id="{3DB79C44-675C-A370-EC94-87824E09B51D}"/>
              </a:ext>
            </a:extLst>
          </p:cNvPr>
          <p:cNvSpPr/>
          <p:nvPr/>
        </p:nvSpPr>
        <p:spPr>
          <a:xfrm>
            <a:off x="15117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3" name="Thread5003">
            <a:extLst>
              <a:ext uri="{FF2B5EF4-FFF2-40B4-BE49-F238E27FC236}">
                <a16:creationId xmlns:a16="http://schemas.microsoft.com/office/drawing/2014/main" id="{80EB9671-F085-C25F-E1B0-DE9AC799CD13}"/>
              </a:ext>
            </a:extLst>
          </p:cNvPr>
          <p:cNvSpPr/>
          <p:nvPr/>
        </p:nvSpPr>
        <p:spPr>
          <a:xfrm>
            <a:off x="16641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4" name="Global Memory">
            <a:extLst>
              <a:ext uri="{FF2B5EF4-FFF2-40B4-BE49-F238E27FC236}">
                <a16:creationId xmlns:a16="http://schemas.microsoft.com/office/drawing/2014/main" id="{FC8748DC-2CC1-CE48-390E-3DA60BC55689}"/>
              </a:ext>
            </a:extLst>
          </p:cNvPr>
          <p:cNvSpPr/>
          <p:nvPr/>
        </p:nvSpPr>
        <p:spPr>
          <a:xfrm>
            <a:off x="5540233" y="5567680"/>
            <a:ext cx="12255499" cy="1777993"/>
          </a:xfrm>
          <a:prstGeom prst="roundRect">
            <a:avLst/>
          </a:prstGeom>
          <a:solidFill>
            <a:srgbClr val="ECECEC"/>
          </a:solidFill>
          <a:ln w="38100">
            <a:solidFill>
              <a:srgbClr val="757575"/>
            </a:solidFill>
          </a:ln>
        </p:spPr>
        <p:txBody>
          <a:bodyPr wrap="square" lIns="152400" rIns="1524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Global Memory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E7B3B1-97F8-A066-6197-58771C82683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853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BC2AB-E10B-958C-424B-65E177D52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>
            <a:extLst>
              <a:ext uri="{FF2B5EF4-FFF2-40B4-BE49-F238E27FC236}">
                <a16:creationId xmlns:a16="http://schemas.microsoft.com/office/drawing/2014/main" id="{745B9F65-FEA3-3CBB-A8C6-05107C9C6B76}"/>
              </a:ext>
            </a:extLst>
          </p:cNvPr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>
            <a:extLst>
              <a:ext uri="{FF2B5EF4-FFF2-40B4-BE49-F238E27FC236}">
                <a16:creationId xmlns:a16="http://schemas.microsoft.com/office/drawing/2014/main" id="{B509A71F-BB70-786C-9A8F-666BF61F7C18}"/>
              </a:ext>
            </a:extLst>
          </p:cNvPr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>
            <a:extLst>
              <a:ext uri="{FF2B5EF4-FFF2-40B4-BE49-F238E27FC236}">
                <a16:creationId xmlns:a16="http://schemas.microsoft.com/office/drawing/2014/main" id="{BAB65F89-D76C-7A05-6189-F9613DBA1CE8}"/>
              </a:ext>
            </a:extLst>
          </p:cNvPr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>
            <a:extLst>
              <a:ext uri="{FF2B5EF4-FFF2-40B4-BE49-F238E27FC236}">
                <a16:creationId xmlns:a16="http://schemas.microsoft.com/office/drawing/2014/main" id="{83174A31-9F80-C11A-5FC9-24A9F0100337}"/>
              </a:ext>
            </a:extLst>
          </p:cNvPr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>
            <a:extLst>
              <a:ext uri="{FF2B5EF4-FFF2-40B4-BE49-F238E27FC236}">
                <a16:creationId xmlns:a16="http://schemas.microsoft.com/office/drawing/2014/main" id="{960A205F-AFB1-F5B5-9854-9959C51CE42B}"/>
              </a:ext>
            </a:extLst>
          </p:cNvPr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>
            <a:extLst>
              <a:ext uri="{FF2B5EF4-FFF2-40B4-BE49-F238E27FC236}">
                <a16:creationId xmlns:a16="http://schemas.microsoft.com/office/drawing/2014/main" id="{94167704-9960-F041-C0DD-9FD3E8958BF3}"/>
              </a:ext>
            </a:extLst>
          </p:cNvPr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>
            <a:extLst>
              <a:ext uri="{FF2B5EF4-FFF2-40B4-BE49-F238E27FC236}">
                <a16:creationId xmlns:a16="http://schemas.microsoft.com/office/drawing/2014/main" id="{1306130D-5831-A153-4EB9-AEF7DD960B2E}"/>
              </a:ext>
            </a:extLst>
          </p:cNvPr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>
            <a:extLst>
              <a:ext uri="{FF2B5EF4-FFF2-40B4-BE49-F238E27FC236}">
                <a16:creationId xmlns:a16="http://schemas.microsoft.com/office/drawing/2014/main" id="{8749963E-C70F-18DE-8B89-2D5CAE26C0F8}"/>
              </a:ext>
            </a:extLst>
          </p:cNvPr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>
            <a:extLst>
              <a:ext uri="{FF2B5EF4-FFF2-40B4-BE49-F238E27FC236}">
                <a16:creationId xmlns:a16="http://schemas.microsoft.com/office/drawing/2014/main" id="{86E2B2C4-AFAD-614B-B6D1-AADC596C0C49}"/>
              </a:ext>
            </a:extLst>
          </p:cNvPr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>
            <a:extLst>
              <a:ext uri="{FF2B5EF4-FFF2-40B4-BE49-F238E27FC236}">
                <a16:creationId xmlns:a16="http://schemas.microsoft.com/office/drawing/2014/main" id="{C1E6F4C8-D6B6-9F29-CFFD-485E3505FD11}"/>
              </a:ext>
            </a:extLst>
          </p:cNvPr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>
            <a:extLst>
              <a:ext uri="{FF2B5EF4-FFF2-40B4-BE49-F238E27FC236}">
                <a16:creationId xmlns:a16="http://schemas.microsoft.com/office/drawing/2014/main" id="{2342081C-7076-9ABC-6C8A-1807CB1C4E7D}"/>
              </a:ext>
            </a:extLst>
          </p:cNvPr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>
            <a:extLst>
              <a:ext uri="{FF2B5EF4-FFF2-40B4-BE49-F238E27FC236}">
                <a16:creationId xmlns:a16="http://schemas.microsoft.com/office/drawing/2014/main" id="{461FFE5E-9E28-DC59-CAAB-700F992AC6D9}"/>
              </a:ext>
            </a:extLst>
          </p:cNvPr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>
            <a:extLst>
              <a:ext uri="{FF2B5EF4-FFF2-40B4-BE49-F238E27FC236}">
                <a16:creationId xmlns:a16="http://schemas.microsoft.com/office/drawing/2014/main" id="{85E9AC96-C68D-9C03-77B7-24CE01AEBDF9}"/>
              </a:ext>
            </a:extLst>
          </p:cNvPr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>
            <a:extLst>
              <a:ext uri="{FF2B5EF4-FFF2-40B4-BE49-F238E27FC236}">
                <a16:creationId xmlns:a16="http://schemas.microsoft.com/office/drawing/2014/main" id="{E7BAAE2C-1D9B-4F88-4554-F9BBC75D6392}"/>
              </a:ext>
            </a:extLst>
          </p:cNvPr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>
            <a:extLst>
              <a:ext uri="{FF2B5EF4-FFF2-40B4-BE49-F238E27FC236}">
                <a16:creationId xmlns:a16="http://schemas.microsoft.com/office/drawing/2014/main" id="{58AD0F61-9EAB-3D65-DF20-0D4D974D516A}"/>
              </a:ext>
            </a:extLst>
          </p:cNvPr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>
            <a:extLst>
              <a:ext uri="{FF2B5EF4-FFF2-40B4-BE49-F238E27FC236}">
                <a16:creationId xmlns:a16="http://schemas.microsoft.com/office/drawing/2014/main" id="{F47AD592-AC4F-42FC-5F41-F8E68A2904D2}"/>
              </a:ext>
            </a:extLst>
          </p:cNvPr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>
            <a:extLst>
              <a:ext uri="{FF2B5EF4-FFF2-40B4-BE49-F238E27FC236}">
                <a16:creationId xmlns:a16="http://schemas.microsoft.com/office/drawing/2014/main" id="{DAD71F45-DE9A-D596-039F-5D13BACBD52F}"/>
              </a:ext>
            </a:extLst>
          </p:cNvPr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>
            <a:extLst>
              <a:ext uri="{FF2B5EF4-FFF2-40B4-BE49-F238E27FC236}">
                <a16:creationId xmlns:a16="http://schemas.microsoft.com/office/drawing/2014/main" id="{F741116C-66DE-6E38-BC1B-69EEFD31A1A0}"/>
              </a:ext>
            </a:extLst>
          </p:cNvPr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>
            <a:extLst>
              <a:ext uri="{FF2B5EF4-FFF2-40B4-BE49-F238E27FC236}">
                <a16:creationId xmlns:a16="http://schemas.microsoft.com/office/drawing/2014/main" id="{A332541E-3380-02D7-018D-086E0819D1E4}"/>
              </a:ext>
            </a:extLst>
          </p:cNvPr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>
            <a:extLst>
              <a:ext uri="{FF2B5EF4-FFF2-40B4-BE49-F238E27FC236}">
                <a16:creationId xmlns:a16="http://schemas.microsoft.com/office/drawing/2014/main" id="{C8474598-8C3C-DB81-8447-8BEEA929FA77}"/>
              </a:ext>
            </a:extLst>
          </p:cNvPr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>
            <a:extLst>
              <a:ext uri="{FF2B5EF4-FFF2-40B4-BE49-F238E27FC236}">
                <a16:creationId xmlns:a16="http://schemas.microsoft.com/office/drawing/2014/main" id="{EAF262CF-8367-BCBD-9400-C7842FA109AA}"/>
              </a:ext>
            </a:extLst>
          </p:cNvPr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>
            <a:extLst>
              <a:ext uri="{FF2B5EF4-FFF2-40B4-BE49-F238E27FC236}">
                <a16:creationId xmlns:a16="http://schemas.microsoft.com/office/drawing/2014/main" id="{2846AB0D-119C-254C-F6DB-7D4268F710FF}"/>
              </a:ext>
            </a:extLst>
          </p:cNvPr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>
            <a:extLst>
              <a:ext uri="{FF2B5EF4-FFF2-40B4-BE49-F238E27FC236}">
                <a16:creationId xmlns:a16="http://schemas.microsoft.com/office/drawing/2014/main" id="{2646CB96-6173-97C7-B078-9261398F8C5F}"/>
              </a:ext>
            </a:extLst>
          </p:cNvPr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>
            <a:extLst>
              <a:ext uri="{FF2B5EF4-FFF2-40B4-BE49-F238E27FC236}">
                <a16:creationId xmlns:a16="http://schemas.microsoft.com/office/drawing/2014/main" id="{32163861-0CD6-22B8-3B05-B1215F83A2B6}"/>
              </a:ext>
            </a:extLst>
          </p:cNvPr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>
            <a:extLst>
              <a:ext uri="{FF2B5EF4-FFF2-40B4-BE49-F238E27FC236}">
                <a16:creationId xmlns:a16="http://schemas.microsoft.com/office/drawing/2014/main" id="{ACDCD157-8CD5-574C-A2E6-BC9661F8DBF3}"/>
              </a:ext>
            </a:extLst>
          </p:cNvPr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>
            <a:extLst>
              <a:ext uri="{FF2B5EF4-FFF2-40B4-BE49-F238E27FC236}">
                <a16:creationId xmlns:a16="http://schemas.microsoft.com/office/drawing/2014/main" id="{5F782483-D8C1-E942-EB03-96057DC47355}"/>
              </a:ext>
            </a:extLst>
          </p:cNvPr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>
            <a:extLst>
              <a:ext uri="{FF2B5EF4-FFF2-40B4-BE49-F238E27FC236}">
                <a16:creationId xmlns:a16="http://schemas.microsoft.com/office/drawing/2014/main" id="{B20AD65F-16AF-8D01-CBF0-232B5E70BB0E}"/>
              </a:ext>
            </a:extLst>
          </p:cNvPr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>
            <a:extLst>
              <a:ext uri="{FF2B5EF4-FFF2-40B4-BE49-F238E27FC236}">
                <a16:creationId xmlns:a16="http://schemas.microsoft.com/office/drawing/2014/main" id="{02D1E033-5F06-51A6-0C96-5BF43A7F7E74}"/>
              </a:ext>
            </a:extLst>
          </p:cNvPr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>
            <a:extLst>
              <a:ext uri="{FF2B5EF4-FFF2-40B4-BE49-F238E27FC236}">
                <a16:creationId xmlns:a16="http://schemas.microsoft.com/office/drawing/2014/main" id="{51A7D4C4-15AC-903E-A9B6-A83D1ACE1D00}"/>
              </a:ext>
            </a:extLst>
          </p:cNvPr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>
            <a:extLst>
              <a:ext uri="{FF2B5EF4-FFF2-40B4-BE49-F238E27FC236}">
                <a16:creationId xmlns:a16="http://schemas.microsoft.com/office/drawing/2014/main" id="{1C8B74BE-72C5-CA11-8A63-428BAC52E0B9}"/>
              </a:ext>
            </a:extLst>
          </p:cNvPr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>
            <a:extLst>
              <a:ext uri="{FF2B5EF4-FFF2-40B4-BE49-F238E27FC236}">
                <a16:creationId xmlns:a16="http://schemas.microsoft.com/office/drawing/2014/main" id="{2FFC865A-0D1B-062C-75B1-DAC95EF30C6A}"/>
              </a:ext>
            </a:extLst>
          </p:cNvPr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>
            <a:extLst>
              <a:ext uri="{FF2B5EF4-FFF2-40B4-BE49-F238E27FC236}">
                <a16:creationId xmlns:a16="http://schemas.microsoft.com/office/drawing/2014/main" id="{153B0A63-97AC-5387-DD44-9FFBE00E1B08}"/>
              </a:ext>
            </a:extLst>
          </p:cNvPr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>
            <a:extLst>
              <a:ext uri="{FF2B5EF4-FFF2-40B4-BE49-F238E27FC236}">
                <a16:creationId xmlns:a16="http://schemas.microsoft.com/office/drawing/2014/main" id="{331ACC94-1C68-1E73-44F6-D62B835383E7}"/>
              </a:ext>
            </a:extLst>
          </p:cNvPr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>
            <a:extLst>
              <a:ext uri="{FF2B5EF4-FFF2-40B4-BE49-F238E27FC236}">
                <a16:creationId xmlns:a16="http://schemas.microsoft.com/office/drawing/2014/main" id="{2F5FCA12-B575-4DC5-BA1B-263E8A428852}"/>
              </a:ext>
            </a:extLst>
          </p:cNvPr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>
            <a:extLst>
              <a:ext uri="{FF2B5EF4-FFF2-40B4-BE49-F238E27FC236}">
                <a16:creationId xmlns:a16="http://schemas.microsoft.com/office/drawing/2014/main" id="{8EBC4205-DAF0-06DC-809D-CBBC2D0A72FC}"/>
              </a:ext>
            </a:extLst>
          </p:cNvPr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>
            <a:extLst>
              <a:ext uri="{FF2B5EF4-FFF2-40B4-BE49-F238E27FC236}">
                <a16:creationId xmlns:a16="http://schemas.microsoft.com/office/drawing/2014/main" id="{9C7B8B71-8BF5-2C14-7834-BD39FA1BE5DE}"/>
              </a:ext>
            </a:extLst>
          </p:cNvPr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>
            <a:extLst>
              <a:ext uri="{FF2B5EF4-FFF2-40B4-BE49-F238E27FC236}">
                <a16:creationId xmlns:a16="http://schemas.microsoft.com/office/drawing/2014/main" id="{C1590B94-68D3-96F4-3F7E-EDBD28D3AC74}"/>
              </a:ext>
            </a:extLst>
          </p:cNvPr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>
            <a:extLst>
              <a:ext uri="{FF2B5EF4-FFF2-40B4-BE49-F238E27FC236}">
                <a16:creationId xmlns:a16="http://schemas.microsoft.com/office/drawing/2014/main" id="{4FD2DA7C-2E4E-B439-64CD-6D8873442201}"/>
              </a:ext>
            </a:extLst>
          </p:cNvPr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>
            <a:extLst>
              <a:ext uri="{FF2B5EF4-FFF2-40B4-BE49-F238E27FC236}">
                <a16:creationId xmlns:a16="http://schemas.microsoft.com/office/drawing/2014/main" id="{6B68B860-634C-6892-1A96-ED70B998F3D4}"/>
              </a:ext>
            </a:extLst>
          </p:cNvPr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>
            <a:extLst>
              <a:ext uri="{FF2B5EF4-FFF2-40B4-BE49-F238E27FC236}">
                <a16:creationId xmlns:a16="http://schemas.microsoft.com/office/drawing/2014/main" id="{C0B61A91-CD4A-4495-3AC1-090E7A079928}"/>
              </a:ext>
            </a:extLst>
          </p:cNvPr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>
            <a:extLst>
              <a:ext uri="{FF2B5EF4-FFF2-40B4-BE49-F238E27FC236}">
                <a16:creationId xmlns:a16="http://schemas.microsoft.com/office/drawing/2014/main" id="{50507AA3-C909-2EB2-059E-5537537C3312}"/>
              </a:ext>
            </a:extLst>
          </p:cNvPr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>
            <a:extLst>
              <a:ext uri="{FF2B5EF4-FFF2-40B4-BE49-F238E27FC236}">
                <a16:creationId xmlns:a16="http://schemas.microsoft.com/office/drawing/2014/main" id="{74870F99-4CDC-2941-EE0A-D4F82E7E4C4E}"/>
              </a:ext>
            </a:extLst>
          </p:cNvPr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>
            <a:extLst>
              <a:ext uri="{FF2B5EF4-FFF2-40B4-BE49-F238E27FC236}">
                <a16:creationId xmlns:a16="http://schemas.microsoft.com/office/drawing/2014/main" id="{723B280C-974C-A9D0-B05E-807B923F26C0}"/>
              </a:ext>
            </a:extLst>
          </p:cNvPr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>
            <a:extLst>
              <a:ext uri="{FF2B5EF4-FFF2-40B4-BE49-F238E27FC236}">
                <a16:creationId xmlns:a16="http://schemas.microsoft.com/office/drawing/2014/main" id="{C7D2916C-48FE-051C-0299-89F4FFBAC6BE}"/>
              </a:ext>
            </a:extLst>
          </p:cNvPr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>
            <a:extLst>
              <a:ext uri="{FF2B5EF4-FFF2-40B4-BE49-F238E27FC236}">
                <a16:creationId xmlns:a16="http://schemas.microsoft.com/office/drawing/2014/main" id="{0692B26D-F652-3F7E-7A04-F63ACB9AC424}"/>
              </a:ext>
            </a:extLst>
          </p:cNvPr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>
            <a:extLst>
              <a:ext uri="{FF2B5EF4-FFF2-40B4-BE49-F238E27FC236}">
                <a16:creationId xmlns:a16="http://schemas.microsoft.com/office/drawing/2014/main" id="{9A36B7EF-1F46-76C9-F38C-B31E6946F3EA}"/>
              </a:ext>
            </a:extLst>
          </p:cNvPr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>
            <a:extLst>
              <a:ext uri="{FF2B5EF4-FFF2-40B4-BE49-F238E27FC236}">
                <a16:creationId xmlns:a16="http://schemas.microsoft.com/office/drawing/2014/main" id="{34DB4030-0DB8-895E-FC07-5DBFE0700035}"/>
              </a:ext>
            </a:extLst>
          </p:cNvPr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>
            <a:extLst>
              <a:ext uri="{FF2B5EF4-FFF2-40B4-BE49-F238E27FC236}">
                <a16:creationId xmlns:a16="http://schemas.microsoft.com/office/drawing/2014/main" id="{9A06BC3E-6D16-3111-C1E7-FD534057A47C}"/>
              </a:ext>
            </a:extLst>
          </p:cNvPr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>
            <a:extLst>
              <a:ext uri="{FF2B5EF4-FFF2-40B4-BE49-F238E27FC236}">
                <a16:creationId xmlns:a16="http://schemas.microsoft.com/office/drawing/2014/main" id="{98995E83-067F-AB36-30DA-1E226AE68548}"/>
              </a:ext>
            </a:extLst>
          </p:cNvPr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>
            <a:extLst>
              <a:ext uri="{FF2B5EF4-FFF2-40B4-BE49-F238E27FC236}">
                <a16:creationId xmlns:a16="http://schemas.microsoft.com/office/drawing/2014/main" id="{3C0FE09E-901E-9D12-AE4F-D39FB9A1FD1C}"/>
              </a:ext>
            </a:extLst>
          </p:cNvPr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>
            <a:extLst>
              <a:ext uri="{FF2B5EF4-FFF2-40B4-BE49-F238E27FC236}">
                <a16:creationId xmlns:a16="http://schemas.microsoft.com/office/drawing/2014/main" id="{C27BF446-2BD6-3A63-F043-D8CD3E0988F1}"/>
              </a:ext>
            </a:extLst>
          </p:cNvPr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>
            <a:extLst>
              <a:ext uri="{FF2B5EF4-FFF2-40B4-BE49-F238E27FC236}">
                <a16:creationId xmlns:a16="http://schemas.microsoft.com/office/drawing/2014/main" id="{F3335961-AC3B-83E2-D4D6-3AEDB12F42BD}"/>
              </a:ext>
            </a:extLst>
          </p:cNvPr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>
            <a:extLst>
              <a:ext uri="{FF2B5EF4-FFF2-40B4-BE49-F238E27FC236}">
                <a16:creationId xmlns:a16="http://schemas.microsoft.com/office/drawing/2014/main" id="{2EE2A80F-9701-C8ED-7C59-4BC73EEBA0C9}"/>
              </a:ext>
            </a:extLst>
          </p:cNvPr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>
            <a:extLst>
              <a:ext uri="{FF2B5EF4-FFF2-40B4-BE49-F238E27FC236}">
                <a16:creationId xmlns:a16="http://schemas.microsoft.com/office/drawing/2014/main" id="{4B05FF5D-2808-F4B5-18E5-9CED9EF00258}"/>
              </a:ext>
            </a:extLst>
          </p:cNvPr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>
            <a:extLst>
              <a:ext uri="{FF2B5EF4-FFF2-40B4-BE49-F238E27FC236}">
                <a16:creationId xmlns:a16="http://schemas.microsoft.com/office/drawing/2014/main" id="{590B8D5E-F413-580E-0726-B7345DF71AFA}"/>
              </a:ext>
            </a:extLst>
          </p:cNvPr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>
            <a:extLst>
              <a:ext uri="{FF2B5EF4-FFF2-40B4-BE49-F238E27FC236}">
                <a16:creationId xmlns:a16="http://schemas.microsoft.com/office/drawing/2014/main" id="{F2FC5D42-FBE1-B620-7EBD-0ADFD9AF4DD9}"/>
              </a:ext>
            </a:extLst>
          </p:cNvPr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>
            <a:extLst>
              <a:ext uri="{FF2B5EF4-FFF2-40B4-BE49-F238E27FC236}">
                <a16:creationId xmlns:a16="http://schemas.microsoft.com/office/drawing/2014/main" id="{AEA9D8DA-2B6F-C039-BCB5-187D0BE1C21E}"/>
              </a:ext>
            </a:extLst>
          </p:cNvPr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>
            <a:extLst>
              <a:ext uri="{FF2B5EF4-FFF2-40B4-BE49-F238E27FC236}">
                <a16:creationId xmlns:a16="http://schemas.microsoft.com/office/drawing/2014/main" id="{B33870A9-28DC-2AE5-ECC0-0A4005305A94}"/>
              </a:ext>
            </a:extLst>
          </p:cNvPr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>
            <a:extLst>
              <a:ext uri="{FF2B5EF4-FFF2-40B4-BE49-F238E27FC236}">
                <a16:creationId xmlns:a16="http://schemas.microsoft.com/office/drawing/2014/main" id="{ED1FBA44-A89F-5615-286A-D6A695EC8F74}"/>
              </a:ext>
            </a:extLst>
          </p:cNvPr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>
            <a:extLst>
              <a:ext uri="{FF2B5EF4-FFF2-40B4-BE49-F238E27FC236}">
                <a16:creationId xmlns:a16="http://schemas.microsoft.com/office/drawing/2014/main" id="{7A3AE646-FEF7-E43E-B16C-9C7EA60EB4D4}"/>
              </a:ext>
            </a:extLst>
          </p:cNvPr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>
            <a:extLst>
              <a:ext uri="{FF2B5EF4-FFF2-40B4-BE49-F238E27FC236}">
                <a16:creationId xmlns:a16="http://schemas.microsoft.com/office/drawing/2014/main" id="{FB6DE552-5A13-72A6-FDF3-49C3D94B6066}"/>
              </a:ext>
            </a:extLst>
          </p:cNvPr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>
            <a:extLst>
              <a:ext uri="{FF2B5EF4-FFF2-40B4-BE49-F238E27FC236}">
                <a16:creationId xmlns:a16="http://schemas.microsoft.com/office/drawing/2014/main" id="{37AA5967-BE56-AA9B-C085-50D45B3A50CF}"/>
              </a:ext>
            </a:extLst>
          </p:cNvPr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>
            <a:extLst>
              <a:ext uri="{FF2B5EF4-FFF2-40B4-BE49-F238E27FC236}">
                <a16:creationId xmlns:a16="http://schemas.microsoft.com/office/drawing/2014/main" id="{8AB3B5F3-51D7-36A8-B82D-F0A352EEDF18}"/>
              </a:ext>
            </a:extLst>
          </p:cNvPr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>
            <a:extLst>
              <a:ext uri="{FF2B5EF4-FFF2-40B4-BE49-F238E27FC236}">
                <a16:creationId xmlns:a16="http://schemas.microsoft.com/office/drawing/2014/main" id="{BA4FD3CE-FDC2-9F89-DC93-43955A6E50E2}"/>
              </a:ext>
            </a:extLst>
          </p:cNvPr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4" name="Grid">
            <a:extLst>
              <a:ext uri="{FF2B5EF4-FFF2-40B4-BE49-F238E27FC236}">
                <a16:creationId xmlns:a16="http://schemas.microsoft.com/office/drawing/2014/main" id="{D9F42824-07A2-92BB-19E2-88704B88BDE5}"/>
              </a:ext>
            </a:extLst>
          </p:cNvPr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5" name="Grid">
            <a:extLst>
              <a:ext uri="{FF2B5EF4-FFF2-40B4-BE49-F238E27FC236}">
                <a16:creationId xmlns:a16="http://schemas.microsoft.com/office/drawing/2014/main" id="{9D9B5869-CA5F-70AB-5CE7-F99DF91887BA}"/>
              </a:ext>
            </a:extLst>
          </p:cNvPr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6" name="Grid">
            <a:extLst>
              <a:ext uri="{FF2B5EF4-FFF2-40B4-BE49-F238E27FC236}">
                <a16:creationId xmlns:a16="http://schemas.microsoft.com/office/drawing/2014/main" id="{31377C3E-45D2-DDAF-391C-1AB4B22948D7}"/>
              </a:ext>
            </a:extLst>
          </p:cNvPr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7" name="Grid">
            <a:extLst>
              <a:ext uri="{FF2B5EF4-FFF2-40B4-BE49-F238E27FC236}">
                <a16:creationId xmlns:a16="http://schemas.microsoft.com/office/drawing/2014/main" id="{88EC340B-C2AF-AAD3-0E5B-D282AA76DBBB}"/>
              </a:ext>
            </a:extLst>
          </p:cNvPr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8" name="Grid">
            <a:extLst>
              <a:ext uri="{FF2B5EF4-FFF2-40B4-BE49-F238E27FC236}">
                <a16:creationId xmlns:a16="http://schemas.microsoft.com/office/drawing/2014/main" id="{F8B4385D-FBD3-A0C1-4CB6-3FD47467AB42}"/>
              </a:ext>
            </a:extLst>
          </p:cNvPr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9" name="Grid">
            <a:extLst>
              <a:ext uri="{FF2B5EF4-FFF2-40B4-BE49-F238E27FC236}">
                <a16:creationId xmlns:a16="http://schemas.microsoft.com/office/drawing/2014/main" id="{0F4E5C4A-DE22-0322-B596-BD1AAA6E8068}"/>
              </a:ext>
            </a:extLst>
          </p:cNvPr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0" name="Grid">
            <a:extLst>
              <a:ext uri="{FF2B5EF4-FFF2-40B4-BE49-F238E27FC236}">
                <a16:creationId xmlns:a16="http://schemas.microsoft.com/office/drawing/2014/main" id="{C013F14E-E30A-9168-18E1-D4F7A05F0E56}"/>
              </a:ext>
            </a:extLst>
          </p:cNvPr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1" name="Grid">
            <a:extLst>
              <a:ext uri="{FF2B5EF4-FFF2-40B4-BE49-F238E27FC236}">
                <a16:creationId xmlns:a16="http://schemas.microsoft.com/office/drawing/2014/main" id="{664CC3A1-6846-8122-EC07-C51A4F1C091A}"/>
              </a:ext>
            </a:extLst>
          </p:cNvPr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2" name="Grid">
            <a:extLst>
              <a:ext uri="{FF2B5EF4-FFF2-40B4-BE49-F238E27FC236}">
                <a16:creationId xmlns:a16="http://schemas.microsoft.com/office/drawing/2014/main" id="{5A9DF150-A769-BE0A-AA0A-9346DF36ED5C}"/>
              </a:ext>
            </a:extLst>
          </p:cNvPr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3" name="Grid">
            <a:extLst>
              <a:ext uri="{FF2B5EF4-FFF2-40B4-BE49-F238E27FC236}">
                <a16:creationId xmlns:a16="http://schemas.microsoft.com/office/drawing/2014/main" id="{039234CB-41B9-24BC-D982-F2799C6498C5}"/>
              </a:ext>
            </a:extLst>
          </p:cNvPr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4" name="Grid">
            <a:extLst>
              <a:ext uri="{FF2B5EF4-FFF2-40B4-BE49-F238E27FC236}">
                <a16:creationId xmlns:a16="http://schemas.microsoft.com/office/drawing/2014/main" id="{B7B4FB9B-E504-67EC-55A1-E84D8E187F33}"/>
              </a:ext>
            </a:extLst>
          </p:cNvPr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5" name="Grid">
            <a:extLst>
              <a:ext uri="{FF2B5EF4-FFF2-40B4-BE49-F238E27FC236}">
                <a16:creationId xmlns:a16="http://schemas.microsoft.com/office/drawing/2014/main" id="{CC1D5DAD-35BC-107D-C605-FA0AADE082C4}"/>
              </a:ext>
            </a:extLst>
          </p:cNvPr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6" name="Grid">
            <a:extLst>
              <a:ext uri="{FF2B5EF4-FFF2-40B4-BE49-F238E27FC236}">
                <a16:creationId xmlns:a16="http://schemas.microsoft.com/office/drawing/2014/main" id="{C24F200D-7225-62E2-C981-4523241AE870}"/>
              </a:ext>
            </a:extLst>
          </p:cNvPr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sp>
        <p:nvSpPr>
          <p:cNvPr id="1977" name="Label">
            <a:extLst>
              <a:ext uri="{FF2B5EF4-FFF2-40B4-BE49-F238E27FC236}">
                <a16:creationId xmlns:a16="http://schemas.microsoft.com/office/drawing/2014/main" id="{48490A6E-205F-B8C0-F8E4-251B5ACF59F6}"/>
              </a:ext>
            </a:extLst>
          </p:cNvPr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9" name="Label">
            <a:extLst>
              <a:ext uri="{FF2B5EF4-FFF2-40B4-BE49-F238E27FC236}">
                <a16:creationId xmlns:a16="http://schemas.microsoft.com/office/drawing/2014/main" id="{CB806145-2EE4-B0F8-F190-5F849516583B}"/>
              </a:ext>
            </a:extLst>
          </p:cNvPr>
          <p:cNvSpPr txBox="1"/>
          <p:nvPr/>
        </p:nvSpPr>
        <p:spPr>
          <a:xfrm>
            <a:off x="6241773" y="15307917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2" name="Label">
            <a:extLst>
              <a:ext uri="{FF2B5EF4-FFF2-40B4-BE49-F238E27FC236}">
                <a16:creationId xmlns:a16="http://schemas.microsoft.com/office/drawing/2014/main" id="{8C80F8BD-DDB6-0962-5BC7-831C37A46403}"/>
              </a:ext>
            </a:extLst>
          </p:cNvPr>
          <p:cNvSpPr txBox="1"/>
          <p:nvPr/>
        </p:nvSpPr>
        <p:spPr>
          <a:xfrm>
            <a:off x="9258300" y="17720916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tile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>
            <a:extLst>
              <a:ext uri="{FF2B5EF4-FFF2-40B4-BE49-F238E27FC236}">
                <a16:creationId xmlns:a16="http://schemas.microsoft.com/office/drawing/2014/main" id="{97DE670B-3C40-5FBD-726E-A0A23CA14A52}"/>
              </a:ext>
            </a:extLst>
          </p:cNvPr>
          <p:cNvSpPr txBox="1"/>
          <p:nvPr/>
        </p:nvSpPr>
        <p:spPr>
          <a:xfrm>
            <a:off x="25815782" y="6946900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tile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>
            <a:extLst>
              <a:ext uri="{FF2B5EF4-FFF2-40B4-BE49-F238E27FC236}">
                <a16:creationId xmlns:a16="http://schemas.microsoft.com/office/drawing/2014/main" id="{EB2F4BBE-F166-F465-0EC4-6827AB17243F}"/>
              </a:ext>
            </a:extLst>
          </p:cNvPr>
          <p:cNvSpPr txBox="1"/>
          <p:nvPr/>
        </p:nvSpPr>
        <p:spPr>
          <a:xfrm>
            <a:off x="25968183" y="153079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2AE9BEC3-0FC3-D095-4FCD-26604C1E7740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6200" name="Wash"/>
          <p:cNvSpPr/>
          <p:nvPr/>
        </p:nvSpPr>
        <p:spPr>
          <a:xfrm>
            <a:off x="9220200" y="13792200"/>
            <a:ext cx="116586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1" name="Wash"/>
          <p:cNvSpPr/>
          <p:nvPr/>
        </p:nvSpPr>
        <p:spPr>
          <a:xfrm>
            <a:off x="21437600" y="1574800"/>
            <a:ext cx="3937000" cy="116586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2" name="Wash"/>
          <p:cNvSpPr/>
          <p:nvPr/>
        </p:nvSpPr>
        <p:spPr>
          <a:xfrm>
            <a:off x="21437600" y="13792200"/>
            <a:ext cx="39370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Label">
            <a:extLst>
              <a:ext uri="{FF2B5EF4-FFF2-40B4-BE49-F238E27FC236}">
                <a16:creationId xmlns:a16="http://schemas.microsoft.com/office/drawing/2014/main" id="{F921720C-03D4-DB1A-BDFB-B205590CFBF9}"/>
              </a:ext>
            </a:extLst>
          </p:cNvPr>
          <p:cNvSpPr txBox="1"/>
          <p:nvPr/>
        </p:nvSpPr>
        <p:spPr>
          <a:xfrm>
            <a:off x="13796895" y="12666317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K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4" name="Label">
            <a:extLst>
              <a:ext uri="{FF2B5EF4-FFF2-40B4-BE49-F238E27FC236}">
                <a16:creationId xmlns:a16="http://schemas.microsoft.com/office/drawing/2014/main" id="{6FBBCE18-1439-637C-F4FF-BBAD73EE6165}"/>
              </a:ext>
            </a:extLst>
          </p:cNvPr>
          <p:cNvSpPr txBox="1"/>
          <p:nvPr/>
        </p:nvSpPr>
        <p:spPr>
          <a:xfrm>
            <a:off x="18486226" y="6934200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K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7200" name="Acc"/>
          <p:cNvSpPr/>
          <p:nvPr/>
        </p:nvSpPr>
        <p:spPr>
          <a:xfrm>
            <a:off x="21475700" y="138303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201" name="Hi"/>
          <p:cNvSpPr/>
          <p:nvPr/>
        </p:nvSpPr>
        <p:spPr>
          <a:xfrm>
            <a:off x="13119100" y="138303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202" name="Hi"/>
          <p:cNvSpPr/>
          <p:nvPr/>
        </p:nvSpPr>
        <p:spPr>
          <a:xfrm>
            <a:off x="21475700" y="54737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7203" name="Hi"/>
          <p:cNvCxnSpPr/>
          <p:nvPr/>
        </p:nvCxnSpPr>
        <p:spPr>
          <a:xfrm>
            <a:off x="136017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04" name="Hi"/>
          <p:cNvCxnSpPr/>
          <p:nvPr/>
        </p:nvCxnSpPr>
        <p:spPr>
          <a:xfrm>
            <a:off x="13119100" y="14312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05" name="Hi"/>
          <p:cNvCxnSpPr/>
          <p:nvPr/>
        </p:nvCxnSpPr>
        <p:spPr>
          <a:xfrm>
            <a:off x="140843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06" name="Hi"/>
          <p:cNvCxnSpPr/>
          <p:nvPr/>
        </p:nvCxnSpPr>
        <p:spPr>
          <a:xfrm>
            <a:off x="13119100" y="14795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07" name="Hi"/>
          <p:cNvCxnSpPr/>
          <p:nvPr/>
        </p:nvCxnSpPr>
        <p:spPr>
          <a:xfrm>
            <a:off x="145669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08" name="Hi"/>
          <p:cNvCxnSpPr/>
          <p:nvPr/>
        </p:nvCxnSpPr>
        <p:spPr>
          <a:xfrm>
            <a:off x="13119100" y="15278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09" name="Hi"/>
          <p:cNvCxnSpPr/>
          <p:nvPr/>
        </p:nvCxnSpPr>
        <p:spPr>
          <a:xfrm>
            <a:off x="150495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10" name="Hi"/>
          <p:cNvCxnSpPr/>
          <p:nvPr/>
        </p:nvCxnSpPr>
        <p:spPr>
          <a:xfrm>
            <a:off x="13119100" y="15760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11" name="Hi"/>
          <p:cNvCxnSpPr/>
          <p:nvPr/>
        </p:nvCxnSpPr>
        <p:spPr>
          <a:xfrm>
            <a:off x="155321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12" name="Hi"/>
          <p:cNvCxnSpPr/>
          <p:nvPr/>
        </p:nvCxnSpPr>
        <p:spPr>
          <a:xfrm>
            <a:off x="13119100" y="16243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13" name="Hi"/>
          <p:cNvCxnSpPr/>
          <p:nvPr/>
        </p:nvCxnSpPr>
        <p:spPr>
          <a:xfrm>
            <a:off x="160147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14" name="Hi"/>
          <p:cNvCxnSpPr/>
          <p:nvPr/>
        </p:nvCxnSpPr>
        <p:spPr>
          <a:xfrm>
            <a:off x="13119100" y="16725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15" name="Hi"/>
          <p:cNvCxnSpPr/>
          <p:nvPr/>
        </p:nvCxnSpPr>
        <p:spPr>
          <a:xfrm>
            <a:off x="164973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16" name="Hi"/>
          <p:cNvCxnSpPr/>
          <p:nvPr/>
        </p:nvCxnSpPr>
        <p:spPr>
          <a:xfrm>
            <a:off x="13119100" y="17208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17" name="Hi"/>
          <p:cNvCxnSpPr/>
          <p:nvPr/>
        </p:nvCxnSpPr>
        <p:spPr>
          <a:xfrm>
            <a:off x="13119100" y="138303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218" name="Hi"/>
          <p:cNvCxnSpPr/>
          <p:nvPr/>
        </p:nvCxnSpPr>
        <p:spPr>
          <a:xfrm>
            <a:off x="13119100" y="176911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219" name="Hi"/>
          <p:cNvCxnSpPr/>
          <p:nvPr/>
        </p:nvCxnSpPr>
        <p:spPr>
          <a:xfrm>
            <a:off x="13119100" y="138303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220" name="Hi"/>
          <p:cNvCxnSpPr/>
          <p:nvPr/>
        </p:nvCxnSpPr>
        <p:spPr>
          <a:xfrm>
            <a:off x="16979900" y="138303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221" name="Hi"/>
          <p:cNvCxnSpPr/>
          <p:nvPr/>
        </p:nvCxnSpPr>
        <p:spPr>
          <a:xfrm>
            <a:off x="219583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22" name="Hi"/>
          <p:cNvCxnSpPr/>
          <p:nvPr/>
        </p:nvCxnSpPr>
        <p:spPr>
          <a:xfrm>
            <a:off x="21475700" y="5956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23" name="Hi"/>
          <p:cNvCxnSpPr/>
          <p:nvPr/>
        </p:nvCxnSpPr>
        <p:spPr>
          <a:xfrm>
            <a:off x="224409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24" name="Hi"/>
          <p:cNvCxnSpPr/>
          <p:nvPr/>
        </p:nvCxnSpPr>
        <p:spPr>
          <a:xfrm>
            <a:off x="21475700" y="6438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25" name="Hi"/>
          <p:cNvCxnSpPr/>
          <p:nvPr/>
        </p:nvCxnSpPr>
        <p:spPr>
          <a:xfrm>
            <a:off x="229235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26" name="Hi"/>
          <p:cNvCxnSpPr/>
          <p:nvPr/>
        </p:nvCxnSpPr>
        <p:spPr>
          <a:xfrm>
            <a:off x="21475700" y="6921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27" name="Hi"/>
          <p:cNvCxnSpPr/>
          <p:nvPr/>
        </p:nvCxnSpPr>
        <p:spPr>
          <a:xfrm>
            <a:off x="234061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28" name="Hi"/>
          <p:cNvCxnSpPr/>
          <p:nvPr/>
        </p:nvCxnSpPr>
        <p:spPr>
          <a:xfrm>
            <a:off x="21475700" y="7404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29" name="Hi"/>
          <p:cNvCxnSpPr/>
          <p:nvPr/>
        </p:nvCxnSpPr>
        <p:spPr>
          <a:xfrm>
            <a:off x="238887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30" name="Hi"/>
          <p:cNvCxnSpPr/>
          <p:nvPr/>
        </p:nvCxnSpPr>
        <p:spPr>
          <a:xfrm>
            <a:off x="21475700" y="7886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31" name="Hi"/>
          <p:cNvCxnSpPr/>
          <p:nvPr/>
        </p:nvCxnSpPr>
        <p:spPr>
          <a:xfrm>
            <a:off x="243713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32" name="Hi"/>
          <p:cNvCxnSpPr/>
          <p:nvPr/>
        </p:nvCxnSpPr>
        <p:spPr>
          <a:xfrm>
            <a:off x="21475700" y="8369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33" name="Hi"/>
          <p:cNvCxnSpPr/>
          <p:nvPr/>
        </p:nvCxnSpPr>
        <p:spPr>
          <a:xfrm>
            <a:off x="24853900" y="54737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34" name="Hi"/>
          <p:cNvCxnSpPr/>
          <p:nvPr/>
        </p:nvCxnSpPr>
        <p:spPr>
          <a:xfrm>
            <a:off x="21475700" y="8851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235" name="Hi"/>
          <p:cNvCxnSpPr/>
          <p:nvPr/>
        </p:nvCxnSpPr>
        <p:spPr>
          <a:xfrm>
            <a:off x="21475700" y="54737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236" name="Hi"/>
          <p:cNvCxnSpPr/>
          <p:nvPr/>
        </p:nvCxnSpPr>
        <p:spPr>
          <a:xfrm>
            <a:off x="21475700" y="93345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237" name="Hi"/>
          <p:cNvCxnSpPr/>
          <p:nvPr/>
        </p:nvCxnSpPr>
        <p:spPr>
          <a:xfrm>
            <a:off x="21475700" y="54737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238" name="Hi"/>
          <p:cNvCxnSpPr/>
          <p:nvPr/>
        </p:nvCxnSpPr>
        <p:spPr>
          <a:xfrm>
            <a:off x="25336500" y="54737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7239" name="Hi2"/>
          <p:cNvSpPr/>
          <p:nvPr/>
        </p:nvSpPr>
        <p:spPr>
          <a:xfrm>
            <a:off x="13119100" y="13830300"/>
            <a:ext cx="3860800" cy="482600"/>
          </a:xfrm>
          <a:prstGeom prst="rect">
            <a:avLst/>
          </a:prstGeom>
          <a:solidFill>
            <a:srgbClr val="C81414">
              <a:alpha val="5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240" name="Hi2"/>
          <p:cNvSpPr/>
          <p:nvPr/>
        </p:nvSpPr>
        <p:spPr>
          <a:xfrm>
            <a:off x="21475700" y="5473700"/>
            <a:ext cx="482600" cy="3860800"/>
          </a:xfrm>
          <a:prstGeom prst="rect">
            <a:avLst/>
          </a:prstGeom>
          <a:solidFill>
            <a:srgbClr val="C81414">
              <a:alpha val="5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241" name="Hi2"/>
          <p:cNvSpPr/>
          <p:nvPr/>
        </p:nvSpPr>
        <p:spPr>
          <a:xfrm>
            <a:off x="21475700" y="13830300"/>
            <a:ext cx="482600" cy="482600"/>
          </a:xfrm>
          <a:prstGeom prst="rect">
            <a:avLst/>
          </a:prstGeom>
          <a:solidFill>
            <a:srgbClr val="C814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7242" name="Hi2"/>
          <p:cNvCxnSpPr/>
          <p:nvPr/>
        </p:nvCxnSpPr>
        <p:spPr>
          <a:xfrm>
            <a:off x="136017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43" name="Hi2"/>
          <p:cNvCxnSpPr/>
          <p:nvPr/>
        </p:nvCxnSpPr>
        <p:spPr>
          <a:xfrm>
            <a:off x="21475700" y="59563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44" name="Hi2"/>
          <p:cNvCxnSpPr/>
          <p:nvPr/>
        </p:nvCxnSpPr>
        <p:spPr>
          <a:xfrm>
            <a:off x="140843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45" name="Hi2"/>
          <p:cNvCxnSpPr/>
          <p:nvPr/>
        </p:nvCxnSpPr>
        <p:spPr>
          <a:xfrm>
            <a:off x="21475700" y="64389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46" name="Hi2"/>
          <p:cNvCxnSpPr/>
          <p:nvPr/>
        </p:nvCxnSpPr>
        <p:spPr>
          <a:xfrm>
            <a:off x="145669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47" name="Hi2"/>
          <p:cNvCxnSpPr/>
          <p:nvPr/>
        </p:nvCxnSpPr>
        <p:spPr>
          <a:xfrm>
            <a:off x="21475700" y="69215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48" name="Hi2"/>
          <p:cNvCxnSpPr/>
          <p:nvPr/>
        </p:nvCxnSpPr>
        <p:spPr>
          <a:xfrm>
            <a:off x="150495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49" name="Hi2"/>
          <p:cNvCxnSpPr/>
          <p:nvPr/>
        </p:nvCxnSpPr>
        <p:spPr>
          <a:xfrm>
            <a:off x="21475700" y="74041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50" name="Hi2"/>
          <p:cNvCxnSpPr/>
          <p:nvPr/>
        </p:nvCxnSpPr>
        <p:spPr>
          <a:xfrm>
            <a:off x="155321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51" name="Hi2"/>
          <p:cNvCxnSpPr/>
          <p:nvPr/>
        </p:nvCxnSpPr>
        <p:spPr>
          <a:xfrm>
            <a:off x="21475700" y="78867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52" name="Hi2"/>
          <p:cNvCxnSpPr/>
          <p:nvPr/>
        </p:nvCxnSpPr>
        <p:spPr>
          <a:xfrm>
            <a:off x="160147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53" name="Hi2"/>
          <p:cNvCxnSpPr/>
          <p:nvPr/>
        </p:nvCxnSpPr>
        <p:spPr>
          <a:xfrm>
            <a:off x="21475700" y="83693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54" name="Hi2"/>
          <p:cNvCxnSpPr/>
          <p:nvPr/>
        </p:nvCxnSpPr>
        <p:spPr>
          <a:xfrm>
            <a:off x="164973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55" name="Hi2"/>
          <p:cNvCxnSpPr/>
          <p:nvPr/>
        </p:nvCxnSpPr>
        <p:spPr>
          <a:xfrm>
            <a:off x="21475700" y="88519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256" name="Hi2"/>
          <p:cNvCxnSpPr/>
          <p:nvPr/>
        </p:nvCxnSpPr>
        <p:spPr>
          <a:xfrm>
            <a:off x="13119100" y="13830300"/>
            <a:ext cx="3860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257" name="Hi2"/>
          <p:cNvCxnSpPr/>
          <p:nvPr/>
        </p:nvCxnSpPr>
        <p:spPr>
          <a:xfrm>
            <a:off x="13119100" y="14312900"/>
            <a:ext cx="3860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258" name="Hi2"/>
          <p:cNvCxnSpPr/>
          <p:nvPr/>
        </p:nvCxnSpPr>
        <p:spPr>
          <a:xfrm>
            <a:off x="131191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259" name="Hi2"/>
          <p:cNvCxnSpPr/>
          <p:nvPr/>
        </p:nvCxnSpPr>
        <p:spPr>
          <a:xfrm>
            <a:off x="169799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260" name="Hi2"/>
          <p:cNvCxnSpPr/>
          <p:nvPr/>
        </p:nvCxnSpPr>
        <p:spPr>
          <a:xfrm>
            <a:off x="21475700" y="54737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261" name="Hi2"/>
          <p:cNvCxnSpPr/>
          <p:nvPr/>
        </p:nvCxnSpPr>
        <p:spPr>
          <a:xfrm>
            <a:off x="21475700" y="93345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262" name="Hi2"/>
          <p:cNvCxnSpPr/>
          <p:nvPr/>
        </p:nvCxnSpPr>
        <p:spPr>
          <a:xfrm>
            <a:off x="21475700" y="5473700"/>
            <a:ext cx="0" cy="38608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263" name="Hi2"/>
          <p:cNvCxnSpPr/>
          <p:nvPr/>
        </p:nvCxnSpPr>
        <p:spPr>
          <a:xfrm>
            <a:off x="21958300" y="5473700"/>
            <a:ext cx="0" cy="38608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264" name="Hi2"/>
          <p:cNvCxnSpPr/>
          <p:nvPr/>
        </p:nvCxnSpPr>
        <p:spPr>
          <a:xfrm>
            <a:off x="21475700" y="138303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265" name="Hi2"/>
          <p:cNvCxnSpPr/>
          <p:nvPr/>
        </p:nvCxnSpPr>
        <p:spPr>
          <a:xfrm>
            <a:off x="21475700" y="143129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266" name="Hi2"/>
          <p:cNvCxnSpPr/>
          <p:nvPr/>
        </p:nvCxnSpPr>
        <p:spPr>
          <a:xfrm>
            <a:off x="214757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267" name="Hi2"/>
          <p:cNvCxnSpPr/>
          <p:nvPr/>
        </p:nvCxnSpPr>
        <p:spPr>
          <a:xfrm>
            <a:off x="219583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sp>
        <p:nvSpPr>
          <p:cNvPr id="15" name="Shared Memory">
            <a:extLst>
              <a:ext uri="{FF2B5EF4-FFF2-40B4-BE49-F238E27FC236}">
                <a16:creationId xmlns:a16="http://schemas.microsoft.com/office/drawing/2014/main" id="{D0CC5889-DF07-63C8-EE06-C53E20B3888F}"/>
              </a:ext>
            </a:extLst>
          </p:cNvPr>
          <p:cNvSpPr/>
          <p:nvPr/>
        </p:nvSpPr>
        <p:spPr>
          <a:xfrm>
            <a:off x="5504725" y="9134405"/>
            <a:ext cx="12326515" cy="2134912"/>
          </a:xfrm>
          <a:prstGeom prst="roundRect">
            <a:avLst/>
          </a:prstGeom>
          <a:solidFill>
            <a:srgbClr val="D6F4EF"/>
          </a:solidFill>
          <a:ln w="25400">
            <a:solidFill>
              <a:srgbClr val="1DBBA4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Shared Memory</a:t>
            </a:r>
          </a:p>
        </p:txBody>
      </p:sp>
      <p:sp>
        <p:nvSpPr>
          <p:cNvPr id="16" name="Thread5000">
            <a:extLst>
              <a:ext uri="{FF2B5EF4-FFF2-40B4-BE49-F238E27FC236}">
                <a16:creationId xmlns:a16="http://schemas.microsoft.com/office/drawing/2014/main" id="{FCA8B559-F6DF-0477-8F1D-11BFDC82C113}"/>
              </a:ext>
            </a:extLst>
          </p:cNvPr>
          <p:cNvSpPr/>
          <p:nvPr/>
        </p:nvSpPr>
        <p:spPr>
          <a:xfrm>
            <a:off x="6096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7" name="Thread5001">
            <a:extLst>
              <a:ext uri="{FF2B5EF4-FFF2-40B4-BE49-F238E27FC236}">
                <a16:creationId xmlns:a16="http://schemas.microsoft.com/office/drawing/2014/main" id="{7BDFAF35-2C32-6E3D-8E6E-165D8886C67F}"/>
              </a:ext>
            </a:extLst>
          </p:cNvPr>
          <p:cNvSpPr/>
          <p:nvPr/>
        </p:nvSpPr>
        <p:spPr>
          <a:xfrm>
            <a:off x="7620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8" name="Thread5002">
            <a:extLst>
              <a:ext uri="{FF2B5EF4-FFF2-40B4-BE49-F238E27FC236}">
                <a16:creationId xmlns:a16="http://schemas.microsoft.com/office/drawing/2014/main" id="{3176B4DF-4E53-2D08-C927-7BB377465E22}"/>
              </a:ext>
            </a:extLst>
          </p:cNvPr>
          <p:cNvSpPr/>
          <p:nvPr/>
        </p:nvSpPr>
        <p:spPr>
          <a:xfrm>
            <a:off x="9144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9" name="Thread5003">
            <a:extLst>
              <a:ext uri="{FF2B5EF4-FFF2-40B4-BE49-F238E27FC236}">
                <a16:creationId xmlns:a16="http://schemas.microsoft.com/office/drawing/2014/main" id="{D50B4ED8-38F9-FA6A-E424-56C5793F22B3}"/>
              </a:ext>
            </a:extLst>
          </p:cNvPr>
          <p:cNvSpPr/>
          <p:nvPr/>
        </p:nvSpPr>
        <p:spPr>
          <a:xfrm>
            <a:off x="10668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0" name="Thread5000">
            <a:extLst>
              <a:ext uri="{FF2B5EF4-FFF2-40B4-BE49-F238E27FC236}">
                <a16:creationId xmlns:a16="http://schemas.microsoft.com/office/drawing/2014/main" id="{3184DB5D-0633-1654-2513-CA67924F8166}"/>
              </a:ext>
            </a:extLst>
          </p:cNvPr>
          <p:cNvSpPr/>
          <p:nvPr/>
        </p:nvSpPr>
        <p:spPr>
          <a:xfrm>
            <a:off x="12069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1" name="Thread5001">
            <a:extLst>
              <a:ext uri="{FF2B5EF4-FFF2-40B4-BE49-F238E27FC236}">
                <a16:creationId xmlns:a16="http://schemas.microsoft.com/office/drawing/2014/main" id="{3EFEE023-8D66-C54F-CD04-1E629CB4FE52}"/>
              </a:ext>
            </a:extLst>
          </p:cNvPr>
          <p:cNvSpPr/>
          <p:nvPr/>
        </p:nvSpPr>
        <p:spPr>
          <a:xfrm>
            <a:off x="13593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2" name="Thread5002">
            <a:extLst>
              <a:ext uri="{FF2B5EF4-FFF2-40B4-BE49-F238E27FC236}">
                <a16:creationId xmlns:a16="http://schemas.microsoft.com/office/drawing/2014/main" id="{20F6BC4D-C921-8D5E-8BF9-80E2ACC250DF}"/>
              </a:ext>
            </a:extLst>
          </p:cNvPr>
          <p:cNvSpPr/>
          <p:nvPr/>
        </p:nvSpPr>
        <p:spPr>
          <a:xfrm>
            <a:off x="15117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3" name="Thread5003">
            <a:extLst>
              <a:ext uri="{FF2B5EF4-FFF2-40B4-BE49-F238E27FC236}">
                <a16:creationId xmlns:a16="http://schemas.microsoft.com/office/drawing/2014/main" id="{4744DE0B-3FF9-C7BD-8857-51089F4B0A58}"/>
              </a:ext>
            </a:extLst>
          </p:cNvPr>
          <p:cNvSpPr/>
          <p:nvPr/>
        </p:nvSpPr>
        <p:spPr>
          <a:xfrm>
            <a:off x="16641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4" name="Global Memory">
            <a:extLst>
              <a:ext uri="{FF2B5EF4-FFF2-40B4-BE49-F238E27FC236}">
                <a16:creationId xmlns:a16="http://schemas.microsoft.com/office/drawing/2014/main" id="{86A0445D-1D11-1AEF-4A41-B174B2C4424D}"/>
              </a:ext>
            </a:extLst>
          </p:cNvPr>
          <p:cNvSpPr/>
          <p:nvPr/>
        </p:nvSpPr>
        <p:spPr>
          <a:xfrm>
            <a:off x="5540233" y="5567680"/>
            <a:ext cx="12255499" cy="1777993"/>
          </a:xfrm>
          <a:prstGeom prst="roundRect">
            <a:avLst/>
          </a:prstGeom>
          <a:solidFill>
            <a:srgbClr val="ECECEC"/>
          </a:solidFill>
          <a:ln w="38100">
            <a:solidFill>
              <a:srgbClr val="757575"/>
            </a:solidFill>
          </a:ln>
        </p:spPr>
        <p:txBody>
          <a:bodyPr wrap="square" lIns="152400" rIns="1524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Global Memory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4489BC-85BE-5E3A-F675-7D155E95862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684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BC2AB-E10B-958C-424B-65E177D52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>
            <a:extLst>
              <a:ext uri="{FF2B5EF4-FFF2-40B4-BE49-F238E27FC236}">
                <a16:creationId xmlns:a16="http://schemas.microsoft.com/office/drawing/2014/main" id="{745B9F65-FEA3-3CBB-A8C6-05107C9C6B76}"/>
              </a:ext>
            </a:extLst>
          </p:cNvPr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>
            <a:extLst>
              <a:ext uri="{FF2B5EF4-FFF2-40B4-BE49-F238E27FC236}">
                <a16:creationId xmlns:a16="http://schemas.microsoft.com/office/drawing/2014/main" id="{B509A71F-BB70-786C-9A8F-666BF61F7C18}"/>
              </a:ext>
            </a:extLst>
          </p:cNvPr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>
            <a:extLst>
              <a:ext uri="{FF2B5EF4-FFF2-40B4-BE49-F238E27FC236}">
                <a16:creationId xmlns:a16="http://schemas.microsoft.com/office/drawing/2014/main" id="{BAB65F89-D76C-7A05-6189-F9613DBA1CE8}"/>
              </a:ext>
            </a:extLst>
          </p:cNvPr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>
            <a:extLst>
              <a:ext uri="{FF2B5EF4-FFF2-40B4-BE49-F238E27FC236}">
                <a16:creationId xmlns:a16="http://schemas.microsoft.com/office/drawing/2014/main" id="{83174A31-9F80-C11A-5FC9-24A9F0100337}"/>
              </a:ext>
            </a:extLst>
          </p:cNvPr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>
            <a:extLst>
              <a:ext uri="{FF2B5EF4-FFF2-40B4-BE49-F238E27FC236}">
                <a16:creationId xmlns:a16="http://schemas.microsoft.com/office/drawing/2014/main" id="{960A205F-AFB1-F5B5-9854-9959C51CE42B}"/>
              </a:ext>
            </a:extLst>
          </p:cNvPr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>
            <a:extLst>
              <a:ext uri="{FF2B5EF4-FFF2-40B4-BE49-F238E27FC236}">
                <a16:creationId xmlns:a16="http://schemas.microsoft.com/office/drawing/2014/main" id="{94167704-9960-F041-C0DD-9FD3E8958BF3}"/>
              </a:ext>
            </a:extLst>
          </p:cNvPr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>
            <a:extLst>
              <a:ext uri="{FF2B5EF4-FFF2-40B4-BE49-F238E27FC236}">
                <a16:creationId xmlns:a16="http://schemas.microsoft.com/office/drawing/2014/main" id="{1306130D-5831-A153-4EB9-AEF7DD960B2E}"/>
              </a:ext>
            </a:extLst>
          </p:cNvPr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>
            <a:extLst>
              <a:ext uri="{FF2B5EF4-FFF2-40B4-BE49-F238E27FC236}">
                <a16:creationId xmlns:a16="http://schemas.microsoft.com/office/drawing/2014/main" id="{8749963E-C70F-18DE-8B89-2D5CAE26C0F8}"/>
              </a:ext>
            </a:extLst>
          </p:cNvPr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>
            <a:extLst>
              <a:ext uri="{FF2B5EF4-FFF2-40B4-BE49-F238E27FC236}">
                <a16:creationId xmlns:a16="http://schemas.microsoft.com/office/drawing/2014/main" id="{86E2B2C4-AFAD-614B-B6D1-AADC596C0C49}"/>
              </a:ext>
            </a:extLst>
          </p:cNvPr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>
            <a:extLst>
              <a:ext uri="{FF2B5EF4-FFF2-40B4-BE49-F238E27FC236}">
                <a16:creationId xmlns:a16="http://schemas.microsoft.com/office/drawing/2014/main" id="{C1E6F4C8-D6B6-9F29-CFFD-485E3505FD11}"/>
              </a:ext>
            </a:extLst>
          </p:cNvPr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>
            <a:extLst>
              <a:ext uri="{FF2B5EF4-FFF2-40B4-BE49-F238E27FC236}">
                <a16:creationId xmlns:a16="http://schemas.microsoft.com/office/drawing/2014/main" id="{2342081C-7076-9ABC-6C8A-1807CB1C4E7D}"/>
              </a:ext>
            </a:extLst>
          </p:cNvPr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>
            <a:extLst>
              <a:ext uri="{FF2B5EF4-FFF2-40B4-BE49-F238E27FC236}">
                <a16:creationId xmlns:a16="http://schemas.microsoft.com/office/drawing/2014/main" id="{461FFE5E-9E28-DC59-CAAB-700F992AC6D9}"/>
              </a:ext>
            </a:extLst>
          </p:cNvPr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>
            <a:extLst>
              <a:ext uri="{FF2B5EF4-FFF2-40B4-BE49-F238E27FC236}">
                <a16:creationId xmlns:a16="http://schemas.microsoft.com/office/drawing/2014/main" id="{85E9AC96-C68D-9C03-77B7-24CE01AEBDF9}"/>
              </a:ext>
            </a:extLst>
          </p:cNvPr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>
            <a:extLst>
              <a:ext uri="{FF2B5EF4-FFF2-40B4-BE49-F238E27FC236}">
                <a16:creationId xmlns:a16="http://schemas.microsoft.com/office/drawing/2014/main" id="{E7BAAE2C-1D9B-4F88-4554-F9BBC75D6392}"/>
              </a:ext>
            </a:extLst>
          </p:cNvPr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>
            <a:extLst>
              <a:ext uri="{FF2B5EF4-FFF2-40B4-BE49-F238E27FC236}">
                <a16:creationId xmlns:a16="http://schemas.microsoft.com/office/drawing/2014/main" id="{58AD0F61-9EAB-3D65-DF20-0D4D974D516A}"/>
              </a:ext>
            </a:extLst>
          </p:cNvPr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>
            <a:extLst>
              <a:ext uri="{FF2B5EF4-FFF2-40B4-BE49-F238E27FC236}">
                <a16:creationId xmlns:a16="http://schemas.microsoft.com/office/drawing/2014/main" id="{F47AD592-AC4F-42FC-5F41-F8E68A2904D2}"/>
              </a:ext>
            </a:extLst>
          </p:cNvPr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>
            <a:extLst>
              <a:ext uri="{FF2B5EF4-FFF2-40B4-BE49-F238E27FC236}">
                <a16:creationId xmlns:a16="http://schemas.microsoft.com/office/drawing/2014/main" id="{DAD71F45-DE9A-D596-039F-5D13BACBD52F}"/>
              </a:ext>
            </a:extLst>
          </p:cNvPr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>
            <a:extLst>
              <a:ext uri="{FF2B5EF4-FFF2-40B4-BE49-F238E27FC236}">
                <a16:creationId xmlns:a16="http://schemas.microsoft.com/office/drawing/2014/main" id="{F741116C-66DE-6E38-BC1B-69EEFD31A1A0}"/>
              </a:ext>
            </a:extLst>
          </p:cNvPr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>
            <a:extLst>
              <a:ext uri="{FF2B5EF4-FFF2-40B4-BE49-F238E27FC236}">
                <a16:creationId xmlns:a16="http://schemas.microsoft.com/office/drawing/2014/main" id="{A332541E-3380-02D7-018D-086E0819D1E4}"/>
              </a:ext>
            </a:extLst>
          </p:cNvPr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>
            <a:extLst>
              <a:ext uri="{FF2B5EF4-FFF2-40B4-BE49-F238E27FC236}">
                <a16:creationId xmlns:a16="http://schemas.microsoft.com/office/drawing/2014/main" id="{C8474598-8C3C-DB81-8447-8BEEA929FA77}"/>
              </a:ext>
            </a:extLst>
          </p:cNvPr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>
            <a:extLst>
              <a:ext uri="{FF2B5EF4-FFF2-40B4-BE49-F238E27FC236}">
                <a16:creationId xmlns:a16="http://schemas.microsoft.com/office/drawing/2014/main" id="{EAF262CF-8367-BCBD-9400-C7842FA109AA}"/>
              </a:ext>
            </a:extLst>
          </p:cNvPr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>
            <a:extLst>
              <a:ext uri="{FF2B5EF4-FFF2-40B4-BE49-F238E27FC236}">
                <a16:creationId xmlns:a16="http://schemas.microsoft.com/office/drawing/2014/main" id="{2846AB0D-119C-254C-F6DB-7D4268F710FF}"/>
              </a:ext>
            </a:extLst>
          </p:cNvPr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>
            <a:extLst>
              <a:ext uri="{FF2B5EF4-FFF2-40B4-BE49-F238E27FC236}">
                <a16:creationId xmlns:a16="http://schemas.microsoft.com/office/drawing/2014/main" id="{2646CB96-6173-97C7-B078-9261398F8C5F}"/>
              </a:ext>
            </a:extLst>
          </p:cNvPr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>
            <a:extLst>
              <a:ext uri="{FF2B5EF4-FFF2-40B4-BE49-F238E27FC236}">
                <a16:creationId xmlns:a16="http://schemas.microsoft.com/office/drawing/2014/main" id="{32163861-0CD6-22B8-3B05-B1215F83A2B6}"/>
              </a:ext>
            </a:extLst>
          </p:cNvPr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>
            <a:extLst>
              <a:ext uri="{FF2B5EF4-FFF2-40B4-BE49-F238E27FC236}">
                <a16:creationId xmlns:a16="http://schemas.microsoft.com/office/drawing/2014/main" id="{ACDCD157-8CD5-574C-A2E6-BC9661F8DBF3}"/>
              </a:ext>
            </a:extLst>
          </p:cNvPr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>
            <a:extLst>
              <a:ext uri="{FF2B5EF4-FFF2-40B4-BE49-F238E27FC236}">
                <a16:creationId xmlns:a16="http://schemas.microsoft.com/office/drawing/2014/main" id="{5F782483-D8C1-E942-EB03-96057DC47355}"/>
              </a:ext>
            </a:extLst>
          </p:cNvPr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>
            <a:extLst>
              <a:ext uri="{FF2B5EF4-FFF2-40B4-BE49-F238E27FC236}">
                <a16:creationId xmlns:a16="http://schemas.microsoft.com/office/drawing/2014/main" id="{B20AD65F-16AF-8D01-CBF0-232B5E70BB0E}"/>
              </a:ext>
            </a:extLst>
          </p:cNvPr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>
            <a:extLst>
              <a:ext uri="{FF2B5EF4-FFF2-40B4-BE49-F238E27FC236}">
                <a16:creationId xmlns:a16="http://schemas.microsoft.com/office/drawing/2014/main" id="{02D1E033-5F06-51A6-0C96-5BF43A7F7E74}"/>
              </a:ext>
            </a:extLst>
          </p:cNvPr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>
            <a:extLst>
              <a:ext uri="{FF2B5EF4-FFF2-40B4-BE49-F238E27FC236}">
                <a16:creationId xmlns:a16="http://schemas.microsoft.com/office/drawing/2014/main" id="{51A7D4C4-15AC-903E-A9B6-A83D1ACE1D00}"/>
              </a:ext>
            </a:extLst>
          </p:cNvPr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>
            <a:extLst>
              <a:ext uri="{FF2B5EF4-FFF2-40B4-BE49-F238E27FC236}">
                <a16:creationId xmlns:a16="http://schemas.microsoft.com/office/drawing/2014/main" id="{1C8B74BE-72C5-CA11-8A63-428BAC52E0B9}"/>
              </a:ext>
            </a:extLst>
          </p:cNvPr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>
            <a:extLst>
              <a:ext uri="{FF2B5EF4-FFF2-40B4-BE49-F238E27FC236}">
                <a16:creationId xmlns:a16="http://schemas.microsoft.com/office/drawing/2014/main" id="{2FFC865A-0D1B-062C-75B1-DAC95EF30C6A}"/>
              </a:ext>
            </a:extLst>
          </p:cNvPr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>
            <a:extLst>
              <a:ext uri="{FF2B5EF4-FFF2-40B4-BE49-F238E27FC236}">
                <a16:creationId xmlns:a16="http://schemas.microsoft.com/office/drawing/2014/main" id="{153B0A63-97AC-5387-DD44-9FFBE00E1B08}"/>
              </a:ext>
            </a:extLst>
          </p:cNvPr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>
            <a:extLst>
              <a:ext uri="{FF2B5EF4-FFF2-40B4-BE49-F238E27FC236}">
                <a16:creationId xmlns:a16="http://schemas.microsoft.com/office/drawing/2014/main" id="{331ACC94-1C68-1E73-44F6-D62B835383E7}"/>
              </a:ext>
            </a:extLst>
          </p:cNvPr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>
            <a:extLst>
              <a:ext uri="{FF2B5EF4-FFF2-40B4-BE49-F238E27FC236}">
                <a16:creationId xmlns:a16="http://schemas.microsoft.com/office/drawing/2014/main" id="{2F5FCA12-B575-4DC5-BA1B-263E8A428852}"/>
              </a:ext>
            </a:extLst>
          </p:cNvPr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>
            <a:extLst>
              <a:ext uri="{FF2B5EF4-FFF2-40B4-BE49-F238E27FC236}">
                <a16:creationId xmlns:a16="http://schemas.microsoft.com/office/drawing/2014/main" id="{8EBC4205-DAF0-06DC-809D-CBBC2D0A72FC}"/>
              </a:ext>
            </a:extLst>
          </p:cNvPr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>
            <a:extLst>
              <a:ext uri="{FF2B5EF4-FFF2-40B4-BE49-F238E27FC236}">
                <a16:creationId xmlns:a16="http://schemas.microsoft.com/office/drawing/2014/main" id="{9C7B8B71-8BF5-2C14-7834-BD39FA1BE5DE}"/>
              </a:ext>
            </a:extLst>
          </p:cNvPr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>
            <a:extLst>
              <a:ext uri="{FF2B5EF4-FFF2-40B4-BE49-F238E27FC236}">
                <a16:creationId xmlns:a16="http://schemas.microsoft.com/office/drawing/2014/main" id="{C1590B94-68D3-96F4-3F7E-EDBD28D3AC74}"/>
              </a:ext>
            </a:extLst>
          </p:cNvPr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>
            <a:extLst>
              <a:ext uri="{FF2B5EF4-FFF2-40B4-BE49-F238E27FC236}">
                <a16:creationId xmlns:a16="http://schemas.microsoft.com/office/drawing/2014/main" id="{4FD2DA7C-2E4E-B439-64CD-6D8873442201}"/>
              </a:ext>
            </a:extLst>
          </p:cNvPr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>
            <a:extLst>
              <a:ext uri="{FF2B5EF4-FFF2-40B4-BE49-F238E27FC236}">
                <a16:creationId xmlns:a16="http://schemas.microsoft.com/office/drawing/2014/main" id="{6B68B860-634C-6892-1A96-ED70B998F3D4}"/>
              </a:ext>
            </a:extLst>
          </p:cNvPr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>
            <a:extLst>
              <a:ext uri="{FF2B5EF4-FFF2-40B4-BE49-F238E27FC236}">
                <a16:creationId xmlns:a16="http://schemas.microsoft.com/office/drawing/2014/main" id="{C0B61A91-CD4A-4495-3AC1-090E7A079928}"/>
              </a:ext>
            </a:extLst>
          </p:cNvPr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>
            <a:extLst>
              <a:ext uri="{FF2B5EF4-FFF2-40B4-BE49-F238E27FC236}">
                <a16:creationId xmlns:a16="http://schemas.microsoft.com/office/drawing/2014/main" id="{50507AA3-C909-2EB2-059E-5537537C3312}"/>
              </a:ext>
            </a:extLst>
          </p:cNvPr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>
            <a:extLst>
              <a:ext uri="{FF2B5EF4-FFF2-40B4-BE49-F238E27FC236}">
                <a16:creationId xmlns:a16="http://schemas.microsoft.com/office/drawing/2014/main" id="{74870F99-4CDC-2941-EE0A-D4F82E7E4C4E}"/>
              </a:ext>
            </a:extLst>
          </p:cNvPr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>
            <a:extLst>
              <a:ext uri="{FF2B5EF4-FFF2-40B4-BE49-F238E27FC236}">
                <a16:creationId xmlns:a16="http://schemas.microsoft.com/office/drawing/2014/main" id="{723B280C-974C-A9D0-B05E-807B923F26C0}"/>
              </a:ext>
            </a:extLst>
          </p:cNvPr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>
            <a:extLst>
              <a:ext uri="{FF2B5EF4-FFF2-40B4-BE49-F238E27FC236}">
                <a16:creationId xmlns:a16="http://schemas.microsoft.com/office/drawing/2014/main" id="{C7D2916C-48FE-051C-0299-89F4FFBAC6BE}"/>
              </a:ext>
            </a:extLst>
          </p:cNvPr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>
            <a:extLst>
              <a:ext uri="{FF2B5EF4-FFF2-40B4-BE49-F238E27FC236}">
                <a16:creationId xmlns:a16="http://schemas.microsoft.com/office/drawing/2014/main" id="{0692B26D-F652-3F7E-7A04-F63ACB9AC424}"/>
              </a:ext>
            </a:extLst>
          </p:cNvPr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>
            <a:extLst>
              <a:ext uri="{FF2B5EF4-FFF2-40B4-BE49-F238E27FC236}">
                <a16:creationId xmlns:a16="http://schemas.microsoft.com/office/drawing/2014/main" id="{9A36B7EF-1F46-76C9-F38C-B31E6946F3EA}"/>
              </a:ext>
            </a:extLst>
          </p:cNvPr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>
            <a:extLst>
              <a:ext uri="{FF2B5EF4-FFF2-40B4-BE49-F238E27FC236}">
                <a16:creationId xmlns:a16="http://schemas.microsoft.com/office/drawing/2014/main" id="{34DB4030-0DB8-895E-FC07-5DBFE0700035}"/>
              </a:ext>
            </a:extLst>
          </p:cNvPr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>
            <a:extLst>
              <a:ext uri="{FF2B5EF4-FFF2-40B4-BE49-F238E27FC236}">
                <a16:creationId xmlns:a16="http://schemas.microsoft.com/office/drawing/2014/main" id="{9A06BC3E-6D16-3111-C1E7-FD534057A47C}"/>
              </a:ext>
            </a:extLst>
          </p:cNvPr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>
            <a:extLst>
              <a:ext uri="{FF2B5EF4-FFF2-40B4-BE49-F238E27FC236}">
                <a16:creationId xmlns:a16="http://schemas.microsoft.com/office/drawing/2014/main" id="{98995E83-067F-AB36-30DA-1E226AE68548}"/>
              </a:ext>
            </a:extLst>
          </p:cNvPr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>
            <a:extLst>
              <a:ext uri="{FF2B5EF4-FFF2-40B4-BE49-F238E27FC236}">
                <a16:creationId xmlns:a16="http://schemas.microsoft.com/office/drawing/2014/main" id="{3C0FE09E-901E-9D12-AE4F-D39FB9A1FD1C}"/>
              </a:ext>
            </a:extLst>
          </p:cNvPr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>
            <a:extLst>
              <a:ext uri="{FF2B5EF4-FFF2-40B4-BE49-F238E27FC236}">
                <a16:creationId xmlns:a16="http://schemas.microsoft.com/office/drawing/2014/main" id="{C27BF446-2BD6-3A63-F043-D8CD3E0988F1}"/>
              </a:ext>
            </a:extLst>
          </p:cNvPr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>
            <a:extLst>
              <a:ext uri="{FF2B5EF4-FFF2-40B4-BE49-F238E27FC236}">
                <a16:creationId xmlns:a16="http://schemas.microsoft.com/office/drawing/2014/main" id="{F3335961-AC3B-83E2-D4D6-3AEDB12F42BD}"/>
              </a:ext>
            </a:extLst>
          </p:cNvPr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>
            <a:extLst>
              <a:ext uri="{FF2B5EF4-FFF2-40B4-BE49-F238E27FC236}">
                <a16:creationId xmlns:a16="http://schemas.microsoft.com/office/drawing/2014/main" id="{2EE2A80F-9701-C8ED-7C59-4BC73EEBA0C9}"/>
              </a:ext>
            </a:extLst>
          </p:cNvPr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>
            <a:extLst>
              <a:ext uri="{FF2B5EF4-FFF2-40B4-BE49-F238E27FC236}">
                <a16:creationId xmlns:a16="http://schemas.microsoft.com/office/drawing/2014/main" id="{4B05FF5D-2808-F4B5-18E5-9CED9EF00258}"/>
              </a:ext>
            </a:extLst>
          </p:cNvPr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>
            <a:extLst>
              <a:ext uri="{FF2B5EF4-FFF2-40B4-BE49-F238E27FC236}">
                <a16:creationId xmlns:a16="http://schemas.microsoft.com/office/drawing/2014/main" id="{590B8D5E-F413-580E-0726-B7345DF71AFA}"/>
              </a:ext>
            </a:extLst>
          </p:cNvPr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>
            <a:extLst>
              <a:ext uri="{FF2B5EF4-FFF2-40B4-BE49-F238E27FC236}">
                <a16:creationId xmlns:a16="http://schemas.microsoft.com/office/drawing/2014/main" id="{F2FC5D42-FBE1-B620-7EBD-0ADFD9AF4DD9}"/>
              </a:ext>
            </a:extLst>
          </p:cNvPr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>
            <a:extLst>
              <a:ext uri="{FF2B5EF4-FFF2-40B4-BE49-F238E27FC236}">
                <a16:creationId xmlns:a16="http://schemas.microsoft.com/office/drawing/2014/main" id="{AEA9D8DA-2B6F-C039-BCB5-187D0BE1C21E}"/>
              </a:ext>
            </a:extLst>
          </p:cNvPr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>
            <a:extLst>
              <a:ext uri="{FF2B5EF4-FFF2-40B4-BE49-F238E27FC236}">
                <a16:creationId xmlns:a16="http://schemas.microsoft.com/office/drawing/2014/main" id="{B33870A9-28DC-2AE5-ECC0-0A4005305A94}"/>
              </a:ext>
            </a:extLst>
          </p:cNvPr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>
            <a:extLst>
              <a:ext uri="{FF2B5EF4-FFF2-40B4-BE49-F238E27FC236}">
                <a16:creationId xmlns:a16="http://schemas.microsoft.com/office/drawing/2014/main" id="{ED1FBA44-A89F-5615-286A-D6A695EC8F74}"/>
              </a:ext>
            </a:extLst>
          </p:cNvPr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>
            <a:extLst>
              <a:ext uri="{FF2B5EF4-FFF2-40B4-BE49-F238E27FC236}">
                <a16:creationId xmlns:a16="http://schemas.microsoft.com/office/drawing/2014/main" id="{7A3AE646-FEF7-E43E-B16C-9C7EA60EB4D4}"/>
              </a:ext>
            </a:extLst>
          </p:cNvPr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>
            <a:extLst>
              <a:ext uri="{FF2B5EF4-FFF2-40B4-BE49-F238E27FC236}">
                <a16:creationId xmlns:a16="http://schemas.microsoft.com/office/drawing/2014/main" id="{FB6DE552-5A13-72A6-FDF3-49C3D94B6066}"/>
              </a:ext>
            </a:extLst>
          </p:cNvPr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>
            <a:extLst>
              <a:ext uri="{FF2B5EF4-FFF2-40B4-BE49-F238E27FC236}">
                <a16:creationId xmlns:a16="http://schemas.microsoft.com/office/drawing/2014/main" id="{37AA5967-BE56-AA9B-C085-50D45B3A50CF}"/>
              </a:ext>
            </a:extLst>
          </p:cNvPr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>
            <a:extLst>
              <a:ext uri="{FF2B5EF4-FFF2-40B4-BE49-F238E27FC236}">
                <a16:creationId xmlns:a16="http://schemas.microsoft.com/office/drawing/2014/main" id="{8AB3B5F3-51D7-36A8-B82D-F0A352EEDF18}"/>
              </a:ext>
            </a:extLst>
          </p:cNvPr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>
            <a:extLst>
              <a:ext uri="{FF2B5EF4-FFF2-40B4-BE49-F238E27FC236}">
                <a16:creationId xmlns:a16="http://schemas.microsoft.com/office/drawing/2014/main" id="{BA4FD3CE-FDC2-9F89-DC93-43955A6E50E2}"/>
              </a:ext>
            </a:extLst>
          </p:cNvPr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4" name="Grid">
            <a:extLst>
              <a:ext uri="{FF2B5EF4-FFF2-40B4-BE49-F238E27FC236}">
                <a16:creationId xmlns:a16="http://schemas.microsoft.com/office/drawing/2014/main" id="{D9F42824-07A2-92BB-19E2-88704B88BDE5}"/>
              </a:ext>
            </a:extLst>
          </p:cNvPr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5" name="Grid">
            <a:extLst>
              <a:ext uri="{FF2B5EF4-FFF2-40B4-BE49-F238E27FC236}">
                <a16:creationId xmlns:a16="http://schemas.microsoft.com/office/drawing/2014/main" id="{9D9B5869-CA5F-70AB-5CE7-F99DF91887BA}"/>
              </a:ext>
            </a:extLst>
          </p:cNvPr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6" name="Grid">
            <a:extLst>
              <a:ext uri="{FF2B5EF4-FFF2-40B4-BE49-F238E27FC236}">
                <a16:creationId xmlns:a16="http://schemas.microsoft.com/office/drawing/2014/main" id="{31377C3E-45D2-DDAF-391C-1AB4B22948D7}"/>
              </a:ext>
            </a:extLst>
          </p:cNvPr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7" name="Grid">
            <a:extLst>
              <a:ext uri="{FF2B5EF4-FFF2-40B4-BE49-F238E27FC236}">
                <a16:creationId xmlns:a16="http://schemas.microsoft.com/office/drawing/2014/main" id="{88EC340B-C2AF-AAD3-0E5B-D282AA76DBBB}"/>
              </a:ext>
            </a:extLst>
          </p:cNvPr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8" name="Grid">
            <a:extLst>
              <a:ext uri="{FF2B5EF4-FFF2-40B4-BE49-F238E27FC236}">
                <a16:creationId xmlns:a16="http://schemas.microsoft.com/office/drawing/2014/main" id="{F8B4385D-FBD3-A0C1-4CB6-3FD47467AB42}"/>
              </a:ext>
            </a:extLst>
          </p:cNvPr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9" name="Grid">
            <a:extLst>
              <a:ext uri="{FF2B5EF4-FFF2-40B4-BE49-F238E27FC236}">
                <a16:creationId xmlns:a16="http://schemas.microsoft.com/office/drawing/2014/main" id="{0F4E5C4A-DE22-0322-B596-BD1AAA6E8068}"/>
              </a:ext>
            </a:extLst>
          </p:cNvPr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0" name="Grid">
            <a:extLst>
              <a:ext uri="{FF2B5EF4-FFF2-40B4-BE49-F238E27FC236}">
                <a16:creationId xmlns:a16="http://schemas.microsoft.com/office/drawing/2014/main" id="{C013F14E-E30A-9168-18E1-D4F7A05F0E56}"/>
              </a:ext>
            </a:extLst>
          </p:cNvPr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1" name="Grid">
            <a:extLst>
              <a:ext uri="{FF2B5EF4-FFF2-40B4-BE49-F238E27FC236}">
                <a16:creationId xmlns:a16="http://schemas.microsoft.com/office/drawing/2014/main" id="{664CC3A1-6846-8122-EC07-C51A4F1C091A}"/>
              </a:ext>
            </a:extLst>
          </p:cNvPr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2" name="Grid">
            <a:extLst>
              <a:ext uri="{FF2B5EF4-FFF2-40B4-BE49-F238E27FC236}">
                <a16:creationId xmlns:a16="http://schemas.microsoft.com/office/drawing/2014/main" id="{5A9DF150-A769-BE0A-AA0A-9346DF36ED5C}"/>
              </a:ext>
            </a:extLst>
          </p:cNvPr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3" name="Grid">
            <a:extLst>
              <a:ext uri="{FF2B5EF4-FFF2-40B4-BE49-F238E27FC236}">
                <a16:creationId xmlns:a16="http://schemas.microsoft.com/office/drawing/2014/main" id="{039234CB-41B9-24BC-D982-F2799C6498C5}"/>
              </a:ext>
            </a:extLst>
          </p:cNvPr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4" name="Grid">
            <a:extLst>
              <a:ext uri="{FF2B5EF4-FFF2-40B4-BE49-F238E27FC236}">
                <a16:creationId xmlns:a16="http://schemas.microsoft.com/office/drawing/2014/main" id="{B7B4FB9B-E504-67EC-55A1-E84D8E187F33}"/>
              </a:ext>
            </a:extLst>
          </p:cNvPr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5" name="Grid">
            <a:extLst>
              <a:ext uri="{FF2B5EF4-FFF2-40B4-BE49-F238E27FC236}">
                <a16:creationId xmlns:a16="http://schemas.microsoft.com/office/drawing/2014/main" id="{CC1D5DAD-35BC-107D-C605-FA0AADE082C4}"/>
              </a:ext>
            </a:extLst>
          </p:cNvPr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6" name="Grid">
            <a:extLst>
              <a:ext uri="{FF2B5EF4-FFF2-40B4-BE49-F238E27FC236}">
                <a16:creationId xmlns:a16="http://schemas.microsoft.com/office/drawing/2014/main" id="{C24F200D-7225-62E2-C981-4523241AE870}"/>
              </a:ext>
            </a:extLst>
          </p:cNvPr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sp>
        <p:nvSpPr>
          <p:cNvPr id="1977" name="Label">
            <a:extLst>
              <a:ext uri="{FF2B5EF4-FFF2-40B4-BE49-F238E27FC236}">
                <a16:creationId xmlns:a16="http://schemas.microsoft.com/office/drawing/2014/main" id="{48490A6E-205F-B8C0-F8E4-251B5ACF59F6}"/>
              </a:ext>
            </a:extLst>
          </p:cNvPr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9" name="Label">
            <a:extLst>
              <a:ext uri="{FF2B5EF4-FFF2-40B4-BE49-F238E27FC236}">
                <a16:creationId xmlns:a16="http://schemas.microsoft.com/office/drawing/2014/main" id="{CB806145-2EE4-B0F8-F190-5F849516583B}"/>
              </a:ext>
            </a:extLst>
          </p:cNvPr>
          <p:cNvSpPr txBox="1"/>
          <p:nvPr/>
        </p:nvSpPr>
        <p:spPr>
          <a:xfrm>
            <a:off x="6241773" y="15307917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2" name="Label">
            <a:extLst>
              <a:ext uri="{FF2B5EF4-FFF2-40B4-BE49-F238E27FC236}">
                <a16:creationId xmlns:a16="http://schemas.microsoft.com/office/drawing/2014/main" id="{8C80F8BD-DDB6-0962-5BC7-831C37A46403}"/>
              </a:ext>
            </a:extLst>
          </p:cNvPr>
          <p:cNvSpPr txBox="1"/>
          <p:nvPr/>
        </p:nvSpPr>
        <p:spPr>
          <a:xfrm>
            <a:off x="13119100" y="17720916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tile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>
            <a:extLst>
              <a:ext uri="{FF2B5EF4-FFF2-40B4-BE49-F238E27FC236}">
                <a16:creationId xmlns:a16="http://schemas.microsoft.com/office/drawing/2014/main" id="{97DE670B-3C40-5FBD-726E-A0A23CA14A52}"/>
              </a:ext>
            </a:extLst>
          </p:cNvPr>
          <p:cNvSpPr txBox="1"/>
          <p:nvPr/>
        </p:nvSpPr>
        <p:spPr>
          <a:xfrm>
            <a:off x="25815782" y="10807700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tile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>
            <a:extLst>
              <a:ext uri="{FF2B5EF4-FFF2-40B4-BE49-F238E27FC236}">
                <a16:creationId xmlns:a16="http://schemas.microsoft.com/office/drawing/2014/main" id="{EB2F4BBE-F166-F465-0EC4-6827AB17243F}"/>
              </a:ext>
            </a:extLst>
          </p:cNvPr>
          <p:cNvSpPr txBox="1"/>
          <p:nvPr/>
        </p:nvSpPr>
        <p:spPr>
          <a:xfrm>
            <a:off x="25968183" y="153079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2AE9BEC3-0FC3-D095-4FCD-26604C1E7740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6200" name="Wash"/>
          <p:cNvSpPr/>
          <p:nvPr/>
        </p:nvSpPr>
        <p:spPr>
          <a:xfrm>
            <a:off x="9220200" y="13792200"/>
            <a:ext cx="116586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1" name="Wash"/>
          <p:cNvSpPr/>
          <p:nvPr/>
        </p:nvSpPr>
        <p:spPr>
          <a:xfrm>
            <a:off x="21437600" y="1574800"/>
            <a:ext cx="3937000" cy="116586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2" name="Wash"/>
          <p:cNvSpPr/>
          <p:nvPr/>
        </p:nvSpPr>
        <p:spPr>
          <a:xfrm>
            <a:off x="21437600" y="13792200"/>
            <a:ext cx="39370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Label">
            <a:extLst>
              <a:ext uri="{FF2B5EF4-FFF2-40B4-BE49-F238E27FC236}">
                <a16:creationId xmlns:a16="http://schemas.microsoft.com/office/drawing/2014/main" id="{F921720C-03D4-DB1A-BDFB-B205590CFBF9}"/>
              </a:ext>
            </a:extLst>
          </p:cNvPr>
          <p:cNvSpPr txBox="1"/>
          <p:nvPr/>
        </p:nvSpPr>
        <p:spPr>
          <a:xfrm>
            <a:off x="17657696" y="12666317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K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4" name="Label">
            <a:extLst>
              <a:ext uri="{FF2B5EF4-FFF2-40B4-BE49-F238E27FC236}">
                <a16:creationId xmlns:a16="http://schemas.microsoft.com/office/drawing/2014/main" id="{6FBBCE18-1439-637C-F4FF-BBAD73EE6165}"/>
              </a:ext>
            </a:extLst>
          </p:cNvPr>
          <p:cNvSpPr txBox="1"/>
          <p:nvPr/>
        </p:nvSpPr>
        <p:spPr>
          <a:xfrm>
            <a:off x="18486226" y="10795000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K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7400" name="Acc"/>
          <p:cNvSpPr/>
          <p:nvPr/>
        </p:nvSpPr>
        <p:spPr>
          <a:xfrm>
            <a:off x="21475700" y="13830300"/>
            <a:ext cx="3860800" cy="3860800"/>
          </a:xfrm>
          <a:prstGeom prst="rect">
            <a:avLst/>
          </a:prstGeom>
          <a:solidFill>
            <a:srgbClr val="76B900">
              <a:alpha val="8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401" name="Hi"/>
          <p:cNvSpPr/>
          <p:nvPr/>
        </p:nvSpPr>
        <p:spPr>
          <a:xfrm>
            <a:off x="16979900" y="138303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402" name="Hi"/>
          <p:cNvSpPr/>
          <p:nvPr/>
        </p:nvSpPr>
        <p:spPr>
          <a:xfrm>
            <a:off x="21475700" y="93345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7403" name="Hi"/>
          <p:cNvCxnSpPr/>
          <p:nvPr/>
        </p:nvCxnSpPr>
        <p:spPr>
          <a:xfrm>
            <a:off x="174625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04" name="Hi"/>
          <p:cNvCxnSpPr/>
          <p:nvPr/>
        </p:nvCxnSpPr>
        <p:spPr>
          <a:xfrm>
            <a:off x="16979900" y="14312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05" name="Hi"/>
          <p:cNvCxnSpPr/>
          <p:nvPr/>
        </p:nvCxnSpPr>
        <p:spPr>
          <a:xfrm>
            <a:off x="179451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06" name="Hi"/>
          <p:cNvCxnSpPr/>
          <p:nvPr/>
        </p:nvCxnSpPr>
        <p:spPr>
          <a:xfrm>
            <a:off x="16979900" y="14795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07" name="Hi"/>
          <p:cNvCxnSpPr/>
          <p:nvPr/>
        </p:nvCxnSpPr>
        <p:spPr>
          <a:xfrm>
            <a:off x="184277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08" name="Hi"/>
          <p:cNvCxnSpPr/>
          <p:nvPr/>
        </p:nvCxnSpPr>
        <p:spPr>
          <a:xfrm>
            <a:off x="16979900" y="15278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09" name="Hi"/>
          <p:cNvCxnSpPr/>
          <p:nvPr/>
        </p:nvCxnSpPr>
        <p:spPr>
          <a:xfrm>
            <a:off x="189103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10" name="Hi"/>
          <p:cNvCxnSpPr/>
          <p:nvPr/>
        </p:nvCxnSpPr>
        <p:spPr>
          <a:xfrm>
            <a:off x="16979900" y="15760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11" name="Hi"/>
          <p:cNvCxnSpPr/>
          <p:nvPr/>
        </p:nvCxnSpPr>
        <p:spPr>
          <a:xfrm>
            <a:off x="193929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12" name="Hi"/>
          <p:cNvCxnSpPr/>
          <p:nvPr/>
        </p:nvCxnSpPr>
        <p:spPr>
          <a:xfrm>
            <a:off x="16979900" y="16243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13" name="Hi"/>
          <p:cNvCxnSpPr/>
          <p:nvPr/>
        </p:nvCxnSpPr>
        <p:spPr>
          <a:xfrm>
            <a:off x="198755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14" name="Hi"/>
          <p:cNvCxnSpPr/>
          <p:nvPr/>
        </p:nvCxnSpPr>
        <p:spPr>
          <a:xfrm>
            <a:off x="16979900" y="16725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15" name="Hi"/>
          <p:cNvCxnSpPr/>
          <p:nvPr/>
        </p:nvCxnSpPr>
        <p:spPr>
          <a:xfrm>
            <a:off x="203581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16" name="Hi"/>
          <p:cNvCxnSpPr/>
          <p:nvPr/>
        </p:nvCxnSpPr>
        <p:spPr>
          <a:xfrm>
            <a:off x="16979900" y="17208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17" name="Hi"/>
          <p:cNvCxnSpPr/>
          <p:nvPr/>
        </p:nvCxnSpPr>
        <p:spPr>
          <a:xfrm>
            <a:off x="16979900" y="138303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418" name="Hi"/>
          <p:cNvCxnSpPr/>
          <p:nvPr/>
        </p:nvCxnSpPr>
        <p:spPr>
          <a:xfrm>
            <a:off x="16979900" y="176911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419" name="Hi"/>
          <p:cNvCxnSpPr/>
          <p:nvPr/>
        </p:nvCxnSpPr>
        <p:spPr>
          <a:xfrm>
            <a:off x="16979900" y="138303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420" name="Hi"/>
          <p:cNvCxnSpPr/>
          <p:nvPr/>
        </p:nvCxnSpPr>
        <p:spPr>
          <a:xfrm>
            <a:off x="20840700" y="138303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421" name="Hi"/>
          <p:cNvCxnSpPr/>
          <p:nvPr/>
        </p:nvCxnSpPr>
        <p:spPr>
          <a:xfrm>
            <a:off x="219583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22" name="Hi"/>
          <p:cNvCxnSpPr/>
          <p:nvPr/>
        </p:nvCxnSpPr>
        <p:spPr>
          <a:xfrm>
            <a:off x="21475700" y="9817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23" name="Hi"/>
          <p:cNvCxnSpPr/>
          <p:nvPr/>
        </p:nvCxnSpPr>
        <p:spPr>
          <a:xfrm>
            <a:off x="224409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24" name="Hi"/>
          <p:cNvCxnSpPr/>
          <p:nvPr/>
        </p:nvCxnSpPr>
        <p:spPr>
          <a:xfrm>
            <a:off x="21475700" y="10299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25" name="Hi"/>
          <p:cNvCxnSpPr/>
          <p:nvPr/>
        </p:nvCxnSpPr>
        <p:spPr>
          <a:xfrm>
            <a:off x="229235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26" name="Hi"/>
          <p:cNvCxnSpPr/>
          <p:nvPr/>
        </p:nvCxnSpPr>
        <p:spPr>
          <a:xfrm>
            <a:off x="21475700" y="10782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27" name="Hi"/>
          <p:cNvCxnSpPr/>
          <p:nvPr/>
        </p:nvCxnSpPr>
        <p:spPr>
          <a:xfrm>
            <a:off x="234061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28" name="Hi"/>
          <p:cNvCxnSpPr/>
          <p:nvPr/>
        </p:nvCxnSpPr>
        <p:spPr>
          <a:xfrm>
            <a:off x="21475700" y="11264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29" name="Hi"/>
          <p:cNvCxnSpPr/>
          <p:nvPr/>
        </p:nvCxnSpPr>
        <p:spPr>
          <a:xfrm>
            <a:off x="238887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30" name="Hi"/>
          <p:cNvCxnSpPr/>
          <p:nvPr/>
        </p:nvCxnSpPr>
        <p:spPr>
          <a:xfrm>
            <a:off x="21475700" y="11747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31" name="Hi"/>
          <p:cNvCxnSpPr/>
          <p:nvPr/>
        </p:nvCxnSpPr>
        <p:spPr>
          <a:xfrm>
            <a:off x="243713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32" name="Hi"/>
          <p:cNvCxnSpPr/>
          <p:nvPr/>
        </p:nvCxnSpPr>
        <p:spPr>
          <a:xfrm>
            <a:off x="21475700" y="12230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33" name="Hi"/>
          <p:cNvCxnSpPr/>
          <p:nvPr/>
        </p:nvCxnSpPr>
        <p:spPr>
          <a:xfrm>
            <a:off x="248539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34" name="Hi"/>
          <p:cNvCxnSpPr/>
          <p:nvPr/>
        </p:nvCxnSpPr>
        <p:spPr>
          <a:xfrm>
            <a:off x="21475700" y="12712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435" name="Hi"/>
          <p:cNvCxnSpPr/>
          <p:nvPr/>
        </p:nvCxnSpPr>
        <p:spPr>
          <a:xfrm>
            <a:off x="21475700" y="93345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436" name="Hi"/>
          <p:cNvCxnSpPr/>
          <p:nvPr/>
        </p:nvCxnSpPr>
        <p:spPr>
          <a:xfrm>
            <a:off x="21475700" y="131953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437" name="Hi"/>
          <p:cNvCxnSpPr/>
          <p:nvPr/>
        </p:nvCxnSpPr>
        <p:spPr>
          <a:xfrm>
            <a:off x="21475700" y="93345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438" name="Hi"/>
          <p:cNvCxnSpPr/>
          <p:nvPr/>
        </p:nvCxnSpPr>
        <p:spPr>
          <a:xfrm>
            <a:off x="25336500" y="93345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15" name="Shared Memory">
            <a:extLst>
              <a:ext uri="{FF2B5EF4-FFF2-40B4-BE49-F238E27FC236}">
                <a16:creationId xmlns:a16="http://schemas.microsoft.com/office/drawing/2014/main" id="{2B549D02-FB78-1EAE-53AB-479E71CE01A2}"/>
              </a:ext>
            </a:extLst>
          </p:cNvPr>
          <p:cNvSpPr/>
          <p:nvPr/>
        </p:nvSpPr>
        <p:spPr>
          <a:xfrm>
            <a:off x="5504725" y="9134405"/>
            <a:ext cx="12326515" cy="2134912"/>
          </a:xfrm>
          <a:prstGeom prst="roundRect">
            <a:avLst/>
          </a:prstGeom>
          <a:solidFill>
            <a:srgbClr val="D6F4EF"/>
          </a:solidFill>
          <a:ln w="25400">
            <a:solidFill>
              <a:srgbClr val="1DBBA4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Shared Memory</a:t>
            </a:r>
          </a:p>
        </p:txBody>
      </p:sp>
      <p:sp>
        <p:nvSpPr>
          <p:cNvPr id="16" name="Thread5000">
            <a:extLst>
              <a:ext uri="{FF2B5EF4-FFF2-40B4-BE49-F238E27FC236}">
                <a16:creationId xmlns:a16="http://schemas.microsoft.com/office/drawing/2014/main" id="{5A874D87-CB00-7CFB-F989-2C6DBD8186DD}"/>
              </a:ext>
            </a:extLst>
          </p:cNvPr>
          <p:cNvSpPr/>
          <p:nvPr/>
        </p:nvSpPr>
        <p:spPr>
          <a:xfrm>
            <a:off x="6096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7" name="Thread5001">
            <a:extLst>
              <a:ext uri="{FF2B5EF4-FFF2-40B4-BE49-F238E27FC236}">
                <a16:creationId xmlns:a16="http://schemas.microsoft.com/office/drawing/2014/main" id="{B2D6CF4A-7B7B-3397-9CF6-755CC74F456A}"/>
              </a:ext>
            </a:extLst>
          </p:cNvPr>
          <p:cNvSpPr/>
          <p:nvPr/>
        </p:nvSpPr>
        <p:spPr>
          <a:xfrm>
            <a:off x="7620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8" name="Thread5002">
            <a:extLst>
              <a:ext uri="{FF2B5EF4-FFF2-40B4-BE49-F238E27FC236}">
                <a16:creationId xmlns:a16="http://schemas.microsoft.com/office/drawing/2014/main" id="{28CD5315-330F-6420-9495-92BC202F354A}"/>
              </a:ext>
            </a:extLst>
          </p:cNvPr>
          <p:cNvSpPr/>
          <p:nvPr/>
        </p:nvSpPr>
        <p:spPr>
          <a:xfrm>
            <a:off x="9144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9" name="Thread5003">
            <a:extLst>
              <a:ext uri="{FF2B5EF4-FFF2-40B4-BE49-F238E27FC236}">
                <a16:creationId xmlns:a16="http://schemas.microsoft.com/office/drawing/2014/main" id="{620D598A-8770-9375-EB5C-1FCF2C6C0532}"/>
              </a:ext>
            </a:extLst>
          </p:cNvPr>
          <p:cNvSpPr/>
          <p:nvPr/>
        </p:nvSpPr>
        <p:spPr>
          <a:xfrm>
            <a:off x="10668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0" name="Thread5000">
            <a:extLst>
              <a:ext uri="{FF2B5EF4-FFF2-40B4-BE49-F238E27FC236}">
                <a16:creationId xmlns:a16="http://schemas.microsoft.com/office/drawing/2014/main" id="{99E9F719-9D3A-A874-5FB9-23FC11ABEDF9}"/>
              </a:ext>
            </a:extLst>
          </p:cNvPr>
          <p:cNvSpPr/>
          <p:nvPr/>
        </p:nvSpPr>
        <p:spPr>
          <a:xfrm>
            <a:off x="12069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1" name="Thread5001">
            <a:extLst>
              <a:ext uri="{FF2B5EF4-FFF2-40B4-BE49-F238E27FC236}">
                <a16:creationId xmlns:a16="http://schemas.microsoft.com/office/drawing/2014/main" id="{2F7D4EDC-C9BE-4E2F-5CC1-683E981F0943}"/>
              </a:ext>
            </a:extLst>
          </p:cNvPr>
          <p:cNvSpPr/>
          <p:nvPr/>
        </p:nvSpPr>
        <p:spPr>
          <a:xfrm>
            <a:off x="13593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2" name="Thread5002">
            <a:extLst>
              <a:ext uri="{FF2B5EF4-FFF2-40B4-BE49-F238E27FC236}">
                <a16:creationId xmlns:a16="http://schemas.microsoft.com/office/drawing/2014/main" id="{7FCE6BA1-A9A7-F5B1-B2BE-0D673EE4076F}"/>
              </a:ext>
            </a:extLst>
          </p:cNvPr>
          <p:cNvSpPr/>
          <p:nvPr/>
        </p:nvSpPr>
        <p:spPr>
          <a:xfrm>
            <a:off x="15117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3" name="Thread5003">
            <a:extLst>
              <a:ext uri="{FF2B5EF4-FFF2-40B4-BE49-F238E27FC236}">
                <a16:creationId xmlns:a16="http://schemas.microsoft.com/office/drawing/2014/main" id="{90E9D5E0-9440-993A-B44F-A8C1EF68E865}"/>
              </a:ext>
            </a:extLst>
          </p:cNvPr>
          <p:cNvSpPr/>
          <p:nvPr/>
        </p:nvSpPr>
        <p:spPr>
          <a:xfrm>
            <a:off x="16641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4" name="Global Memory">
            <a:extLst>
              <a:ext uri="{FF2B5EF4-FFF2-40B4-BE49-F238E27FC236}">
                <a16:creationId xmlns:a16="http://schemas.microsoft.com/office/drawing/2014/main" id="{D0FF80A0-DEA7-1D09-F6F1-F915C3B8996A}"/>
              </a:ext>
            </a:extLst>
          </p:cNvPr>
          <p:cNvSpPr/>
          <p:nvPr/>
        </p:nvSpPr>
        <p:spPr>
          <a:xfrm>
            <a:off x="5540233" y="5567680"/>
            <a:ext cx="12255499" cy="1777993"/>
          </a:xfrm>
          <a:prstGeom prst="roundRect">
            <a:avLst/>
          </a:prstGeom>
          <a:solidFill>
            <a:srgbClr val="ECECEC"/>
          </a:solidFill>
          <a:ln w="38100">
            <a:solidFill>
              <a:srgbClr val="757575"/>
            </a:solidFill>
          </a:ln>
        </p:spPr>
        <p:txBody>
          <a:bodyPr wrap="square" lIns="152400" rIns="1524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Global Memory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38538-B938-2B81-DE77-15285A7410E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86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83B83C-5A63-1D31-A5A6-9B3B7E9FB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CUDA Tile C++ Moves these Responsibilities to the Compiler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9083BB4-4E35-9353-143B-CEB8B8E76955}"/>
              </a:ext>
            </a:extLst>
          </p:cNvPr>
          <p:cNvSpPr txBox="1">
            <a:spLocks/>
          </p:cNvSpPr>
          <p:nvPr/>
        </p:nvSpPr>
        <p:spPr>
          <a:xfrm>
            <a:off x="1828801" y="5080001"/>
            <a:ext cx="20136678" cy="5435599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​"/>
              <a:defRPr sz="44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1pPr>
            <a:lvl2pPr marL="457200" indent="-45720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40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2pPr>
            <a:lvl3pPr marL="9144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6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3pPr>
            <a:lvl4pPr marL="13716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2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4pPr>
            <a:lvl5pPr marL="18288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28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7200" dirty="0"/>
              <a:t>The programmer writes single threaded code using SIMD style operations on arrays</a:t>
            </a:r>
          </a:p>
          <a:p>
            <a:pPr>
              <a:spcBef>
                <a:spcPts val="7600"/>
              </a:spcBef>
              <a:spcAft>
                <a:spcPts val="1200"/>
              </a:spcAft>
              <a:buNone/>
            </a:pPr>
            <a:endParaRPr lang="en-US" sz="7200" dirty="0"/>
          </a:p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7200" dirty="0"/>
              <a:t>The compiler schedules the application across the hardware resources</a:t>
            </a:r>
          </a:p>
          <a:p>
            <a:pPr>
              <a:spcBef>
                <a:spcPts val="7600"/>
              </a:spcBef>
              <a:spcAft>
                <a:spcPts val="1200"/>
              </a:spcAft>
              <a:buNone/>
            </a:pPr>
            <a:endParaRPr lang="en-US" sz="7200" dirty="0"/>
          </a:p>
        </p:txBody>
      </p:sp>
      <p:sp>
        <p:nvSpPr>
          <p:cNvPr id="17" name="Rectangle: Rounded Corners 90">
            <a:extLst>
              <a:ext uri="{FF2B5EF4-FFF2-40B4-BE49-F238E27FC236}">
                <a16:creationId xmlns:a16="http://schemas.microsoft.com/office/drawing/2014/main" id="{E2F6DC50-4FB2-6E78-D3E5-7EC42E5EFC6F}"/>
              </a:ext>
            </a:extLst>
          </p:cNvPr>
          <p:cNvSpPr/>
          <p:nvPr/>
        </p:nvSpPr>
        <p:spPr>
          <a:xfrm>
            <a:off x="27155913" y="4522029"/>
            <a:ext cx="7112000" cy="5016500"/>
          </a:xfrm>
          <a:prstGeom prst="roundRect">
            <a:avLst/>
          </a:prstGeom>
          <a:solidFill>
            <a:srgbClr val="76B900"/>
          </a:solidFill>
          <a:ln w="76200" cap="flat" cmpd="sng" algn="ctr">
            <a:solidFill>
              <a:schemeClr val="tx1"/>
            </a:solidFill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endParaRPr lang="en-US" sz="3200" b="1" dirty="0">
              <a:solidFill>
                <a:srgbClr val="0A1F00"/>
              </a:solidFill>
            </a:endParaRPr>
          </a:p>
        </p:txBody>
      </p:sp>
      <p:sp>
        <p:nvSpPr>
          <p:cNvPr id="18" name="Rectangle: Rounded Corners 91">
            <a:extLst>
              <a:ext uri="{FF2B5EF4-FFF2-40B4-BE49-F238E27FC236}">
                <a16:creationId xmlns:a16="http://schemas.microsoft.com/office/drawing/2014/main" id="{D39B4A2C-E10A-3EA9-FDD0-7A90647D87B1}"/>
              </a:ext>
            </a:extLst>
          </p:cNvPr>
          <p:cNvSpPr/>
          <p:nvPr/>
        </p:nvSpPr>
        <p:spPr>
          <a:xfrm>
            <a:off x="27917913" y="6109529"/>
            <a:ext cx="5588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C0A312-8FB8-5B7A-BA18-5B34E2BCF222}"/>
              </a:ext>
            </a:extLst>
          </p:cNvPr>
          <p:cNvSpPr/>
          <p:nvPr/>
        </p:nvSpPr>
        <p:spPr>
          <a:xfrm>
            <a:off x="29302213" y="6261929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B0A136-D64B-52E0-CF70-7D3225D11B3B}"/>
              </a:ext>
            </a:extLst>
          </p:cNvPr>
          <p:cNvSpPr/>
          <p:nvPr/>
        </p:nvSpPr>
        <p:spPr>
          <a:xfrm>
            <a:off x="30699213" y="6261929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EB05D4E-5279-F17A-F170-05597365CC78}"/>
              </a:ext>
            </a:extLst>
          </p:cNvPr>
          <p:cNvSpPr/>
          <p:nvPr/>
        </p:nvSpPr>
        <p:spPr>
          <a:xfrm>
            <a:off x="32096213" y="6261929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1DB1B6-AC8F-48C2-ED69-000427291D9C}"/>
              </a:ext>
            </a:extLst>
          </p:cNvPr>
          <p:cNvSpPr txBox="1"/>
          <p:nvPr/>
        </p:nvSpPr>
        <p:spPr>
          <a:xfrm>
            <a:off x="27917913" y="6109529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0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02FC6B-5E1E-AFC2-A41A-6A0C89695FAB}"/>
              </a:ext>
            </a:extLst>
          </p:cNvPr>
          <p:cNvSpPr txBox="1"/>
          <p:nvPr/>
        </p:nvSpPr>
        <p:spPr>
          <a:xfrm>
            <a:off x="29314913" y="6109529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1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1E8349-D031-7B81-4CA9-AA24835EE865}"/>
              </a:ext>
            </a:extLst>
          </p:cNvPr>
          <p:cNvSpPr txBox="1"/>
          <p:nvPr/>
        </p:nvSpPr>
        <p:spPr>
          <a:xfrm>
            <a:off x="30711913" y="6109529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2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149438-BB77-DC8C-5088-5C3CE41AAC61}"/>
              </a:ext>
            </a:extLst>
          </p:cNvPr>
          <p:cNvSpPr txBox="1"/>
          <p:nvPr/>
        </p:nvSpPr>
        <p:spPr>
          <a:xfrm>
            <a:off x="32108913" y="6109529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3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26" name="Rectangle: Rounded Corners 99">
            <a:extLst>
              <a:ext uri="{FF2B5EF4-FFF2-40B4-BE49-F238E27FC236}">
                <a16:creationId xmlns:a16="http://schemas.microsoft.com/office/drawing/2014/main" id="{E18DC859-3FB8-9294-7A9C-2F7D8F17A0C5}"/>
              </a:ext>
            </a:extLst>
          </p:cNvPr>
          <p:cNvSpPr/>
          <p:nvPr/>
        </p:nvSpPr>
        <p:spPr>
          <a:xfrm>
            <a:off x="27917913" y="7697029"/>
            <a:ext cx="5588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C23F4A7-A422-AFBE-F68B-34A018E6322F}"/>
              </a:ext>
            </a:extLst>
          </p:cNvPr>
          <p:cNvSpPr/>
          <p:nvPr/>
        </p:nvSpPr>
        <p:spPr>
          <a:xfrm>
            <a:off x="29302213" y="7849429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0746C0B-3FB3-7905-5D6B-086B923D66CD}"/>
              </a:ext>
            </a:extLst>
          </p:cNvPr>
          <p:cNvSpPr/>
          <p:nvPr/>
        </p:nvSpPr>
        <p:spPr>
          <a:xfrm>
            <a:off x="30699213" y="7849429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F0DED39-7352-88BF-19B5-E266426F8CB4}"/>
              </a:ext>
            </a:extLst>
          </p:cNvPr>
          <p:cNvSpPr/>
          <p:nvPr/>
        </p:nvSpPr>
        <p:spPr>
          <a:xfrm>
            <a:off x="32096213" y="7849429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69ADE1-CF81-2E66-E601-59DCF218305F}"/>
              </a:ext>
            </a:extLst>
          </p:cNvPr>
          <p:cNvSpPr txBox="1"/>
          <p:nvPr/>
        </p:nvSpPr>
        <p:spPr>
          <a:xfrm>
            <a:off x="27917913" y="7697029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0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299A32-4AAD-058C-A251-903B8FE87979}"/>
              </a:ext>
            </a:extLst>
          </p:cNvPr>
          <p:cNvSpPr txBox="1"/>
          <p:nvPr/>
        </p:nvSpPr>
        <p:spPr>
          <a:xfrm>
            <a:off x="29314913" y="7697029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1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65CF55F-7F0E-9D2C-2C0A-9B23259E1F4C}"/>
              </a:ext>
            </a:extLst>
          </p:cNvPr>
          <p:cNvSpPr txBox="1"/>
          <p:nvPr/>
        </p:nvSpPr>
        <p:spPr>
          <a:xfrm>
            <a:off x="30711913" y="7697029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2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00E4FAB-7526-565A-7E96-E0AD731DA5CF}"/>
              </a:ext>
            </a:extLst>
          </p:cNvPr>
          <p:cNvSpPr txBox="1"/>
          <p:nvPr/>
        </p:nvSpPr>
        <p:spPr>
          <a:xfrm>
            <a:off x="32108913" y="7697029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3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8A20AE9-1B2D-8890-C6D3-8DFB538E1897}"/>
              </a:ext>
            </a:extLst>
          </p:cNvPr>
          <p:cNvSpPr txBox="1"/>
          <p:nvPr/>
        </p:nvSpPr>
        <p:spPr>
          <a:xfrm>
            <a:off x="27155913" y="7252529"/>
            <a:ext cx="7112000" cy="4445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000" b="1">
                <a:solidFill>
                  <a:srgbClr val="FFFFFF"/>
                </a:solidFill>
                <a:cs typeface="NVIDIA Sans" panose="020B0503020203020204" pitchFamily="34" charset="0"/>
              </a:rPr>
              <a:t>+</a:t>
            </a:r>
            <a:endParaRPr lang="en-US" sz="40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39" name="Thread5008">
            <a:extLst>
              <a:ext uri="{FF2B5EF4-FFF2-40B4-BE49-F238E27FC236}">
                <a16:creationId xmlns:a16="http://schemas.microsoft.com/office/drawing/2014/main" id="{08B7776E-AAB7-5CFE-36FB-D17185DA4426}"/>
              </a:ext>
            </a:extLst>
          </p:cNvPr>
          <p:cNvSpPr/>
          <p:nvPr/>
        </p:nvSpPr>
        <p:spPr>
          <a:xfrm>
            <a:off x="30508713" y="5093529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41" name="Rectangle: Rounded Corners 70">
            <a:extLst>
              <a:ext uri="{FF2B5EF4-FFF2-40B4-BE49-F238E27FC236}">
                <a16:creationId xmlns:a16="http://schemas.microsoft.com/office/drawing/2014/main" id="{C2C666B7-AC80-FA77-2829-F4194088287C}"/>
              </a:ext>
            </a:extLst>
          </p:cNvPr>
          <p:cNvSpPr/>
          <p:nvPr/>
        </p:nvSpPr>
        <p:spPr>
          <a:xfrm>
            <a:off x="27168613" y="11035472"/>
            <a:ext cx="7112000" cy="4855818"/>
          </a:xfrm>
          <a:prstGeom prst="roundRect">
            <a:avLst/>
          </a:prstGeom>
          <a:solidFill>
            <a:srgbClr val="76B900"/>
          </a:solidFill>
          <a:ln w="76200" cap="flat" cmpd="sng" algn="ctr">
            <a:solidFill>
              <a:schemeClr val="tx1"/>
            </a:solidFill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endParaRPr lang="en-US" sz="3200" b="1" dirty="0">
              <a:solidFill>
                <a:srgbClr val="0A1F00"/>
              </a:solidFill>
            </a:endParaRPr>
          </a:p>
        </p:txBody>
      </p:sp>
      <p:sp>
        <p:nvSpPr>
          <p:cNvPr id="42" name="Rectangle: Rounded Corners 71">
            <a:extLst>
              <a:ext uri="{FF2B5EF4-FFF2-40B4-BE49-F238E27FC236}">
                <a16:creationId xmlns:a16="http://schemas.microsoft.com/office/drawing/2014/main" id="{ED304D7E-9163-52D4-EBFC-345A45B7C815}"/>
              </a:ext>
            </a:extLst>
          </p:cNvPr>
          <p:cNvSpPr/>
          <p:nvPr/>
        </p:nvSpPr>
        <p:spPr>
          <a:xfrm>
            <a:off x="27930613" y="1246229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43" name="Rectangle: Rounded Corners 72">
            <a:extLst>
              <a:ext uri="{FF2B5EF4-FFF2-40B4-BE49-F238E27FC236}">
                <a16:creationId xmlns:a16="http://schemas.microsoft.com/office/drawing/2014/main" id="{6B1633D4-1399-8060-FC41-C73C99AB5B12}"/>
              </a:ext>
            </a:extLst>
          </p:cNvPr>
          <p:cNvSpPr/>
          <p:nvPr/>
        </p:nvSpPr>
        <p:spPr>
          <a:xfrm>
            <a:off x="27930613" y="1404979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44" name="Rectangle: Rounded Corners 73">
            <a:extLst>
              <a:ext uri="{FF2B5EF4-FFF2-40B4-BE49-F238E27FC236}">
                <a16:creationId xmlns:a16="http://schemas.microsoft.com/office/drawing/2014/main" id="{44ADBE85-2180-68C6-7F09-B7A92F31453A}"/>
              </a:ext>
            </a:extLst>
          </p:cNvPr>
          <p:cNvSpPr/>
          <p:nvPr/>
        </p:nvSpPr>
        <p:spPr>
          <a:xfrm>
            <a:off x="29454613" y="1246229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45" name="Rectangle: Rounded Corners 74">
            <a:extLst>
              <a:ext uri="{FF2B5EF4-FFF2-40B4-BE49-F238E27FC236}">
                <a16:creationId xmlns:a16="http://schemas.microsoft.com/office/drawing/2014/main" id="{D815F213-BF30-22B7-5EF6-A7EAD2AC3295}"/>
              </a:ext>
            </a:extLst>
          </p:cNvPr>
          <p:cNvSpPr/>
          <p:nvPr/>
        </p:nvSpPr>
        <p:spPr>
          <a:xfrm>
            <a:off x="29454613" y="1404979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46" name="Rectangle: Rounded Corners 75">
            <a:extLst>
              <a:ext uri="{FF2B5EF4-FFF2-40B4-BE49-F238E27FC236}">
                <a16:creationId xmlns:a16="http://schemas.microsoft.com/office/drawing/2014/main" id="{553DDFD9-E73D-F543-8062-BDBB2B302326}"/>
              </a:ext>
            </a:extLst>
          </p:cNvPr>
          <p:cNvSpPr/>
          <p:nvPr/>
        </p:nvSpPr>
        <p:spPr>
          <a:xfrm>
            <a:off x="30978613" y="1246229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47" name="Rectangle: Rounded Corners 76">
            <a:extLst>
              <a:ext uri="{FF2B5EF4-FFF2-40B4-BE49-F238E27FC236}">
                <a16:creationId xmlns:a16="http://schemas.microsoft.com/office/drawing/2014/main" id="{C5C87A66-C432-B0CA-B95D-075EAC39AC22}"/>
              </a:ext>
            </a:extLst>
          </p:cNvPr>
          <p:cNvSpPr/>
          <p:nvPr/>
        </p:nvSpPr>
        <p:spPr>
          <a:xfrm>
            <a:off x="30978613" y="1404979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48" name="Rectangle: Rounded Corners 77">
            <a:extLst>
              <a:ext uri="{FF2B5EF4-FFF2-40B4-BE49-F238E27FC236}">
                <a16:creationId xmlns:a16="http://schemas.microsoft.com/office/drawing/2014/main" id="{33275285-958A-3CBC-E67C-579A93BCDDDB}"/>
              </a:ext>
            </a:extLst>
          </p:cNvPr>
          <p:cNvSpPr/>
          <p:nvPr/>
        </p:nvSpPr>
        <p:spPr>
          <a:xfrm>
            <a:off x="32502613" y="1246229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49" name="Rectangle: Rounded Corners 78">
            <a:extLst>
              <a:ext uri="{FF2B5EF4-FFF2-40B4-BE49-F238E27FC236}">
                <a16:creationId xmlns:a16="http://schemas.microsoft.com/office/drawing/2014/main" id="{CFA01BE4-F642-7EAA-1A8F-5FDF0807BEAF}"/>
              </a:ext>
            </a:extLst>
          </p:cNvPr>
          <p:cNvSpPr/>
          <p:nvPr/>
        </p:nvSpPr>
        <p:spPr>
          <a:xfrm>
            <a:off x="32502613" y="1404979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8BFD581-36AC-7F35-30BD-84342039B0A3}"/>
              </a:ext>
            </a:extLst>
          </p:cNvPr>
          <p:cNvSpPr txBox="1"/>
          <p:nvPr/>
        </p:nvSpPr>
        <p:spPr>
          <a:xfrm>
            <a:off x="27168613" y="13605290"/>
            <a:ext cx="7112000" cy="4445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000" b="1">
                <a:solidFill>
                  <a:srgbClr val="FFFFFF"/>
                </a:solidFill>
                <a:cs typeface="NVIDIA Sans" panose="020B0503020203020204" pitchFamily="34" charset="0"/>
              </a:rPr>
              <a:t>+</a:t>
            </a:r>
            <a:endParaRPr lang="en-US" sz="40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51" name="Thread5000">
            <a:extLst>
              <a:ext uri="{FF2B5EF4-FFF2-40B4-BE49-F238E27FC236}">
                <a16:creationId xmlns:a16="http://schemas.microsoft.com/office/drawing/2014/main" id="{A99DB400-7FA1-19D8-AE91-E739A6288852}"/>
              </a:ext>
            </a:extLst>
          </p:cNvPr>
          <p:cNvSpPr/>
          <p:nvPr/>
        </p:nvSpPr>
        <p:spPr>
          <a:xfrm>
            <a:off x="28235413" y="1144629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52" name="Thread5001">
            <a:extLst>
              <a:ext uri="{FF2B5EF4-FFF2-40B4-BE49-F238E27FC236}">
                <a16:creationId xmlns:a16="http://schemas.microsoft.com/office/drawing/2014/main" id="{75C52A7A-6837-0557-4CF7-B9668745D180}"/>
              </a:ext>
            </a:extLst>
          </p:cNvPr>
          <p:cNvSpPr/>
          <p:nvPr/>
        </p:nvSpPr>
        <p:spPr>
          <a:xfrm>
            <a:off x="29759413" y="1144629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53" name="Thread5002">
            <a:extLst>
              <a:ext uri="{FF2B5EF4-FFF2-40B4-BE49-F238E27FC236}">
                <a16:creationId xmlns:a16="http://schemas.microsoft.com/office/drawing/2014/main" id="{17E92C74-4535-D287-0144-45B139DB6FED}"/>
              </a:ext>
            </a:extLst>
          </p:cNvPr>
          <p:cNvSpPr/>
          <p:nvPr/>
        </p:nvSpPr>
        <p:spPr>
          <a:xfrm>
            <a:off x="31283413" y="1144629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54" name="Thread5003">
            <a:extLst>
              <a:ext uri="{FF2B5EF4-FFF2-40B4-BE49-F238E27FC236}">
                <a16:creationId xmlns:a16="http://schemas.microsoft.com/office/drawing/2014/main" id="{1516F053-20F2-81A6-B324-2DE02F52DD3F}"/>
              </a:ext>
            </a:extLst>
          </p:cNvPr>
          <p:cNvSpPr/>
          <p:nvPr/>
        </p:nvSpPr>
        <p:spPr>
          <a:xfrm>
            <a:off x="32807413" y="1144629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7D211AA-C352-7FCA-F993-C124FCCEE1C2}"/>
              </a:ext>
            </a:extLst>
          </p:cNvPr>
          <p:cNvSpPr txBox="1"/>
          <p:nvPr/>
        </p:nvSpPr>
        <p:spPr>
          <a:xfrm>
            <a:off x="2753140" y="15480471"/>
            <a:ext cx="18288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600"/>
              </a:spcBef>
              <a:spcAft>
                <a:spcPts val="1200"/>
              </a:spcAft>
              <a:buNone/>
            </a:pPr>
            <a:r>
              <a:rPr lang="en-US" sz="7200" b="1" dirty="0"/>
              <a:t>Unlock the power of the GPU without managing low level hardware details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FBA54D-F435-C4EF-BADB-530D1E9F110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88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/>
      <p:bldP spid="34" grpId="0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/>
      <p:bldP spid="51" grpId="0" animBg="1"/>
      <p:bldP spid="52" grpId="0" animBg="1"/>
      <p:bldP spid="53" grpId="0" animBg="1"/>
      <p:bldP spid="54" grpId="0" animBg="1"/>
      <p:bldP spid="5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BC2AB-E10B-958C-424B-65E177D52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Cell">
            <a:extLst>
              <a:ext uri="{FF2B5EF4-FFF2-40B4-BE49-F238E27FC236}">
                <a16:creationId xmlns:a16="http://schemas.microsoft.com/office/drawing/2014/main" id="{745B9F65-FEA3-3CBB-A8C6-05107C9C6B76}"/>
              </a:ext>
            </a:extLst>
          </p:cNvPr>
          <p:cNvSpPr/>
          <p:nvPr/>
        </p:nvSpPr>
        <p:spPr>
          <a:xfrm>
            <a:off x="9254983" y="13834717"/>
            <a:ext cx="11582400" cy="38608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1" name="Grid">
            <a:extLst>
              <a:ext uri="{FF2B5EF4-FFF2-40B4-BE49-F238E27FC236}">
                <a16:creationId xmlns:a16="http://schemas.microsoft.com/office/drawing/2014/main" id="{B509A71F-BB70-786C-9A8F-666BF61F7C18}"/>
              </a:ext>
            </a:extLst>
          </p:cNvPr>
          <p:cNvCxnSpPr/>
          <p:nvPr/>
        </p:nvCxnSpPr>
        <p:spPr>
          <a:xfrm>
            <a:off x="9737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2" name="Grid">
            <a:extLst>
              <a:ext uri="{FF2B5EF4-FFF2-40B4-BE49-F238E27FC236}">
                <a16:creationId xmlns:a16="http://schemas.microsoft.com/office/drawing/2014/main" id="{BAB65F89-D76C-7A05-6189-F9613DBA1CE8}"/>
              </a:ext>
            </a:extLst>
          </p:cNvPr>
          <p:cNvCxnSpPr/>
          <p:nvPr/>
        </p:nvCxnSpPr>
        <p:spPr>
          <a:xfrm>
            <a:off x="10220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3" name="Grid">
            <a:extLst>
              <a:ext uri="{FF2B5EF4-FFF2-40B4-BE49-F238E27FC236}">
                <a16:creationId xmlns:a16="http://schemas.microsoft.com/office/drawing/2014/main" id="{83174A31-9F80-C11A-5FC9-24A9F0100337}"/>
              </a:ext>
            </a:extLst>
          </p:cNvPr>
          <p:cNvCxnSpPr/>
          <p:nvPr/>
        </p:nvCxnSpPr>
        <p:spPr>
          <a:xfrm>
            <a:off x="10702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4" name="Grid">
            <a:extLst>
              <a:ext uri="{FF2B5EF4-FFF2-40B4-BE49-F238E27FC236}">
                <a16:creationId xmlns:a16="http://schemas.microsoft.com/office/drawing/2014/main" id="{960A205F-AFB1-F5B5-9854-9959C51CE42B}"/>
              </a:ext>
            </a:extLst>
          </p:cNvPr>
          <p:cNvCxnSpPr/>
          <p:nvPr/>
        </p:nvCxnSpPr>
        <p:spPr>
          <a:xfrm>
            <a:off x="11185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5" name="Grid">
            <a:extLst>
              <a:ext uri="{FF2B5EF4-FFF2-40B4-BE49-F238E27FC236}">
                <a16:creationId xmlns:a16="http://schemas.microsoft.com/office/drawing/2014/main" id="{94167704-9960-F041-C0DD-9FD3E8958BF3}"/>
              </a:ext>
            </a:extLst>
          </p:cNvPr>
          <p:cNvCxnSpPr/>
          <p:nvPr/>
        </p:nvCxnSpPr>
        <p:spPr>
          <a:xfrm>
            <a:off x="11667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6" name="Grid">
            <a:extLst>
              <a:ext uri="{FF2B5EF4-FFF2-40B4-BE49-F238E27FC236}">
                <a16:creationId xmlns:a16="http://schemas.microsoft.com/office/drawing/2014/main" id="{1306130D-5831-A153-4EB9-AEF7DD960B2E}"/>
              </a:ext>
            </a:extLst>
          </p:cNvPr>
          <p:cNvCxnSpPr/>
          <p:nvPr/>
        </p:nvCxnSpPr>
        <p:spPr>
          <a:xfrm>
            <a:off x="12150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7" name="Grid">
            <a:extLst>
              <a:ext uri="{FF2B5EF4-FFF2-40B4-BE49-F238E27FC236}">
                <a16:creationId xmlns:a16="http://schemas.microsoft.com/office/drawing/2014/main" id="{8749963E-C70F-18DE-8B89-2D5CAE26C0F8}"/>
              </a:ext>
            </a:extLst>
          </p:cNvPr>
          <p:cNvCxnSpPr/>
          <p:nvPr/>
        </p:nvCxnSpPr>
        <p:spPr>
          <a:xfrm>
            <a:off x="12633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8" name="Grid">
            <a:extLst>
              <a:ext uri="{FF2B5EF4-FFF2-40B4-BE49-F238E27FC236}">
                <a16:creationId xmlns:a16="http://schemas.microsoft.com/office/drawing/2014/main" id="{86E2B2C4-AFAD-614B-B6D1-AADC596C0C49}"/>
              </a:ext>
            </a:extLst>
          </p:cNvPr>
          <p:cNvCxnSpPr/>
          <p:nvPr/>
        </p:nvCxnSpPr>
        <p:spPr>
          <a:xfrm>
            <a:off x="13115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09" name="Grid">
            <a:extLst>
              <a:ext uri="{FF2B5EF4-FFF2-40B4-BE49-F238E27FC236}">
                <a16:creationId xmlns:a16="http://schemas.microsoft.com/office/drawing/2014/main" id="{C1E6F4C8-D6B6-9F29-CFFD-485E3505FD11}"/>
              </a:ext>
            </a:extLst>
          </p:cNvPr>
          <p:cNvCxnSpPr/>
          <p:nvPr/>
        </p:nvCxnSpPr>
        <p:spPr>
          <a:xfrm>
            <a:off x="13598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0" name="Grid">
            <a:extLst>
              <a:ext uri="{FF2B5EF4-FFF2-40B4-BE49-F238E27FC236}">
                <a16:creationId xmlns:a16="http://schemas.microsoft.com/office/drawing/2014/main" id="{2342081C-7076-9ABC-6C8A-1807CB1C4E7D}"/>
              </a:ext>
            </a:extLst>
          </p:cNvPr>
          <p:cNvCxnSpPr/>
          <p:nvPr/>
        </p:nvCxnSpPr>
        <p:spPr>
          <a:xfrm>
            <a:off x="14080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1" name="Grid">
            <a:extLst>
              <a:ext uri="{FF2B5EF4-FFF2-40B4-BE49-F238E27FC236}">
                <a16:creationId xmlns:a16="http://schemas.microsoft.com/office/drawing/2014/main" id="{461FFE5E-9E28-DC59-CAAB-700F992AC6D9}"/>
              </a:ext>
            </a:extLst>
          </p:cNvPr>
          <p:cNvCxnSpPr/>
          <p:nvPr/>
        </p:nvCxnSpPr>
        <p:spPr>
          <a:xfrm>
            <a:off x="14563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2" name="Grid">
            <a:extLst>
              <a:ext uri="{FF2B5EF4-FFF2-40B4-BE49-F238E27FC236}">
                <a16:creationId xmlns:a16="http://schemas.microsoft.com/office/drawing/2014/main" id="{85E9AC96-C68D-9C03-77B7-24CE01AEBDF9}"/>
              </a:ext>
            </a:extLst>
          </p:cNvPr>
          <p:cNvCxnSpPr/>
          <p:nvPr/>
        </p:nvCxnSpPr>
        <p:spPr>
          <a:xfrm>
            <a:off x="15046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3" name="Grid">
            <a:extLst>
              <a:ext uri="{FF2B5EF4-FFF2-40B4-BE49-F238E27FC236}">
                <a16:creationId xmlns:a16="http://schemas.microsoft.com/office/drawing/2014/main" id="{E7BAAE2C-1D9B-4F88-4554-F9BBC75D6392}"/>
              </a:ext>
            </a:extLst>
          </p:cNvPr>
          <p:cNvCxnSpPr/>
          <p:nvPr/>
        </p:nvCxnSpPr>
        <p:spPr>
          <a:xfrm>
            <a:off x="15528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4" name="Grid">
            <a:extLst>
              <a:ext uri="{FF2B5EF4-FFF2-40B4-BE49-F238E27FC236}">
                <a16:creationId xmlns:a16="http://schemas.microsoft.com/office/drawing/2014/main" id="{58AD0F61-9EAB-3D65-DF20-0D4D974D516A}"/>
              </a:ext>
            </a:extLst>
          </p:cNvPr>
          <p:cNvCxnSpPr/>
          <p:nvPr/>
        </p:nvCxnSpPr>
        <p:spPr>
          <a:xfrm>
            <a:off x="16011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5" name="Grid">
            <a:extLst>
              <a:ext uri="{FF2B5EF4-FFF2-40B4-BE49-F238E27FC236}">
                <a16:creationId xmlns:a16="http://schemas.microsoft.com/office/drawing/2014/main" id="{F47AD592-AC4F-42FC-5F41-F8E68A2904D2}"/>
              </a:ext>
            </a:extLst>
          </p:cNvPr>
          <p:cNvCxnSpPr/>
          <p:nvPr/>
        </p:nvCxnSpPr>
        <p:spPr>
          <a:xfrm>
            <a:off x="16493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6" name="Grid">
            <a:extLst>
              <a:ext uri="{FF2B5EF4-FFF2-40B4-BE49-F238E27FC236}">
                <a16:creationId xmlns:a16="http://schemas.microsoft.com/office/drawing/2014/main" id="{DAD71F45-DE9A-D596-039F-5D13BACBD52F}"/>
              </a:ext>
            </a:extLst>
          </p:cNvPr>
          <p:cNvCxnSpPr/>
          <p:nvPr/>
        </p:nvCxnSpPr>
        <p:spPr>
          <a:xfrm>
            <a:off x="16976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7" name="Grid">
            <a:extLst>
              <a:ext uri="{FF2B5EF4-FFF2-40B4-BE49-F238E27FC236}">
                <a16:creationId xmlns:a16="http://schemas.microsoft.com/office/drawing/2014/main" id="{F741116C-66DE-6E38-BC1B-69EEFD31A1A0}"/>
              </a:ext>
            </a:extLst>
          </p:cNvPr>
          <p:cNvCxnSpPr/>
          <p:nvPr/>
        </p:nvCxnSpPr>
        <p:spPr>
          <a:xfrm>
            <a:off x="17459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8" name="Grid">
            <a:extLst>
              <a:ext uri="{FF2B5EF4-FFF2-40B4-BE49-F238E27FC236}">
                <a16:creationId xmlns:a16="http://schemas.microsoft.com/office/drawing/2014/main" id="{A332541E-3380-02D7-018D-086E0819D1E4}"/>
              </a:ext>
            </a:extLst>
          </p:cNvPr>
          <p:cNvCxnSpPr/>
          <p:nvPr/>
        </p:nvCxnSpPr>
        <p:spPr>
          <a:xfrm>
            <a:off x="17941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19" name="Grid">
            <a:extLst>
              <a:ext uri="{FF2B5EF4-FFF2-40B4-BE49-F238E27FC236}">
                <a16:creationId xmlns:a16="http://schemas.microsoft.com/office/drawing/2014/main" id="{C8474598-8C3C-DB81-8447-8BEEA929FA77}"/>
              </a:ext>
            </a:extLst>
          </p:cNvPr>
          <p:cNvCxnSpPr/>
          <p:nvPr/>
        </p:nvCxnSpPr>
        <p:spPr>
          <a:xfrm>
            <a:off x="184243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0" name="Grid">
            <a:extLst>
              <a:ext uri="{FF2B5EF4-FFF2-40B4-BE49-F238E27FC236}">
                <a16:creationId xmlns:a16="http://schemas.microsoft.com/office/drawing/2014/main" id="{EAF262CF-8367-BCBD-9400-C7842FA109AA}"/>
              </a:ext>
            </a:extLst>
          </p:cNvPr>
          <p:cNvCxnSpPr/>
          <p:nvPr/>
        </p:nvCxnSpPr>
        <p:spPr>
          <a:xfrm>
            <a:off x="189069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1" name="Grid">
            <a:extLst>
              <a:ext uri="{FF2B5EF4-FFF2-40B4-BE49-F238E27FC236}">
                <a16:creationId xmlns:a16="http://schemas.microsoft.com/office/drawing/2014/main" id="{2846AB0D-119C-254C-F6DB-7D4268F710FF}"/>
              </a:ext>
            </a:extLst>
          </p:cNvPr>
          <p:cNvCxnSpPr/>
          <p:nvPr/>
        </p:nvCxnSpPr>
        <p:spPr>
          <a:xfrm>
            <a:off x="193895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2" name="Grid">
            <a:extLst>
              <a:ext uri="{FF2B5EF4-FFF2-40B4-BE49-F238E27FC236}">
                <a16:creationId xmlns:a16="http://schemas.microsoft.com/office/drawing/2014/main" id="{2646CB96-6173-97C7-B078-9261398F8C5F}"/>
              </a:ext>
            </a:extLst>
          </p:cNvPr>
          <p:cNvCxnSpPr/>
          <p:nvPr/>
        </p:nvCxnSpPr>
        <p:spPr>
          <a:xfrm>
            <a:off x="198721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3" name="Grid">
            <a:extLst>
              <a:ext uri="{FF2B5EF4-FFF2-40B4-BE49-F238E27FC236}">
                <a16:creationId xmlns:a16="http://schemas.microsoft.com/office/drawing/2014/main" id="{32163861-0CD6-22B8-3B05-B1215F83A2B6}"/>
              </a:ext>
            </a:extLst>
          </p:cNvPr>
          <p:cNvCxnSpPr/>
          <p:nvPr/>
        </p:nvCxnSpPr>
        <p:spPr>
          <a:xfrm>
            <a:off x="20354783" y="13834717"/>
            <a:ext cx="0" cy="38608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4" name="Grid">
            <a:extLst>
              <a:ext uri="{FF2B5EF4-FFF2-40B4-BE49-F238E27FC236}">
                <a16:creationId xmlns:a16="http://schemas.microsoft.com/office/drawing/2014/main" id="{ACDCD157-8CD5-574C-A2E6-BC9661F8DBF3}"/>
              </a:ext>
            </a:extLst>
          </p:cNvPr>
          <p:cNvCxnSpPr/>
          <p:nvPr/>
        </p:nvCxnSpPr>
        <p:spPr>
          <a:xfrm>
            <a:off x="9254983" y="14317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5" name="Grid">
            <a:extLst>
              <a:ext uri="{FF2B5EF4-FFF2-40B4-BE49-F238E27FC236}">
                <a16:creationId xmlns:a16="http://schemas.microsoft.com/office/drawing/2014/main" id="{5F782483-D8C1-E942-EB03-96057DC47355}"/>
              </a:ext>
            </a:extLst>
          </p:cNvPr>
          <p:cNvCxnSpPr/>
          <p:nvPr/>
        </p:nvCxnSpPr>
        <p:spPr>
          <a:xfrm>
            <a:off x="9254983" y="14799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6" name="Grid">
            <a:extLst>
              <a:ext uri="{FF2B5EF4-FFF2-40B4-BE49-F238E27FC236}">
                <a16:creationId xmlns:a16="http://schemas.microsoft.com/office/drawing/2014/main" id="{B20AD65F-16AF-8D01-CBF0-232B5E70BB0E}"/>
              </a:ext>
            </a:extLst>
          </p:cNvPr>
          <p:cNvCxnSpPr/>
          <p:nvPr/>
        </p:nvCxnSpPr>
        <p:spPr>
          <a:xfrm>
            <a:off x="9254983" y="152825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7" name="Grid">
            <a:extLst>
              <a:ext uri="{FF2B5EF4-FFF2-40B4-BE49-F238E27FC236}">
                <a16:creationId xmlns:a16="http://schemas.microsoft.com/office/drawing/2014/main" id="{02D1E033-5F06-51A6-0C96-5BF43A7F7E74}"/>
              </a:ext>
            </a:extLst>
          </p:cNvPr>
          <p:cNvCxnSpPr/>
          <p:nvPr/>
        </p:nvCxnSpPr>
        <p:spPr>
          <a:xfrm>
            <a:off x="9254983" y="157651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8" name="Grid">
            <a:extLst>
              <a:ext uri="{FF2B5EF4-FFF2-40B4-BE49-F238E27FC236}">
                <a16:creationId xmlns:a16="http://schemas.microsoft.com/office/drawing/2014/main" id="{51A7D4C4-15AC-903E-A9B6-A83D1ACE1D00}"/>
              </a:ext>
            </a:extLst>
          </p:cNvPr>
          <p:cNvCxnSpPr/>
          <p:nvPr/>
        </p:nvCxnSpPr>
        <p:spPr>
          <a:xfrm>
            <a:off x="9254983" y="162477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29" name="Grid">
            <a:extLst>
              <a:ext uri="{FF2B5EF4-FFF2-40B4-BE49-F238E27FC236}">
                <a16:creationId xmlns:a16="http://schemas.microsoft.com/office/drawing/2014/main" id="{1C8B74BE-72C5-CA11-8A63-428BAC52E0B9}"/>
              </a:ext>
            </a:extLst>
          </p:cNvPr>
          <p:cNvCxnSpPr/>
          <p:nvPr/>
        </p:nvCxnSpPr>
        <p:spPr>
          <a:xfrm>
            <a:off x="9254983" y="167303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0" name="Grid">
            <a:extLst>
              <a:ext uri="{FF2B5EF4-FFF2-40B4-BE49-F238E27FC236}">
                <a16:creationId xmlns:a16="http://schemas.microsoft.com/office/drawing/2014/main" id="{2FFC865A-0D1B-062C-75B1-DAC95EF30C6A}"/>
              </a:ext>
            </a:extLst>
          </p:cNvPr>
          <p:cNvCxnSpPr/>
          <p:nvPr/>
        </p:nvCxnSpPr>
        <p:spPr>
          <a:xfrm>
            <a:off x="9254983" y="17212917"/>
            <a:ext cx="115824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31" name="Cell">
            <a:extLst>
              <a:ext uri="{FF2B5EF4-FFF2-40B4-BE49-F238E27FC236}">
                <a16:creationId xmlns:a16="http://schemas.microsoft.com/office/drawing/2014/main" id="{153B0A63-97AC-5387-DD44-9FFBE00E1B08}"/>
              </a:ext>
            </a:extLst>
          </p:cNvPr>
          <p:cNvSpPr/>
          <p:nvPr/>
        </p:nvSpPr>
        <p:spPr>
          <a:xfrm>
            <a:off x="21472383" y="1617317"/>
            <a:ext cx="3860800" cy="11582400"/>
          </a:xfrm>
          <a:prstGeom prst="rect">
            <a:avLst/>
          </a:prstGeom>
          <a:solidFill>
            <a:srgbClr val="DFF0C2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32" name="Grid">
            <a:extLst>
              <a:ext uri="{FF2B5EF4-FFF2-40B4-BE49-F238E27FC236}">
                <a16:creationId xmlns:a16="http://schemas.microsoft.com/office/drawing/2014/main" id="{331ACC94-1C68-1E73-44F6-D62B835383E7}"/>
              </a:ext>
            </a:extLst>
          </p:cNvPr>
          <p:cNvCxnSpPr/>
          <p:nvPr/>
        </p:nvCxnSpPr>
        <p:spPr>
          <a:xfrm>
            <a:off x="21954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3" name="Grid">
            <a:extLst>
              <a:ext uri="{FF2B5EF4-FFF2-40B4-BE49-F238E27FC236}">
                <a16:creationId xmlns:a16="http://schemas.microsoft.com/office/drawing/2014/main" id="{2F5FCA12-B575-4DC5-BA1B-263E8A428852}"/>
              </a:ext>
            </a:extLst>
          </p:cNvPr>
          <p:cNvCxnSpPr/>
          <p:nvPr/>
        </p:nvCxnSpPr>
        <p:spPr>
          <a:xfrm>
            <a:off x="22437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4" name="Grid">
            <a:extLst>
              <a:ext uri="{FF2B5EF4-FFF2-40B4-BE49-F238E27FC236}">
                <a16:creationId xmlns:a16="http://schemas.microsoft.com/office/drawing/2014/main" id="{8EBC4205-DAF0-06DC-809D-CBBC2D0A72FC}"/>
              </a:ext>
            </a:extLst>
          </p:cNvPr>
          <p:cNvCxnSpPr/>
          <p:nvPr/>
        </p:nvCxnSpPr>
        <p:spPr>
          <a:xfrm>
            <a:off x="229201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5" name="Grid">
            <a:extLst>
              <a:ext uri="{FF2B5EF4-FFF2-40B4-BE49-F238E27FC236}">
                <a16:creationId xmlns:a16="http://schemas.microsoft.com/office/drawing/2014/main" id="{9C7B8B71-8BF5-2C14-7834-BD39FA1BE5DE}"/>
              </a:ext>
            </a:extLst>
          </p:cNvPr>
          <p:cNvCxnSpPr/>
          <p:nvPr/>
        </p:nvCxnSpPr>
        <p:spPr>
          <a:xfrm>
            <a:off x="234027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6" name="Grid">
            <a:extLst>
              <a:ext uri="{FF2B5EF4-FFF2-40B4-BE49-F238E27FC236}">
                <a16:creationId xmlns:a16="http://schemas.microsoft.com/office/drawing/2014/main" id="{C1590B94-68D3-96F4-3F7E-EDBD28D3AC74}"/>
              </a:ext>
            </a:extLst>
          </p:cNvPr>
          <p:cNvCxnSpPr/>
          <p:nvPr/>
        </p:nvCxnSpPr>
        <p:spPr>
          <a:xfrm>
            <a:off x="238853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7" name="Grid">
            <a:extLst>
              <a:ext uri="{FF2B5EF4-FFF2-40B4-BE49-F238E27FC236}">
                <a16:creationId xmlns:a16="http://schemas.microsoft.com/office/drawing/2014/main" id="{4FD2DA7C-2E4E-B439-64CD-6D8873442201}"/>
              </a:ext>
            </a:extLst>
          </p:cNvPr>
          <p:cNvCxnSpPr/>
          <p:nvPr/>
        </p:nvCxnSpPr>
        <p:spPr>
          <a:xfrm>
            <a:off x="243679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8" name="Grid">
            <a:extLst>
              <a:ext uri="{FF2B5EF4-FFF2-40B4-BE49-F238E27FC236}">
                <a16:creationId xmlns:a16="http://schemas.microsoft.com/office/drawing/2014/main" id="{6B68B860-634C-6892-1A96-ED70B998F3D4}"/>
              </a:ext>
            </a:extLst>
          </p:cNvPr>
          <p:cNvCxnSpPr/>
          <p:nvPr/>
        </p:nvCxnSpPr>
        <p:spPr>
          <a:xfrm>
            <a:off x="24850583" y="1617317"/>
            <a:ext cx="0" cy="1158240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39" name="Grid">
            <a:extLst>
              <a:ext uri="{FF2B5EF4-FFF2-40B4-BE49-F238E27FC236}">
                <a16:creationId xmlns:a16="http://schemas.microsoft.com/office/drawing/2014/main" id="{C0B61A91-CD4A-4495-3AC1-090E7A079928}"/>
              </a:ext>
            </a:extLst>
          </p:cNvPr>
          <p:cNvCxnSpPr/>
          <p:nvPr/>
        </p:nvCxnSpPr>
        <p:spPr>
          <a:xfrm>
            <a:off x="21472383" y="2099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0" name="Grid">
            <a:extLst>
              <a:ext uri="{FF2B5EF4-FFF2-40B4-BE49-F238E27FC236}">
                <a16:creationId xmlns:a16="http://schemas.microsoft.com/office/drawing/2014/main" id="{50507AA3-C909-2EB2-059E-5537537C3312}"/>
              </a:ext>
            </a:extLst>
          </p:cNvPr>
          <p:cNvCxnSpPr/>
          <p:nvPr/>
        </p:nvCxnSpPr>
        <p:spPr>
          <a:xfrm>
            <a:off x="21472383" y="2582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1" name="Grid">
            <a:extLst>
              <a:ext uri="{FF2B5EF4-FFF2-40B4-BE49-F238E27FC236}">
                <a16:creationId xmlns:a16="http://schemas.microsoft.com/office/drawing/2014/main" id="{74870F99-4CDC-2941-EE0A-D4F82E7E4C4E}"/>
              </a:ext>
            </a:extLst>
          </p:cNvPr>
          <p:cNvCxnSpPr/>
          <p:nvPr/>
        </p:nvCxnSpPr>
        <p:spPr>
          <a:xfrm>
            <a:off x="21472383" y="3065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2" name="Grid">
            <a:extLst>
              <a:ext uri="{FF2B5EF4-FFF2-40B4-BE49-F238E27FC236}">
                <a16:creationId xmlns:a16="http://schemas.microsoft.com/office/drawing/2014/main" id="{723B280C-974C-A9D0-B05E-807B923F26C0}"/>
              </a:ext>
            </a:extLst>
          </p:cNvPr>
          <p:cNvCxnSpPr/>
          <p:nvPr/>
        </p:nvCxnSpPr>
        <p:spPr>
          <a:xfrm>
            <a:off x="21472383" y="3547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3" name="Grid">
            <a:extLst>
              <a:ext uri="{FF2B5EF4-FFF2-40B4-BE49-F238E27FC236}">
                <a16:creationId xmlns:a16="http://schemas.microsoft.com/office/drawing/2014/main" id="{C7D2916C-48FE-051C-0299-89F4FFBAC6BE}"/>
              </a:ext>
            </a:extLst>
          </p:cNvPr>
          <p:cNvCxnSpPr/>
          <p:nvPr/>
        </p:nvCxnSpPr>
        <p:spPr>
          <a:xfrm>
            <a:off x="21472383" y="4030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4" name="Grid">
            <a:extLst>
              <a:ext uri="{FF2B5EF4-FFF2-40B4-BE49-F238E27FC236}">
                <a16:creationId xmlns:a16="http://schemas.microsoft.com/office/drawing/2014/main" id="{0692B26D-F652-3F7E-7A04-F63ACB9AC424}"/>
              </a:ext>
            </a:extLst>
          </p:cNvPr>
          <p:cNvCxnSpPr/>
          <p:nvPr/>
        </p:nvCxnSpPr>
        <p:spPr>
          <a:xfrm>
            <a:off x="21472383" y="4512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5" name="Grid">
            <a:extLst>
              <a:ext uri="{FF2B5EF4-FFF2-40B4-BE49-F238E27FC236}">
                <a16:creationId xmlns:a16="http://schemas.microsoft.com/office/drawing/2014/main" id="{9A36B7EF-1F46-76C9-F38C-B31E6946F3EA}"/>
              </a:ext>
            </a:extLst>
          </p:cNvPr>
          <p:cNvCxnSpPr/>
          <p:nvPr/>
        </p:nvCxnSpPr>
        <p:spPr>
          <a:xfrm>
            <a:off x="21472383" y="4995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6" name="Grid">
            <a:extLst>
              <a:ext uri="{FF2B5EF4-FFF2-40B4-BE49-F238E27FC236}">
                <a16:creationId xmlns:a16="http://schemas.microsoft.com/office/drawing/2014/main" id="{34DB4030-0DB8-895E-FC07-5DBFE0700035}"/>
              </a:ext>
            </a:extLst>
          </p:cNvPr>
          <p:cNvCxnSpPr/>
          <p:nvPr/>
        </p:nvCxnSpPr>
        <p:spPr>
          <a:xfrm>
            <a:off x="21472383" y="5478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7" name="Grid">
            <a:extLst>
              <a:ext uri="{FF2B5EF4-FFF2-40B4-BE49-F238E27FC236}">
                <a16:creationId xmlns:a16="http://schemas.microsoft.com/office/drawing/2014/main" id="{9A06BC3E-6D16-3111-C1E7-FD534057A47C}"/>
              </a:ext>
            </a:extLst>
          </p:cNvPr>
          <p:cNvCxnSpPr/>
          <p:nvPr/>
        </p:nvCxnSpPr>
        <p:spPr>
          <a:xfrm>
            <a:off x="21472383" y="5960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8" name="Grid">
            <a:extLst>
              <a:ext uri="{FF2B5EF4-FFF2-40B4-BE49-F238E27FC236}">
                <a16:creationId xmlns:a16="http://schemas.microsoft.com/office/drawing/2014/main" id="{98995E83-067F-AB36-30DA-1E226AE68548}"/>
              </a:ext>
            </a:extLst>
          </p:cNvPr>
          <p:cNvCxnSpPr/>
          <p:nvPr/>
        </p:nvCxnSpPr>
        <p:spPr>
          <a:xfrm>
            <a:off x="21472383" y="6443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49" name="Grid">
            <a:extLst>
              <a:ext uri="{FF2B5EF4-FFF2-40B4-BE49-F238E27FC236}">
                <a16:creationId xmlns:a16="http://schemas.microsoft.com/office/drawing/2014/main" id="{3C0FE09E-901E-9D12-AE4F-D39FB9A1FD1C}"/>
              </a:ext>
            </a:extLst>
          </p:cNvPr>
          <p:cNvCxnSpPr/>
          <p:nvPr/>
        </p:nvCxnSpPr>
        <p:spPr>
          <a:xfrm>
            <a:off x="21472383" y="6925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0" name="Grid">
            <a:extLst>
              <a:ext uri="{FF2B5EF4-FFF2-40B4-BE49-F238E27FC236}">
                <a16:creationId xmlns:a16="http://schemas.microsoft.com/office/drawing/2014/main" id="{C27BF446-2BD6-3A63-F043-D8CD3E0988F1}"/>
              </a:ext>
            </a:extLst>
          </p:cNvPr>
          <p:cNvCxnSpPr/>
          <p:nvPr/>
        </p:nvCxnSpPr>
        <p:spPr>
          <a:xfrm>
            <a:off x="21472383" y="7408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1" name="Grid">
            <a:extLst>
              <a:ext uri="{FF2B5EF4-FFF2-40B4-BE49-F238E27FC236}">
                <a16:creationId xmlns:a16="http://schemas.microsoft.com/office/drawing/2014/main" id="{F3335961-AC3B-83E2-D4D6-3AEDB12F42BD}"/>
              </a:ext>
            </a:extLst>
          </p:cNvPr>
          <p:cNvCxnSpPr/>
          <p:nvPr/>
        </p:nvCxnSpPr>
        <p:spPr>
          <a:xfrm>
            <a:off x="21472383" y="7891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2" name="Grid">
            <a:extLst>
              <a:ext uri="{FF2B5EF4-FFF2-40B4-BE49-F238E27FC236}">
                <a16:creationId xmlns:a16="http://schemas.microsoft.com/office/drawing/2014/main" id="{2EE2A80F-9701-C8ED-7C59-4BC73EEBA0C9}"/>
              </a:ext>
            </a:extLst>
          </p:cNvPr>
          <p:cNvCxnSpPr/>
          <p:nvPr/>
        </p:nvCxnSpPr>
        <p:spPr>
          <a:xfrm>
            <a:off x="21472383" y="8373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3" name="Grid">
            <a:extLst>
              <a:ext uri="{FF2B5EF4-FFF2-40B4-BE49-F238E27FC236}">
                <a16:creationId xmlns:a16="http://schemas.microsoft.com/office/drawing/2014/main" id="{4B05FF5D-2808-F4B5-18E5-9CED9EF00258}"/>
              </a:ext>
            </a:extLst>
          </p:cNvPr>
          <p:cNvCxnSpPr/>
          <p:nvPr/>
        </p:nvCxnSpPr>
        <p:spPr>
          <a:xfrm>
            <a:off x="21472383" y="8856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4" name="Grid">
            <a:extLst>
              <a:ext uri="{FF2B5EF4-FFF2-40B4-BE49-F238E27FC236}">
                <a16:creationId xmlns:a16="http://schemas.microsoft.com/office/drawing/2014/main" id="{590B8D5E-F413-580E-0726-B7345DF71AFA}"/>
              </a:ext>
            </a:extLst>
          </p:cNvPr>
          <p:cNvCxnSpPr/>
          <p:nvPr/>
        </p:nvCxnSpPr>
        <p:spPr>
          <a:xfrm>
            <a:off x="21472383" y="9338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5" name="Grid">
            <a:extLst>
              <a:ext uri="{FF2B5EF4-FFF2-40B4-BE49-F238E27FC236}">
                <a16:creationId xmlns:a16="http://schemas.microsoft.com/office/drawing/2014/main" id="{F2FC5D42-FBE1-B620-7EBD-0ADFD9AF4DD9}"/>
              </a:ext>
            </a:extLst>
          </p:cNvPr>
          <p:cNvCxnSpPr/>
          <p:nvPr/>
        </p:nvCxnSpPr>
        <p:spPr>
          <a:xfrm>
            <a:off x="21472383" y="9821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6" name="Grid">
            <a:extLst>
              <a:ext uri="{FF2B5EF4-FFF2-40B4-BE49-F238E27FC236}">
                <a16:creationId xmlns:a16="http://schemas.microsoft.com/office/drawing/2014/main" id="{AEA9D8DA-2B6F-C039-BCB5-187D0BE1C21E}"/>
              </a:ext>
            </a:extLst>
          </p:cNvPr>
          <p:cNvCxnSpPr/>
          <p:nvPr/>
        </p:nvCxnSpPr>
        <p:spPr>
          <a:xfrm>
            <a:off x="21472383" y="10304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7" name="Grid">
            <a:extLst>
              <a:ext uri="{FF2B5EF4-FFF2-40B4-BE49-F238E27FC236}">
                <a16:creationId xmlns:a16="http://schemas.microsoft.com/office/drawing/2014/main" id="{B33870A9-28DC-2AE5-ECC0-0A4005305A94}"/>
              </a:ext>
            </a:extLst>
          </p:cNvPr>
          <p:cNvCxnSpPr/>
          <p:nvPr/>
        </p:nvCxnSpPr>
        <p:spPr>
          <a:xfrm>
            <a:off x="21472383" y="107867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8" name="Grid">
            <a:extLst>
              <a:ext uri="{FF2B5EF4-FFF2-40B4-BE49-F238E27FC236}">
                <a16:creationId xmlns:a16="http://schemas.microsoft.com/office/drawing/2014/main" id="{ED1FBA44-A89F-5615-286A-D6A695EC8F74}"/>
              </a:ext>
            </a:extLst>
          </p:cNvPr>
          <p:cNvCxnSpPr/>
          <p:nvPr/>
        </p:nvCxnSpPr>
        <p:spPr>
          <a:xfrm>
            <a:off x="21472383" y="112693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59" name="Grid">
            <a:extLst>
              <a:ext uri="{FF2B5EF4-FFF2-40B4-BE49-F238E27FC236}">
                <a16:creationId xmlns:a16="http://schemas.microsoft.com/office/drawing/2014/main" id="{7A3AE646-FEF7-E43E-B16C-9C7EA60EB4D4}"/>
              </a:ext>
            </a:extLst>
          </p:cNvPr>
          <p:cNvCxnSpPr/>
          <p:nvPr/>
        </p:nvCxnSpPr>
        <p:spPr>
          <a:xfrm>
            <a:off x="21472383" y="117519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0" name="Grid">
            <a:extLst>
              <a:ext uri="{FF2B5EF4-FFF2-40B4-BE49-F238E27FC236}">
                <a16:creationId xmlns:a16="http://schemas.microsoft.com/office/drawing/2014/main" id="{FB6DE552-5A13-72A6-FDF3-49C3D94B6066}"/>
              </a:ext>
            </a:extLst>
          </p:cNvPr>
          <p:cNvCxnSpPr/>
          <p:nvPr/>
        </p:nvCxnSpPr>
        <p:spPr>
          <a:xfrm>
            <a:off x="21472383" y="122345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cxnSp>
        <p:nvCxnSpPr>
          <p:cNvPr id="1961" name="Grid">
            <a:extLst>
              <a:ext uri="{FF2B5EF4-FFF2-40B4-BE49-F238E27FC236}">
                <a16:creationId xmlns:a16="http://schemas.microsoft.com/office/drawing/2014/main" id="{37AA5967-BE56-AA9B-C085-50D45B3A50CF}"/>
              </a:ext>
            </a:extLst>
          </p:cNvPr>
          <p:cNvCxnSpPr/>
          <p:nvPr/>
        </p:nvCxnSpPr>
        <p:spPr>
          <a:xfrm>
            <a:off x="21472383" y="12717117"/>
            <a:ext cx="3860800" cy="0"/>
          </a:xfrm>
          <a:prstGeom prst="line">
            <a:avLst/>
          </a:prstGeom>
          <a:ln w="12700">
            <a:solidFill>
              <a:srgbClr val="76B900"/>
            </a:solidFill>
          </a:ln>
        </p:spPr>
      </p:cxnSp>
      <p:sp>
        <p:nvSpPr>
          <p:cNvPr id="1962" name="Cell">
            <a:extLst>
              <a:ext uri="{FF2B5EF4-FFF2-40B4-BE49-F238E27FC236}">
                <a16:creationId xmlns:a16="http://schemas.microsoft.com/office/drawing/2014/main" id="{8AB3B5F3-51D7-36A8-B82D-F0A352EEDF18}"/>
              </a:ext>
            </a:extLst>
          </p:cNvPr>
          <p:cNvSpPr/>
          <p:nvPr/>
        </p:nvSpPr>
        <p:spPr>
          <a:xfrm>
            <a:off x="21472383" y="13834717"/>
            <a:ext cx="3860800" cy="3860800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63" name="Grid">
            <a:extLst>
              <a:ext uri="{FF2B5EF4-FFF2-40B4-BE49-F238E27FC236}">
                <a16:creationId xmlns:a16="http://schemas.microsoft.com/office/drawing/2014/main" id="{BA4FD3CE-FDC2-9F89-DC93-43955A6E50E2}"/>
              </a:ext>
            </a:extLst>
          </p:cNvPr>
          <p:cNvCxnSpPr/>
          <p:nvPr/>
        </p:nvCxnSpPr>
        <p:spPr>
          <a:xfrm>
            <a:off x="21954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4" name="Grid">
            <a:extLst>
              <a:ext uri="{FF2B5EF4-FFF2-40B4-BE49-F238E27FC236}">
                <a16:creationId xmlns:a16="http://schemas.microsoft.com/office/drawing/2014/main" id="{D9F42824-07A2-92BB-19E2-88704B88BDE5}"/>
              </a:ext>
            </a:extLst>
          </p:cNvPr>
          <p:cNvCxnSpPr/>
          <p:nvPr/>
        </p:nvCxnSpPr>
        <p:spPr>
          <a:xfrm>
            <a:off x="22437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5" name="Grid">
            <a:extLst>
              <a:ext uri="{FF2B5EF4-FFF2-40B4-BE49-F238E27FC236}">
                <a16:creationId xmlns:a16="http://schemas.microsoft.com/office/drawing/2014/main" id="{9D9B5869-CA5F-70AB-5CE7-F99DF91887BA}"/>
              </a:ext>
            </a:extLst>
          </p:cNvPr>
          <p:cNvCxnSpPr/>
          <p:nvPr/>
        </p:nvCxnSpPr>
        <p:spPr>
          <a:xfrm>
            <a:off x="229201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6" name="Grid">
            <a:extLst>
              <a:ext uri="{FF2B5EF4-FFF2-40B4-BE49-F238E27FC236}">
                <a16:creationId xmlns:a16="http://schemas.microsoft.com/office/drawing/2014/main" id="{31377C3E-45D2-DDAF-391C-1AB4B22948D7}"/>
              </a:ext>
            </a:extLst>
          </p:cNvPr>
          <p:cNvCxnSpPr/>
          <p:nvPr/>
        </p:nvCxnSpPr>
        <p:spPr>
          <a:xfrm>
            <a:off x="234027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7" name="Grid">
            <a:extLst>
              <a:ext uri="{FF2B5EF4-FFF2-40B4-BE49-F238E27FC236}">
                <a16:creationId xmlns:a16="http://schemas.microsoft.com/office/drawing/2014/main" id="{88EC340B-C2AF-AAD3-0E5B-D282AA76DBBB}"/>
              </a:ext>
            </a:extLst>
          </p:cNvPr>
          <p:cNvCxnSpPr/>
          <p:nvPr/>
        </p:nvCxnSpPr>
        <p:spPr>
          <a:xfrm>
            <a:off x="238853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8" name="Grid">
            <a:extLst>
              <a:ext uri="{FF2B5EF4-FFF2-40B4-BE49-F238E27FC236}">
                <a16:creationId xmlns:a16="http://schemas.microsoft.com/office/drawing/2014/main" id="{F8B4385D-FBD3-A0C1-4CB6-3FD47467AB42}"/>
              </a:ext>
            </a:extLst>
          </p:cNvPr>
          <p:cNvCxnSpPr/>
          <p:nvPr/>
        </p:nvCxnSpPr>
        <p:spPr>
          <a:xfrm>
            <a:off x="243679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69" name="Grid">
            <a:extLst>
              <a:ext uri="{FF2B5EF4-FFF2-40B4-BE49-F238E27FC236}">
                <a16:creationId xmlns:a16="http://schemas.microsoft.com/office/drawing/2014/main" id="{0F4E5C4A-DE22-0322-B596-BD1AAA6E8068}"/>
              </a:ext>
            </a:extLst>
          </p:cNvPr>
          <p:cNvCxnSpPr/>
          <p:nvPr/>
        </p:nvCxnSpPr>
        <p:spPr>
          <a:xfrm>
            <a:off x="24850583" y="13834717"/>
            <a:ext cx="0" cy="386080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0" name="Grid">
            <a:extLst>
              <a:ext uri="{FF2B5EF4-FFF2-40B4-BE49-F238E27FC236}">
                <a16:creationId xmlns:a16="http://schemas.microsoft.com/office/drawing/2014/main" id="{C013F14E-E30A-9168-18E1-D4F7A05F0E56}"/>
              </a:ext>
            </a:extLst>
          </p:cNvPr>
          <p:cNvCxnSpPr/>
          <p:nvPr/>
        </p:nvCxnSpPr>
        <p:spPr>
          <a:xfrm>
            <a:off x="21472383" y="14317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1" name="Grid">
            <a:extLst>
              <a:ext uri="{FF2B5EF4-FFF2-40B4-BE49-F238E27FC236}">
                <a16:creationId xmlns:a16="http://schemas.microsoft.com/office/drawing/2014/main" id="{664CC3A1-6846-8122-EC07-C51A4F1C091A}"/>
              </a:ext>
            </a:extLst>
          </p:cNvPr>
          <p:cNvCxnSpPr/>
          <p:nvPr/>
        </p:nvCxnSpPr>
        <p:spPr>
          <a:xfrm>
            <a:off x="21472383" y="14799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2" name="Grid">
            <a:extLst>
              <a:ext uri="{FF2B5EF4-FFF2-40B4-BE49-F238E27FC236}">
                <a16:creationId xmlns:a16="http://schemas.microsoft.com/office/drawing/2014/main" id="{5A9DF150-A769-BE0A-AA0A-9346DF36ED5C}"/>
              </a:ext>
            </a:extLst>
          </p:cNvPr>
          <p:cNvCxnSpPr/>
          <p:nvPr/>
        </p:nvCxnSpPr>
        <p:spPr>
          <a:xfrm>
            <a:off x="21472383" y="152825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3" name="Grid">
            <a:extLst>
              <a:ext uri="{FF2B5EF4-FFF2-40B4-BE49-F238E27FC236}">
                <a16:creationId xmlns:a16="http://schemas.microsoft.com/office/drawing/2014/main" id="{039234CB-41B9-24BC-D982-F2799C6498C5}"/>
              </a:ext>
            </a:extLst>
          </p:cNvPr>
          <p:cNvCxnSpPr/>
          <p:nvPr/>
        </p:nvCxnSpPr>
        <p:spPr>
          <a:xfrm>
            <a:off x="21472383" y="157651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4" name="Grid">
            <a:extLst>
              <a:ext uri="{FF2B5EF4-FFF2-40B4-BE49-F238E27FC236}">
                <a16:creationId xmlns:a16="http://schemas.microsoft.com/office/drawing/2014/main" id="{B7B4FB9B-E504-67EC-55A1-E84D8E187F33}"/>
              </a:ext>
            </a:extLst>
          </p:cNvPr>
          <p:cNvCxnSpPr/>
          <p:nvPr/>
        </p:nvCxnSpPr>
        <p:spPr>
          <a:xfrm>
            <a:off x="21472383" y="162477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5" name="Grid">
            <a:extLst>
              <a:ext uri="{FF2B5EF4-FFF2-40B4-BE49-F238E27FC236}">
                <a16:creationId xmlns:a16="http://schemas.microsoft.com/office/drawing/2014/main" id="{CC1D5DAD-35BC-107D-C605-FA0AADE082C4}"/>
              </a:ext>
            </a:extLst>
          </p:cNvPr>
          <p:cNvCxnSpPr/>
          <p:nvPr/>
        </p:nvCxnSpPr>
        <p:spPr>
          <a:xfrm>
            <a:off x="21472383" y="167303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cxnSp>
        <p:nvCxnSpPr>
          <p:cNvPr id="1976" name="Grid">
            <a:extLst>
              <a:ext uri="{FF2B5EF4-FFF2-40B4-BE49-F238E27FC236}">
                <a16:creationId xmlns:a16="http://schemas.microsoft.com/office/drawing/2014/main" id="{C24F200D-7225-62E2-C981-4523241AE870}"/>
              </a:ext>
            </a:extLst>
          </p:cNvPr>
          <p:cNvCxnSpPr/>
          <p:nvPr/>
        </p:nvCxnSpPr>
        <p:spPr>
          <a:xfrm>
            <a:off x="21472383" y="17212917"/>
            <a:ext cx="3860800" cy="0"/>
          </a:xfrm>
          <a:prstGeom prst="line">
            <a:avLst/>
          </a:prstGeom>
          <a:ln w="38100">
            <a:solidFill>
              <a:srgbClr val="000000"/>
            </a:solidFill>
          </a:ln>
        </p:spPr>
      </p:cxnSp>
      <p:sp>
        <p:nvSpPr>
          <p:cNvPr id="1977" name="Label">
            <a:extLst>
              <a:ext uri="{FF2B5EF4-FFF2-40B4-BE49-F238E27FC236}">
                <a16:creationId xmlns:a16="http://schemas.microsoft.com/office/drawing/2014/main" id="{48490A6E-205F-B8C0-F8E4-251B5ACF59F6}"/>
              </a:ext>
            </a:extLst>
          </p:cNvPr>
          <p:cNvSpPr txBox="1"/>
          <p:nvPr/>
        </p:nvSpPr>
        <p:spPr>
          <a:xfrm>
            <a:off x="18297383" y="601317"/>
            <a:ext cx="102108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N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79" name="Label">
            <a:extLst>
              <a:ext uri="{FF2B5EF4-FFF2-40B4-BE49-F238E27FC236}">
                <a16:creationId xmlns:a16="http://schemas.microsoft.com/office/drawing/2014/main" id="{CB806145-2EE4-B0F8-F190-5F849516583B}"/>
              </a:ext>
            </a:extLst>
          </p:cNvPr>
          <p:cNvSpPr txBox="1"/>
          <p:nvPr/>
        </p:nvSpPr>
        <p:spPr>
          <a:xfrm>
            <a:off x="6241773" y="15307917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M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1982" name="Label">
            <a:extLst>
              <a:ext uri="{FF2B5EF4-FFF2-40B4-BE49-F238E27FC236}">
                <a16:creationId xmlns:a16="http://schemas.microsoft.com/office/drawing/2014/main" id="{8C80F8BD-DDB6-0962-5BC7-831C37A46403}"/>
              </a:ext>
            </a:extLst>
          </p:cNvPr>
          <p:cNvSpPr txBox="1"/>
          <p:nvPr/>
        </p:nvSpPr>
        <p:spPr>
          <a:xfrm>
            <a:off x="13119100" y="17720916"/>
            <a:ext cx="115824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A</a:t>
            </a:r>
            <a:r>
              <a:rPr lang="en-US" sz="5000" b="1" baseline="-25000" dirty="0" err="1">
                <a:solidFill>
                  <a:srgbClr val="1A1A1A"/>
                </a:solidFill>
              </a:rPr>
              <a:t>tile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3" name="Label">
            <a:extLst>
              <a:ext uri="{FF2B5EF4-FFF2-40B4-BE49-F238E27FC236}">
                <a16:creationId xmlns:a16="http://schemas.microsoft.com/office/drawing/2014/main" id="{97DE670B-3C40-5FBD-726E-A0A23CA14A52}"/>
              </a:ext>
            </a:extLst>
          </p:cNvPr>
          <p:cNvSpPr txBox="1"/>
          <p:nvPr/>
        </p:nvSpPr>
        <p:spPr>
          <a:xfrm>
            <a:off x="25815782" y="10807700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B</a:t>
            </a:r>
            <a:r>
              <a:rPr lang="en-US" sz="5000" b="1" baseline="-25000" dirty="0" err="1">
                <a:solidFill>
                  <a:srgbClr val="1A1A1A"/>
                </a:solidFill>
              </a:rPr>
              <a:t>tile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1984" name="Label">
            <a:extLst>
              <a:ext uri="{FF2B5EF4-FFF2-40B4-BE49-F238E27FC236}">
                <a16:creationId xmlns:a16="http://schemas.microsoft.com/office/drawing/2014/main" id="{EB2F4BBE-F166-F465-0EC4-6827AB17243F}"/>
              </a:ext>
            </a:extLst>
          </p:cNvPr>
          <p:cNvSpPr txBox="1"/>
          <p:nvPr/>
        </p:nvSpPr>
        <p:spPr>
          <a:xfrm>
            <a:off x="25968183" y="15307917"/>
            <a:ext cx="6096000" cy="9144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l">
              <a:buNone/>
            </a:pPr>
            <a:r>
              <a:rPr lang="en-US" sz="5000" b="1" dirty="0" err="1">
                <a:solidFill>
                  <a:srgbClr val="1A1A1A"/>
                </a:solidFill>
              </a:rPr>
              <a:t>C</a:t>
            </a:r>
            <a:r>
              <a:rPr lang="en-US" sz="5000" b="1" baseline="-25000" dirty="0" err="1">
                <a:solidFill>
                  <a:srgbClr val="1A1A1A"/>
                </a:solidFill>
              </a:rPr>
              <a:t>block</a:t>
            </a:r>
            <a:endParaRPr lang="en-US" sz="5000" b="1" dirty="0">
              <a:solidFill>
                <a:srgbClr val="1A1A1A"/>
              </a:solidFill>
            </a:endParaRPr>
          </a:p>
        </p:txBody>
      </p:sp>
      <p:sp>
        <p:nvSpPr>
          <p:cNvPr id="2" name="Label">
            <a:extLst>
              <a:ext uri="{FF2B5EF4-FFF2-40B4-BE49-F238E27FC236}">
                <a16:creationId xmlns:a16="http://schemas.microsoft.com/office/drawing/2014/main" id="{2AE9BEC3-0FC3-D095-4FCD-26604C1E7740}"/>
              </a:ext>
            </a:extLst>
          </p:cNvPr>
          <p:cNvSpPr txBox="1"/>
          <p:nvPr/>
        </p:nvSpPr>
        <p:spPr>
          <a:xfrm>
            <a:off x="1877945" y="2135817"/>
            <a:ext cx="11582400" cy="1570365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8800" b="1" dirty="0" err="1">
                <a:solidFill>
                  <a:srgbClr val="1A1A1A"/>
                </a:solidFill>
              </a:rPr>
              <a:t>C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r>
              <a:rPr lang="en-US" sz="8800" b="1" dirty="0">
                <a:solidFill>
                  <a:srgbClr val="1A1A1A"/>
                </a:solidFill>
              </a:rPr>
              <a:t> = </a:t>
            </a:r>
            <a:r>
              <a:rPr lang="en-US" sz="8800" b="1" dirty="0" err="1">
                <a:solidFill>
                  <a:srgbClr val="1A1A1A"/>
                </a:solidFill>
              </a:rPr>
              <a:t>A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r>
              <a:rPr lang="en-US" sz="8800" b="1" dirty="0">
                <a:solidFill>
                  <a:srgbClr val="1A1A1A"/>
                </a:solidFill>
              </a:rPr>
              <a:t> * </a:t>
            </a:r>
            <a:r>
              <a:rPr lang="en-US" sz="8800" b="1" dirty="0" err="1">
                <a:solidFill>
                  <a:srgbClr val="1A1A1A"/>
                </a:solidFill>
              </a:rPr>
              <a:t>B</a:t>
            </a:r>
            <a:r>
              <a:rPr lang="en-US" sz="8800" b="1" baseline="-25000" dirty="0" err="1">
                <a:solidFill>
                  <a:srgbClr val="1A1A1A"/>
                </a:solidFill>
              </a:rPr>
              <a:t>tile</a:t>
            </a:r>
            <a:endParaRPr lang="en-US" sz="8800" b="1" dirty="0">
              <a:solidFill>
                <a:srgbClr val="1A1A1A"/>
              </a:solidFill>
            </a:endParaRPr>
          </a:p>
        </p:txBody>
      </p:sp>
      <p:sp>
        <p:nvSpPr>
          <p:cNvPr id="6200" name="Wash"/>
          <p:cNvSpPr/>
          <p:nvPr/>
        </p:nvSpPr>
        <p:spPr>
          <a:xfrm>
            <a:off x="9220200" y="13792200"/>
            <a:ext cx="116586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1" name="Wash"/>
          <p:cNvSpPr/>
          <p:nvPr/>
        </p:nvSpPr>
        <p:spPr>
          <a:xfrm>
            <a:off x="21437600" y="1574800"/>
            <a:ext cx="3937000" cy="116586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202" name="Wash"/>
          <p:cNvSpPr/>
          <p:nvPr/>
        </p:nvSpPr>
        <p:spPr>
          <a:xfrm>
            <a:off x="21437600" y="13792200"/>
            <a:ext cx="3937000" cy="39370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Label">
            <a:extLst>
              <a:ext uri="{FF2B5EF4-FFF2-40B4-BE49-F238E27FC236}">
                <a16:creationId xmlns:a16="http://schemas.microsoft.com/office/drawing/2014/main" id="{F921720C-03D4-DB1A-BDFB-B205590CFBF9}"/>
              </a:ext>
            </a:extLst>
          </p:cNvPr>
          <p:cNvSpPr txBox="1"/>
          <p:nvPr/>
        </p:nvSpPr>
        <p:spPr>
          <a:xfrm>
            <a:off x="17657696" y="12666317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K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4" name="Label">
            <a:extLst>
              <a:ext uri="{FF2B5EF4-FFF2-40B4-BE49-F238E27FC236}">
                <a16:creationId xmlns:a16="http://schemas.microsoft.com/office/drawing/2014/main" id="{6FBBCE18-1439-637C-F4FF-BBAD73EE6165}"/>
              </a:ext>
            </a:extLst>
          </p:cNvPr>
          <p:cNvSpPr txBox="1"/>
          <p:nvPr/>
        </p:nvSpPr>
        <p:spPr>
          <a:xfrm>
            <a:off x="18486226" y="10795000"/>
            <a:ext cx="2505209" cy="9398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5600" b="1" dirty="0" err="1">
                <a:solidFill>
                  <a:srgbClr val="C81414"/>
                </a:solidFill>
              </a:rPr>
              <a:t>K</a:t>
            </a:r>
            <a:r>
              <a:rPr lang="en-US" sz="5600" b="1" baseline="-25000" dirty="0" err="1">
                <a:solidFill>
                  <a:srgbClr val="C81414"/>
                </a:solidFill>
              </a:rPr>
              <a:t>tile</a:t>
            </a:r>
            <a:endParaRPr lang="en-US" sz="5600" b="1" dirty="0">
              <a:solidFill>
                <a:srgbClr val="C81414"/>
              </a:solidFill>
            </a:endParaRPr>
          </a:p>
        </p:txBody>
      </p:sp>
      <p:sp>
        <p:nvSpPr>
          <p:cNvPr id="7600" name="Acc"/>
          <p:cNvSpPr/>
          <p:nvPr/>
        </p:nvSpPr>
        <p:spPr>
          <a:xfrm>
            <a:off x="21475700" y="13830300"/>
            <a:ext cx="3860800" cy="3860800"/>
          </a:xfrm>
          <a:prstGeom prst="rect">
            <a:avLst/>
          </a:prstGeom>
          <a:solidFill>
            <a:srgbClr val="76B900">
              <a:alpha val="8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601" name="Hi"/>
          <p:cNvSpPr/>
          <p:nvPr/>
        </p:nvSpPr>
        <p:spPr>
          <a:xfrm>
            <a:off x="16979900" y="138303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602" name="Hi"/>
          <p:cNvSpPr/>
          <p:nvPr/>
        </p:nvSpPr>
        <p:spPr>
          <a:xfrm>
            <a:off x="21475700" y="9334500"/>
            <a:ext cx="3860800" cy="38608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7603" name="Hi"/>
          <p:cNvCxnSpPr/>
          <p:nvPr/>
        </p:nvCxnSpPr>
        <p:spPr>
          <a:xfrm>
            <a:off x="174625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04" name="Hi"/>
          <p:cNvCxnSpPr/>
          <p:nvPr/>
        </p:nvCxnSpPr>
        <p:spPr>
          <a:xfrm>
            <a:off x="16979900" y="14312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05" name="Hi"/>
          <p:cNvCxnSpPr/>
          <p:nvPr/>
        </p:nvCxnSpPr>
        <p:spPr>
          <a:xfrm>
            <a:off x="179451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06" name="Hi"/>
          <p:cNvCxnSpPr/>
          <p:nvPr/>
        </p:nvCxnSpPr>
        <p:spPr>
          <a:xfrm>
            <a:off x="16979900" y="14795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07" name="Hi"/>
          <p:cNvCxnSpPr/>
          <p:nvPr/>
        </p:nvCxnSpPr>
        <p:spPr>
          <a:xfrm>
            <a:off x="184277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08" name="Hi"/>
          <p:cNvCxnSpPr/>
          <p:nvPr/>
        </p:nvCxnSpPr>
        <p:spPr>
          <a:xfrm>
            <a:off x="16979900" y="15278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09" name="Hi"/>
          <p:cNvCxnSpPr/>
          <p:nvPr/>
        </p:nvCxnSpPr>
        <p:spPr>
          <a:xfrm>
            <a:off x="189103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10" name="Hi"/>
          <p:cNvCxnSpPr/>
          <p:nvPr/>
        </p:nvCxnSpPr>
        <p:spPr>
          <a:xfrm>
            <a:off x="16979900" y="15760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11" name="Hi"/>
          <p:cNvCxnSpPr/>
          <p:nvPr/>
        </p:nvCxnSpPr>
        <p:spPr>
          <a:xfrm>
            <a:off x="193929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12" name="Hi"/>
          <p:cNvCxnSpPr/>
          <p:nvPr/>
        </p:nvCxnSpPr>
        <p:spPr>
          <a:xfrm>
            <a:off x="16979900" y="16243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13" name="Hi"/>
          <p:cNvCxnSpPr/>
          <p:nvPr/>
        </p:nvCxnSpPr>
        <p:spPr>
          <a:xfrm>
            <a:off x="198755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14" name="Hi"/>
          <p:cNvCxnSpPr/>
          <p:nvPr/>
        </p:nvCxnSpPr>
        <p:spPr>
          <a:xfrm>
            <a:off x="16979900" y="16725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15" name="Hi"/>
          <p:cNvCxnSpPr/>
          <p:nvPr/>
        </p:nvCxnSpPr>
        <p:spPr>
          <a:xfrm>
            <a:off x="20358100" y="138303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16" name="Hi"/>
          <p:cNvCxnSpPr/>
          <p:nvPr/>
        </p:nvCxnSpPr>
        <p:spPr>
          <a:xfrm>
            <a:off x="16979900" y="17208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17" name="Hi"/>
          <p:cNvCxnSpPr/>
          <p:nvPr/>
        </p:nvCxnSpPr>
        <p:spPr>
          <a:xfrm>
            <a:off x="16979900" y="138303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618" name="Hi"/>
          <p:cNvCxnSpPr/>
          <p:nvPr/>
        </p:nvCxnSpPr>
        <p:spPr>
          <a:xfrm>
            <a:off x="16979900" y="176911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619" name="Hi"/>
          <p:cNvCxnSpPr/>
          <p:nvPr/>
        </p:nvCxnSpPr>
        <p:spPr>
          <a:xfrm>
            <a:off x="16979900" y="138303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620" name="Hi"/>
          <p:cNvCxnSpPr/>
          <p:nvPr/>
        </p:nvCxnSpPr>
        <p:spPr>
          <a:xfrm>
            <a:off x="20840700" y="138303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621" name="Hi"/>
          <p:cNvCxnSpPr/>
          <p:nvPr/>
        </p:nvCxnSpPr>
        <p:spPr>
          <a:xfrm>
            <a:off x="219583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22" name="Hi"/>
          <p:cNvCxnSpPr/>
          <p:nvPr/>
        </p:nvCxnSpPr>
        <p:spPr>
          <a:xfrm>
            <a:off x="21475700" y="9817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23" name="Hi"/>
          <p:cNvCxnSpPr/>
          <p:nvPr/>
        </p:nvCxnSpPr>
        <p:spPr>
          <a:xfrm>
            <a:off x="224409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24" name="Hi"/>
          <p:cNvCxnSpPr/>
          <p:nvPr/>
        </p:nvCxnSpPr>
        <p:spPr>
          <a:xfrm>
            <a:off x="21475700" y="10299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25" name="Hi"/>
          <p:cNvCxnSpPr/>
          <p:nvPr/>
        </p:nvCxnSpPr>
        <p:spPr>
          <a:xfrm>
            <a:off x="229235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26" name="Hi"/>
          <p:cNvCxnSpPr/>
          <p:nvPr/>
        </p:nvCxnSpPr>
        <p:spPr>
          <a:xfrm>
            <a:off x="21475700" y="107823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27" name="Hi"/>
          <p:cNvCxnSpPr/>
          <p:nvPr/>
        </p:nvCxnSpPr>
        <p:spPr>
          <a:xfrm>
            <a:off x="234061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28" name="Hi"/>
          <p:cNvCxnSpPr/>
          <p:nvPr/>
        </p:nvCxnSpPr>
        <p:spPr>
          <a:xfrm>
            <a:off x="21475700" y="112649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29" name="Hi"/>
          <p:cNvCxnSpPr/>
          <p:nvPr/>
        </p:nvCxnSpPr>
        <p:spPr>
          <a:xfrm>
            <a:off x="238887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30" name="Hi"/>
          <p:cNvCxnSpPr/>
          <p:nvPr/>
        </p:nvCxnSpPr>
        <p:spPr>
          <a:xfrm>
            <a:off x="21475700" y="117475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31" name="Hi"/>
          <p:cNvCxnSpPr/>
          <p:nvPr/>
        </p:nvCxnSpPr>
        <p:spPr>
          <a:xfrm>
            <a:off x="243713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32" name="Hi"/>
          <p:cNvCxnSpPr/>
          <p:nvPr/>
        </p:nvCxnSpPr>
        <p:spPr>
          <a:xfrm>
            <a:off x="21475700" y="122301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33" name="Hi"/>
          <p:cNvCxnSpPr/>
          <p:nvPr/>
        </p:nvCxnSpPr>
        <p:spPr>
          <a:xfrm>
            <a:off x="24853900" y="9334500"/>
            <a:ext cx="0" cy="386080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34" name="Hi"/>
          <p:cNvCxnSpPr/>
          <p:nvPr/>
        </p:nvCxnSpPr>
        <p:spPr>
          <a:xfrm>
            <a:off x="21475700" y="12712700"/>
            <a:ext cx="3860800" cy="0"/>
          </a:xfrm>
          <a:prstGeom prst="line">
            <a:avLst/>
          </a:prstGeom>
          <a:ln w="9525" cap="flat">
            <a:solidFill>
              <a:srgbClr val="76B900"/>
            </a:solidFill>
          </a:ln>
        </p:spPr>
      </p:cxnSp>
      <p:cxnSp>
        <p:nvCxnSpPr>
          <p:cNvPr id="7635" name="Hi"/>
          <p:cNvCxnSpPr/>
          <p:nvPr/>
        </p:nvCxnSpPr>
        <p:spPr>
          <a:xfrm>
            <a:off x="21475700" y="93345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636" name="Hi"/>
          <p:cNvCxnSpPr/>
          <p:nvPr/>
        </p:nvCxnSpPr>
        <p:spPr>
          <a:xfrm>
            <a:off x="21475700" y="13195300"/>
            <a:ext cx="38608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637" name="Hi"/>
          <p:cNvCxnSpPr/>
          <p:nvPr/>
        </p:nvCxnSpPr>
        <p:spPr>
          <a:xfrm>
            <a:off x="21475700" y="93345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7638" name="Hi"/>
          <p:cNvCxnSpPr/>
          <p:nvPr/>
        </p:nvCxnSpPr>
        <p:spPr>
          <a:xfrm>
            <a:off x="25336500" y="93345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7639" name="Hi2"/>
          <p:cNvSpPr/>
          <p:nvPr/>
        </p:nvSpPr>
        <p:spPr>
          <a:xfrm>
            <a:off x="16979900" y="13830300"/>
            <a:ext cx="3860800" cy="482600"/>
          </a:xfrm>
          <a:prstGeom prst="rect">
            <a:avLst/>
          </a:prstGeom>
          <a:solidFill>
            <a:srgbClr val="C81414">
              <a:alpha val="5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640" name="Hi2"/>
          <p:cNvSpPr/>
          <p:nvPr/>
        </p:nvSpPr>
        <p:spPr>
          <a:xfrm>
            <a:off x="21475700" y="9334500"/>
            <a:ext cx="482600" cy="3860800"/>
          </a:xfrm>
          <a:prstGeom prst="rect">
            <a:avLst/>
          </a:prstGeom>
          <a:solidFill>
            <a:srgbClr val="C81414">
              <a:alpha val="5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641" name="Hi2"/>
          <p:cNvSpPr/>
          <p:nvPr/>
        </p:nvSpPr>
        <p:spPr>
          <a:xfrm>
            <a:off x="21475700" y="13830300"/>
            <a:ext cx="482600" cy="482600"/>
          </a:xfrm>
          <a:prstGeom prst="rect">
            <a:avLst/>
          </a:prstGeom>
          <a:solidFill>
            <a:srgbClr val="C8141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7642" name="Hi2"/>
          <p:cNvCxnSpPr/>
          <p:nvPr/>
        </p:nvCxnSpPr>
        <p:spPr>
          <a:xfrm>
            <a:off x="174625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43" name="Hi2"/>
          <p:cNvCxnSpPr/>
          <p:nvPr/>
        </p:nvCxnSpPr>
        <p:spPr>
          <a:xfrm>
            <a:off x="21475700" y="98171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44" name="Hi2"/>
          <p:cNvCxnSpPr/>
          <p:nvPr/>
        </p:nvCxnSpPr>
        <p:spPr>
          <a:xfrm>
            <a:off x="179451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45" name="Hi2"/>
          <p:cNvCxnSpPr/>
          <p:nvPr/>
        </p:nvCxnSpPr>
        <p:spPr>
          <a:xfrm>
            <a:off x="21475700" y="102997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46" name="Hi2"/>
          <p:cNvCxnSpPr/>
          <p:nvPr/>
        </p:nvCxnSpPr>
        <p:spPr>
          <a:xfrm>
            <a:off x="184277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47" name="Hi2"/>
          <p:cNvCxnSpPr/>
          <p:nvPr/>
        </p:nvCxnSpPr>
        <p:spPr>
          <a:xfrm>
            <a:off x="21475700" y="107823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48" name="Hi2"/>
          <p:cNvCxnSpPr/>
          <p:nvPr/>
        </p:nvCxnSpPr>
        <p:spPr>
          <a:xfrm>
            <a:off x="189103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49" name="Hi2"/>
          <p:cNvCxnSpPr/>
          <p:nvPr/>
        </p:nvCxnSpPr>
        <p:spPr>
          <a:xfrm>
            <a:off x="21475700" y="112649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50" name="Hi2"/>
          <p:cNvCxnSpPr/>
          <p:nvPr/>
        </p:nvCxnSpPr>
        <p:spPr>
          <a:xfrm>
            <a:off x="193929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51" name="Hi2"/>
          <p:cNvCxnSpPr/>
          <p:nvPr/>
        </p:nvCxnSpPr>
        <p:spPr>
          <a:xfrm>
            <a:off x="21475700" y="117475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52" name="Hi2"/>
          <p:cNvCxnSpPr/>
          <p:nvPr/>
        </p:nvCxnSpPr>
        <p:spPr>
          <a:xfrm>
            <a:off x="198755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53" name="Hi2"/>
          <p:cNvCxnSpPr/>
          <p:nvPr/>
        </p:nvCxnSpPr>
        <p:spPr>
          <a:xfrm>
            <a:off x="21475700" y="122301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54" name="Hi2"/>
          <p:cNvCxnSpPr/>
          <p:nvPr/>
        </p:nvCxnSpPr>
        <p:spPr>
          <a:xfrm>
            <a:off x="20358100" y="13830300"/>
            <a:ext cx="0" cy="48260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55" name="Hi2"/>
          <p:cNvCxnSpPr/>
          <p:nvPr/>
        </p:nvCxnSpPr>
        <p:spPr>
          <a:xfrm>
            <a:off x="21475700" y="12712700"/>
            <a:ext cx="482600" cy="0"/>
          </a:xfrm>
          <a:prstGeom prst="line">
            <a:avLst/>
          </a:prstGeom>
          <a:ln w="9525" cap="flat">
            <a:solidFill>
              <a:srgbClr val="8F0F0F"/>
            </a:solidFill>
          </a:ln>
        </p:spPr>
      </p:cxnSp>
      <p:cxnSp>
        <p:nvCxnSpPr>
          <p:cNvPr id="7656" name="Hi2"/>
          <p:cNvCxnSpPr/>
          <p:nvPr/>
        </p:nvCxnSpPr>
        <p:spPr>
          <a:xfrm>
            <a:off x="16979900" y="13830300"/>
            <a:ext cx="3860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657" name="Hi2"/>
          <p:cNvCxnSpPr/>
          <p:nvPr/>
        </p:nvCxnSpPr>
        <p:spPr>
          <a:xfrm>
            <a:off x="16979900" y="14312900"/>
            <a:ext cx="38608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658" name="Hi2"/>
          <p:cNvCxnSpPr/>
          <p:nvPr/>
        </p:nvCxnSpPr>
        <p:spPr>
          <a:xfrm>
            <a:off x="169799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659" name="Hi2"/>
          <p:cNvCxnSpPr/>
          <p:nvPr/>
        </p:nvCxnSpPr>
        <p:spPr>
          <a:xfrm>
            <a:off x="208407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660" name="Hi2"/>
          <p:cNvCxnSpPr/>
          <p:nvPr/>
        </p:nvCxnSpPr>
        <p:spPr>
          <a:xfrm>
            <a:off x="21475700" y="93345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661" name="Hi2"/>
          <p:cNvCxnSpPr/>
          <p:nvPr/>
        </p:nvCxnSpPr>
        <p:spPr>
          <a:xfrm>
            <a:off x="21475700" y="131953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662" name="Hi2"/>
          <p:cNvCxnSpPr/>
          <p:nvPr/>
        </p:nvCxnSpPr>
        <p:spPr>
          <a:xfrm>
            <a:off x="21475700" y="9334500"/>
            <a:ext cx="0" cy="38608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663" name="Hi2"/>
          <p:cNvCxnSpPr/>
          <p:nvPr/>
        </p:nvCxnSpPr>
        <p:spPr>
          <a:xfrm>
            <a:off x="21958300" y="9334500"/>
            <a:ext cx="0" cy="38608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664" name="Hi2"/>
          <p:cNvCxnSpPr/>
          <p:nvPr/>
        </p:nvCxnSpPr>
        <p:spPr>
          <a:xfrm>
            <a:off x="21475700" y="138303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665" name="Hi2"/>
          <p:cNvCxnSpPr/>
          <p:nvPr/>
        </p:nvCxnSpPr>
        <p:spPr>
          <a:xfrm>
            <a:off x="21475700" y="14312900"/>
            <a:ext cx="482600" cy="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666" name="Hi2"/>
          <p:cNvCxnSpPr/>
          <p:nvPr/>
        </p:nvCxnSpPr>
        <p:spPr>
          <a:xfrm>
            <a:off x="214757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cxnSp>
        <p:nvCxnSpPr>
          <p:cNvPr id="7667" name="Hi2"/>
          <p:cNvCxnSpPr/>
          <p:nvPr/>
        </p:nvCxnSpPr>
        <p:spPr>
          <a:xfrm>
            <a:off x="21958300" y="13830300"/>
            <a:ext cx="0" cy="482600"/>
          </a:xfrm>
          <a:prstGeom prst="line">
            <a:avLst/>
          </a:prstGeom>
          <a:ln w="57150" cap="flat">
            <a:solidFill>
              <a:srgbClr val="000000"/>
            </a:solidFill>
          </a:ln>
        </p:spPr>
      </p:cxnSp>
      <p:sp>
        <p:nvSpPr>
          <p:cNvPr id="15" name="Shared Memory">
            <a:extLst>
              <a:ext uri="{FF2B5EF4-FFF2-40B4-BE49-F238E27FC236}">
                <a16:creationId xmlns:a16="http://schemas.microsoft.com/office/drawing/2014/main" id="{398FE807-5B72-FBC6-C09D-37E6E356A9CA}"/>
              </a:ext>
            </a:extLst>
          </p:cNvPr>
          <p:cNvSpPr/>
          <p:nvPr/>
        </p:nvSpPr>
        <p:spPr>
          <a:xfrm>
            <a:off x="5504725" y="9134405"/>
            <a:ext cx="12326515" cy="2134912"/>
          </a:xfrm>
          <a:prstGeom prst="roundRect">
            <a:avLst/>
          </a:prstGeom>
          <a:solidFill>
            <a:srgbClr val="D6F4EF"/>
          </a:solidFill>
          <a:ln w="25400">
            <a:solidFill>
              <a:srgbClr val="1DBBA4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Shared Memory</a:t>
            </a:r>
          </a:p>
        </p:txBody>
      </p:sp>
      <p:sp>
        <p:nvSpPr>
          <p:cNvPr id="16" name="Thread5000">
            <a:extLst>
              <a:ext uri="{FF2B5EF4-FFF2-40B4-BE49-F238E27FC236}">
                <a16:creationId xmlns:a16="http://schemas.microsoft.com/office/drawing/2014/main" id="{4D1D8E73-1117-552E-AACA-DF70C0FFAD94}"/>
              </a:ext>
            </a:extLst>
          </p:cNvPr>
          <p:cNvSpPr/>
          <p:nvPr/>
        </p:nvSpPr>
        <p:spPr>
          <a:xfrm>
            <a:off x="6096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7" name="Thread5001">
            <a:extLst>
              <a:ext uri="{FF2B5EF4-FFF2-40B4-BE49-F238E27FC236}">
                <a16:creationId xmlns:a16="http://schemas.microsoft.com/office/drawing/2014/main" id="{D886FA35-5584-5AE6-6060-A3E5EEA1C381}"/>
              </a:ext>
            </a:extLst>
          </p:cNvPr>
          <p:cNvSpPr/>
          <p:nvPr/>
        </p:nvSpPr>
        <p:spPr>
          <a:xfrm>
            <a:off x="7620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8" name="Thread5002">
            <a:extLst>
              <a:ext uri="{FF2B5EF4-FFF2-40B4-BE49-F238E27FC236}">
                <a16:creationId xmlns:a16="http://schemas.microsoft.com/office/drawing/2014/main" id="{C000AD03-5B80-6ECE-EB69-1877B63A1E5C}"/>
              </a:ext>
            </a:extLst>
          </p:cNvPr>
          <p:cNvSpPr/>
          <p:nvPr/>
        </p:nvSpPr>
        <p:spPr>
          <a:xfrm>
            <a:off x="9144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19" name="Thread5003">
            <a:extLst>
              <a:ext uri="{FF2B5EF4-FFF2-40B4-BE49-F238E27FC236}">
                <a16:creationId xmlns:a16="http://schemas.microsoft.com/office/drawing/2014/main" id="{DD734092-5211-9618-BC27-8F9B313E3FC6}"/>
              </a:ext>
            </a:extLst>
          </p:cNvPr>
          <p:cNvSpPr/>
          <p:nvPr/>
        </p:nvSpPr>
        <p:spPr>
          <a:xfrm>
            <a:off x="10668440" y="779648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0" name="Thread5000">
            <a:extLst>
              <a:ext uri="{FF2B5EF4-FFF2-40B4-BE49-F238E27FC236}">
                <a16:creationId xmlns:a16="http://schemas.microsoft.com/office/drawing/2014/main" id="{20525783-C007-3DE7-1FB7-23EE6C875D70}"/>
              </a:ext>
            </a:extLst>
          </p:cNvPr>
          <p:cNvSpPr/>
          <p:nvPr/>
        </p:nvSpPr>
        <p:spPr>
          <a:xfrm>
            <a:off x="12069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1" name="Thread5001">
            <a:extLst>
              <a:ext uri="{FF2B5EF4-FFF2-40B4-BE49-F238E27FC236}">
                <a16:creationId xmlns:a16="http://schemas.microsoft.com/office/drawing/2014/main" id="{1FAA80B3-E4C7-64FA-BC80-9BE5E0809B01}"/>
              </a:ext>
            </a:extLst>
          </p:cNvPr>
          <p:cNvSpPr/>
          <p:nvPr/>
        </p:nvSpPr>
        <p:spPr>
          <a:xfrm>
            <a:off x="13593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2" name="Thread5002">
            <a:extLst>
              <a:ext uri="{FF2B5EF4-FFF2-40B4-BE49-F238E27FC236}">
                <a16:creationId xmlns:a16="http://schemas.microsoft.com/office/drawing/2014/main" id="{D625F3FC-DA2F-50A1-5918-E9A7E01BFA61}"/>
              </a:ext>
            </a:extLst>
          </p:cNvPr>
          <p:cNvSpPr/>
          <p:nvPr/>
        </p:nvSpPr>
        <p:spPr>
          <a:xfrm>
            <a:off x="15117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3" name="Thread5003">
            <a:extLst>
              <a:ext uri="{FF2B5EF4-FFF2-40B4-BE49-F238E27FC236}">
                <a16:creationId xmlns:a16="http://schemas.microsoft.com/office/drawing/2014/main" id="{8224CBF5-A6C7-ACF9-765D-596D120D8851}"/>
              </a:ext>
            </a:extLst>
          </p:cNvPr>
          <p:cNvSpPr/>
          <p:nvPr/>
        </p:nvSpPr>
        <p:spPr>
          <a:xfrm>
            <a:off x="16641743" y="782696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4" name="Global Memory">
            <a:extLst>
              <a:ext uri="{FF2B5EF4-FFF2-40B4-BE49-F238E27FC236}">
                <a16:creationId xmlns:a16="http://schemas.microsoft.com/office/drawing/2014/main" id="{C6FFF392-F7E2-9486-3726-F3BF77249C7E}"/>
              </a:ext>
            </a:extLst>
          </p:cNvPr>
          <p:cNvSpPr/>
          <p:nvPr/>
        </p:nvSpPr>
        <p:spPr>
          <a:xfrm>
            <a:off x="5540233" y="5567680"/>
            <a:ext cx="12255499" cy="1777993"/>
          </a:xfrm>
          <a:prstGeom prst="roundRect">
            <a:avLst/>
          </a:prstGeom>
          <a:solidFill>
            <a:srgbClr val="ECECEC"/>
          </a:solidFill>
          <a:ln w="38100">
            <a:solidFill>
              <a:srgbClr val="757575"/>
            </a:solidFill>
          </a:ln>
        </p:spPr>
        <p:txBody>
          <a:bodyPr wrap="square" lIns="152400" rIns="1524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Global Memory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BCF270-A871-7898-4F92-E754E67C112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5775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0D4C6517-4269-6FC1-46FC-6C34961EF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0128D2-A362-5A83-CE89-F5F805AFCE4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6663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FEF76-62B6-7F43-D3E3-D03E69332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3D083DC6-67B8-63B9-DE1D-83E166D6D0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7A797D3C-C80E-4EFB-95D5-98871E3A8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2" name="Highlight Box">
            <a:extLst>
              <a:ext uri="{FF2B5EF4-FFF2-40B4-BE49-F238E27FC236}">
                <a16:creationId xmlns:a16="http://schemas.microsoft.com/office/drawing/2014/main" id="{42F78D0D-0DC2-2639-657F-6740993E5E4B}"/>
              </a:ext>
            </a:extLst>
          </p:cNvPr>
          <p:cNvSpPr/>
          <p:nvPr/>
        </p:nvSpPr>
        <p:spPr>
          <a:xfrm>
            <a:off x="2270792" y="9434945"/>
            <a:ext cx="12858372" cy="1403928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5965CF-07FC-8D6D-A7CE-56719BDC87D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1251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0D4C6517-4269-6FC1-46FC-6C34961EF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8000" name="Highlight Box"/>
          <p:cNvSpPr/>
          <p:nvPr/>
        </p:nvSpPr>
        <p:spPr>
          <a:xfrm>
            <a:off x="2811119" y="11670748"/>
            <a:ext cx="12495135" cy="1994452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0" name="Thumb"/>
          <p:cNvSpPr/>
          <p:nvPr/>
        </p:nvSpPr>
        <p:spPr>
          <a:xfrm>
            <a:off x="22017383" y="15365891"/>
            <a:ext cx="9144000" cy="3048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1" name="Thumb"/>
          <p:cNvSpPr/>
          <p:nvPr/>
        </p:nvSpPr>
        <p:spPr>
          <a:xfrm>
            <a:off x="31669383" y="5713891"/>
            <a:ext cx="3048000" cy="9144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2" name="Thumb"/>
          <p:cNvSpPr/>
          <p:nvPr/>
        </p:nvSpPr>
        <p:spPr>
          <a:xfrm>
            <a:off x="31669383" y="15365891"/>
            <a:ext cx="3048000" cy="3048000"/>
          </a:xfrm>
          <a:prstGeom prst="rect">
            <a:avLst/>
          </a:prstGeom>
          <a:solidFill>
            <a:srgbClr val="FFFFFF"/>
          </a:solidFill>
          <a:ln w="1905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3" name="Thumb"/>
          <p:cNvSpPr/>
          <p:nvPr/>
        </p:nvSpPr>
        <p:spPr>
          <a:xfrm>
            <a:off x="22017383" y="15365891"/>
            <a:ext cx="3048000" cy="3048000"/>
          </a:xfrm>
          <a:prstGeom prst="rect">
            <a:avLst/>
          </a:prstGeom>
          <a:solidFill>
            <a:srgbClr val="B9DE7F"/>
          </a:solidFill>
          <a:ln w="508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4" name="Thumb"/>
          <p:cNvSpPr/>
          <p:nvPr/>
        </p:nvSpPr>
        <p:spPr>
          <a:xfrm>
            <a:off x="31669383" y="5713891"/>
            <a:ext cx="3048000" cy="3048000"/>
          </a:xfrm>
          <a:prstGeom prst="rect">
            <a:avLst/>
          </a:prstGeom>
          <a:solidFill>
            <a:srgbClr val="B9DE7F"/>
          </a:solidFill>
          <a:ln w="508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8805" name="Thumb"/>
          <p:cNvCxnSpPr/>
          <p:nvPr/>
        </p:nvCxnSpPr>
        <p:spPr>
          <a:xfrm>
            <a:off x="2239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6" name="Thumb"/>
          <p:cNvCxnSpPr/>
          <p:nvPr/>
        </p:nvCxnSpPr>
        <p:spPr>
          <a:xfrm>
            <a:off x="2277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7" name="Thumb"/>
          <p:cNvCxnSpPr/>
          <p:nvPr/>
        </p:nvCxnSpPr>
        <p:spPr>
          <a:xfrm>
            <a:off x="2316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8" name="Thumb"/>
          <p:cNvCxnSpPr/>
          <p:nvPr/>
        </p:nvCxnSpPr>
        <p:spPr>
          <a:xfrm>
            <a:off x="2354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9" name="Thumb"/>
          <p:cNvCxnSpPr/>
          <p:nvPr/>
        </p:nvCxnSpPr>
        <p:spPr>
          <a:xfrm>
            <a:off x="2392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0" name="Thumb"/>
          <p:cNvCxnSpPr/>
          <p:nvPr/>
        </p:nvCxnSpPr>
        <p:spPr>
          <a:xfrm>
            <a:off x="2430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1" name="Thumb"/>
          <p:cNvCxnSpPr/>
          <p:nvPr/>
        </p:nvCxnSpPr>
        <p:spPr>
          <a:xfrm>
            <a:off x="2468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2" name="Thumb"/>
          <p:cNvCxnSpPr/>
          <p:nvPr/>
        </p:nvCxnSpPr>
        <p:spPr>
          <a:xfrm>
            <a:off x="2506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3" name="Thumb"/>
          <p:cNvCxnSpPr/>
          <p:nvPr/>
        </p:nvCxnSpPr>
        <p:spPr>
          <a:xfrm>
            <a:off x="2544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4" name="Thumb"/>
          <p:cNvCxnSpPr/>
          <p:nvPr/>
        </p:nvCxnSpPr>
        <p:spPr>
          <a:xfrm>
            <a:off x="2582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5" name="Thumb"/>
          <p:cNvCxnSpPr/>
          <p:nvPr/>
        </p:nvCxnSpPr>
        <p:spPr>
          <a:xfrm>
            <a:off x="2620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6" name="Thumb"/>
          <p:cNvCxnSpPr/>
          <p:nvPr/>
        </p:nvCxnSpPr>
        <p:spPr>
          <a:xfrm>
            <a:off x="2658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7" name="Thumb"/>
          <p:cNvCxnSpPr/>
          <p:nvPr/>
        </p:nvCxnSpPr>
        <p:spPr>
          <a:xfrm>
            <a:off x="2697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8" name="Thumb"/>
          <p:cNvCxnSpPr/>
          <p:nvPr/>
        </p:nvCxnSpPr>
        <p:spPr>
          <a:xfrm>
            <a:off x="2735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9" name="Thumb"/>
          <p:cNvCxnSpPr/>
          <p:nvPr/>
        </p:nvCxnSpPr>
        <p:spPr>
          <a:xfrm>
            <a:off x="2773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0" name="Thumb"/>
          <p:cNvCxnSpPr/>
          <p:nvPr/>
        </p:nvCxnSpPr>
        <p:spPr>
          <a:xfrm>
            <a:off x="2811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1" name="Thumb"/>
          <p:cNvCxnSpPr/>
          <p:nvPr/>
        </p:nvCxnSpPr>
        <p:spPr>
          <a:xfrm>
            <a:off x="2849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2" name="Thumb"/>
          <p:cNvCxnSpPr/>
          <p:nvPr/>
        </p:nvCxnSpPr>
        <p:spPr>
          <a:xfrm>
            <a:off x="2887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3" name="Thumb"/>
          <p:cNvCxnSpPr/>
          <p:nvPr/>
        </p:nvCxnSpPr>
        <p:spPr>
          <a:xfrm>
            <a:off x="2925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4" name="Thumb"/>
          <p:cNvCxnSpPr/>
          <p:nvPr/>
        </p:nvCxnSpPr>
        <p:spPr>
          <a:xfrm>
            <a:off x="2963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5" name="Thumb"/>
          <p:cNvCxnSpPr/>
          <p:nvPr/>
        </p:nvCxnSpPr>
        <p:spPr>
          <a:xfrm>
            <a:off x="3001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6" name="Thumb"/>
          <p:cNvCxnSpPr/>
          <p:nvPr/>
        </p:nvCxnSpPr>
        <p:spPr>
          <a:xfrm>
            <a:off x="3039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7" name="Thumb"/>
          <p:cNvCxnSpPr/>
          <p:nvPr/>
        </p:nvCxnSpPr>
        <p:spPr>
          <a:xfrm>
            <a:off x="3078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8" name="Thumb"/>
          <p:cNvCxnSpPr/>
          <p:nvPr/>
        </p:nvCxnSpPr>
        <p:spPr>
          <a:xfrm>
            <a:off x="22017383" y="15746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9" name="Thumb"/>
          <p:cNvCxnSpPr/>
          <p:nvPr/>
        </p:nvCxnSpPr>
        <p:spPr>
          <a:xfrm>
            <a:off x="22017383" y="16127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0" name="Thumb"/>
          <p:cNvCxnSpPr/>
          <p:nvPr/>
        </p:nvCxnSpPr>
        <p:spPr>
          <a:xfrm>
            <a:off x="22017383" y="16508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1" name="Thumb"/>
          <p:cNvCxnSpPr/>
          <p:nvPr/>
        </p:nvCxnSpPr>
        <p:spPr>
          <a:xfrm>
            <a:off x="22017383" y="16889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2" name="Thumb"/>
          <p:cNvCxnSpPr/>
          <p:nvPr/>
        </p:nvCxnSpPr>
        <p:spPr>
          <a:xfrm>
            <a:off x="22017383" y="17270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3" name="Thumb"/>
          <p:cNvCxnSpPr/>
          <p:nvPr/>
        </p:nvCxnSpPr>
        <p:spPr>
          <a:xfrm>
            <a:off x="22017383" y="17651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4" name="Thumb"/>
          <p:cNvCxnSpPr/>
          <p:nvPr/>
        </p:nvCxnSpPr>
        <p:spPr>
          <a:xfrm>
            <a:off x="22017383" y="18032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5" name="Thumb"/>
          <p:cNvCxnSpPr/>
          <p:nvPr/>
        </p:nvCxnSpPr>
        <p:spPr>
          <a:xfrm>
            <a:off x="32050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6" name="Thumb"/>
          <p:cNvCxnSpPr/>
          <p:nvPr/>
        </p:nvCxnSpPr>
        <p:spPr>
          <a:xfrm>
            <a:off x="32431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7" name="Thumb"/>
          <p:cNvCxnSpPr/>
          <p:nvPr/>
        </p:nvCxnSpPr>
        <p:spPr>
          <a:xfrm>
            <a:off x="32812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8" name="Thumb"/>
          <p:cNvCxnSpPr/>
          <p:nvPr/>
        </p:nvCxnSpPr>
        <p:spPr>
          <a:xfrm>
            <a:off x="33193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9" name="Thumb"/>
          <p:cNvCxnSpPr/>
          <p:nvPr/>
        </p:nvCxnSpPr>
        <p:spPr>
          <a:xfrm>
            <a:off x="33574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0" name="Thumb"/>
          <p:cNvCxnSpPr/>
          <p:nvPr/>
        </p:nvCxnSpPr>
        <p:spPr>
          <a:xfrm>
            <a:off x="33955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1" name="Thumb"/>
          <p:cNvCxnSpPr/>
          <p:nvPr/>
        </p:nvCxnSpPr>
        <p:spPr>
          <a:xfrm>
            <a:off x="34336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2" name="Thumb"/>
          <p:cNvCxnSpPr/>
          <p:nvPr/>
        </p:nvCxnSpPr>
        <p:spPr>
          <a:xfrm>
            <a:off x="31669383" y="609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3" name="Thumb"/>
          <p:cNvCxnSpPr/>
          <p:nvPr/>
        </p:nvCxnSpPr>
        <p:spPr>
          <a:xfrm>
            <a:off x="31669383" y="647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4" name="Thumb"/>
          <p:cNvCxnSpPr/>
          <p:nvPr/>
        </p:nvCxnSpPr>
        <p:spPr>
          <a:xfrm>
            <a:off x="31669383" y="685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5" name="Thumb"/>
          <p:cNvCxnSpPr/>
          <p:nvPr/>
        </p:nvCxnSpPr>
        <p:spPr>
          <a:xfrm>
            <a:off x="31669383" y="723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6" name="Thumb"/>
          <p:cNvCxnSpPr/>
          <p:nvPr/>
        </p:nvCxnSpPr>
        <p:spPr>
          <a:xfrm>
            <a:off x="31669383" y="761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7" name="Thumb"/>
          <p:cNvCxnSpPr/>
          <p:nvPr/>
        </p:nvCxnSpPr>
        <p:spPr>
          <a:xfrm>
            <a:off x="31669383" y="799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8" name="Thumb"/>
          <p:cNvCxnSpPr/>
          <p:nvPr/>
        </p:nvCxnSpPr>
        <p:spPr>
          <a:xfrm>
            <a:off x="31669383" y="838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9" name="Thumb"/>
          <p:cNvCxnSpPr/>
          <p:nvPr/>
        </p:nvCxnSpPr>
        <p:spPr>
          <a:xfrm>
            <a:off x="31669383" y="876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0" name="Thumb"/>
          <p:cNvCxnSpPr/>
          <p:nvPr/>
        </p:nvCxnSpPr>
        <p:spPr>
          <a:xfrm>
            <a:off x="31669383" y="914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1" name="Thumb"/>
          <p:cNvCxnSpPr/>
          <p:nvPr/>
        </p:nvCxnSpPr>
        <p:spPr>
          <a:xfrm>
            <a:off x="31669383" y="952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2" name="Thumb"/>
          <p:cNvCxnSpPr/>
          <p:nvPr/>
        </p:nvCxnSpPr>
        <p:spPr>
          <a:xfrm>
            <a:off x="31669383" y="990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3" name="Thumb"/>
          <p:cNvCxnSpPr/>
          <p:nvPr/>
        </p:nvCxnSpPr>
        <p:spPr>
          <a:xfrm>
            <a:off x="31669383" y="1028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4" name="Thumb"/>
          <p:cNvCxnSpPr/>
          <p:nvPr/>
        </p:nvCxnSpPr>
        <p:spPr>
          <a:xfrm>
            <a:off x="31669383" y="1066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5" name="Thumb"/>
          <p:cNvCxnSpPr/>
          <p:nvPr/>
        </p:nvCxnSpPr>
        <p:spPr>
          <a:xfrm>
            <a:off x="31669383" y="1104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6" name="Thumb"/>
          <p:cNvCxnSpPr/>
          <p:nvPr/>
        </p:nvCxnSpPr>
        <p:spPr>
          <a:xfrm>
            <a:off x="31669383" y="1142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7" name="Thumb"/>
          <p:cNvCxnSpPr/>
          <p:nvPr/>
        </p:nvCxnSpPr>
        <p:spPr>
          <a:xfrm>
            <a:off x="31669383" y="1180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8" name="Thumb"/>
          <p:cNvCxnSpPr/>
          <p:nvPr/>
        </p:nvCxnSpPr>
        <p:spPr>
          <a:xfrm>
            <a:off x="31669383" y="1219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9" name="Thumb"/>
          <p:cNvCxnSpPr/>
          <p:nvPr/>
        </p:nvCxnSpPr>
        <p:spPr>
          <a:xfrm>
            <a:off x="31669383" y="1257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0" name="Thumb"/>
          <p:cNvCxnSpPr/>
          <p:nvPr/>
        </p:nvCxnSpPr>
        <p:spPr>
          <a:xfrm>
            <a:off x="31669383" y="1295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1" name="Thumb"/>
          <p:cNvCxnSpPr/>
          <p:nvPr/>
        </p:nvCxnSpPr>
        <p:spPr>
          <a:xfrm>
            <a:off x="31669383" y="1333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2" name="Thumb"/>
          <p:cNvCxnSpPr/>
          <p:nvPr/>
        </p:nvCxnSpPr>
        <p:spPr>
          <a:xfrm>
            <a:off x="31669383" y="1371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3" name="Thumb"/>
          <p:cNvCxnSpPr/>
          <p:nvPr/>
        </p:nvCxnSpPr>
        <p:spPr>
          <a:xfrm>
            <a:off x="31669383" y="1409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4" name="Thumb"/>
          <p:cNvCxnSpPr/>
          <p:nvPr/>
        </p:nvCxnSpPr>
        <p:spPr>
          <a:xfrm>
            <a:off x="31669383" y="1447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5" name="Thumb"/>
          <p:cNvCxnSpPr/>
          <p:nvPr/>
        </p:nvCxnSpPr>
        <p:spPr>
          <a:xfrm>
            <a:off x="32050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6" name="Thumb"/>
          <p:cNvCxnSpPr/>
          <p:nvPr/>
        </p:nvCxnSpPr>
        <p:spPr>
          <a:xfrm>
            <a:off x="31669383" y="15746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7" name="Thumb"/>
          <p:cNvCxnSpPr/>
          <p:nvPr/>
        </p:nvCxnSpPr>
        <p:spPr>
          <a:xfrm>
            <a:off x="32431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8" name="Thumb"/>
          <p:cNvCxnSpPr/>
          <p:nvPr/>
        </p:nvCxnSpPr>
        <p:spPr>
          <a:xfrm>
            <a:off x="31669383" y="16127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9" name="Thumb"/>
          <p:cNvCxnSpPr/>
          <p:nvPr/>
        </p:nvCxnSpPr>
        <p:spPr>
          <a:xfrm>
            <a:off x="32812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0" name="Thumb"/>
          <p:cNvCxnSpPr/>
          <p:nvPr/>
        </p:nvCxnSpPr>
        <p:spPr>
          <a:xfrm>
            <a:off x="31669383" y="16508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1" name="Thumb"/>
          <p:cNvCxnSpPr/>
          <p:nvPr/>
        </p:nvCxnSpPr>
        <p:spPr>
          <a:xfrm>
            <a:off x="33193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2" name="Thumb"/>
          <p:cNvCxnSpPr/>
          <p:nvPr/>
        </p:nvCxnSpPr>
        <p:spPr>
          <a:xfrm>
            <a:off x="31669383" y="16889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3" name="Thumb"/>
          <p:cNvCxnSpPr/>
          <p:nvPr/>
        </p:nvCxnSpPr>
        <p:spPr>
          <a:xfrm>
            <a:off x="33574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4" name="Thumb"/>
          <p:cNvCxnSpPr/>
          <p:nvPr/>
        </p:nvCxnSpPr>
        <p:spPr>
          <a:xfrm>
            <a:off x="31669383" y="17270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5" name="Thumb"/>
          <p:cNvCxnSpPr/>
          <p:nvPr/>
        </p:nvCxnSpPr>
        <p:spPr>
          <a:xfrm>
            <a:off x="33955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6" name="Thumb"/>
          <p:cNvCxnSpPr/>
          <p:nvPr/>
        </p:nvCxnSpPr>
        <p:spPr>
          <a:xfrm>
            <a:off x="31669383" y="17651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7" name="Thumb"/>
          <p:cNvCxnSpPr/>
          <p:nvPr/>
        </p:nvCxnSpPr>
        <p:spPr>
          <a:xfrm>
            <a:off x="34336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8" name="Thumb"/>
          <p:cNvCxnSpPr/>
          <p:nvPr/>
        </p:nvCxnSpPr>
        <p:spPr>
          <a:xfrm>
            <a:off x="31669383" y="18032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B93984-D630-ACDC-8F34-DE795EA0FC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234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0D4C6517-4269-6FC1-46FC-6C34961EF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8800" name="Thumb"/>
          <p:cNvSpPr/>
          <p:nvPr/>
        </p:nvSpPr>
        <p:spPr>
          <a:xfrm>
            <a:off x="22017383" y="15365891"/>
            <a:ext cx="9144000" cy="3048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1" name="Thumb"/>
          <p:cNvSpPr/>
          <p:nvPr/>
        </p:nvSpPr>
        <p:spPr>
          <a:xfrm>
            <a:off x="31669383" y="5713891"/>
            <a:ext cx="3048000" cy="9144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2" name="Thumb"/>
          <p:cNvSpPr/>
          <p:nvPr/>
        </p:nvSpPr>
        <p:spPr>
          <a:xfrm>
            <a:off x="31669383" y="15365891"/>
            <a:ext cx="3048000" cy="3048000"/>
          </a:xfrm>
          <a:prstGeom prst="rect">
            <a:avLst/>
          </a:prstGeom>
          <a:solidFill>
            <a:srgbClr val="FFFFFF"/>
          </a:solidFill>
          <a:ln w="1905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3" name="Thumb"/>
          <p:cNvSpPr/>
          <p:nvPr/>
        </p:nvSpPr>
        <p:spPr>
          <a:xfrm>
            <a:off x="22017383" y="15365891"/>
            <a:ext cx="3048000" cy="3048000"/>
          </a:xfrm>
          <a:prstGeom prst="rect">
            <a:avLst/>
          </a:prstGeom>
          <a:solidFill>
            <a:srgbClr val="B9DE7F"/>
          </a:solidFill>
          <a:ln w="508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4" name="Thumb"/>
          <p:cNvSpPr/>
          <p:nvPr/>
        </p:nvSpPr>
        <p:spPr>
          <a:xfrm>
            <a:off x="31669383" y="5713891"/>
            <a:ext cx="3048000" cy="3048000"/>
          </a:xfrm>
          <a:prstGeom prst="rect">
            <a:avLst/>
          </a:prstGeom>
          <a:solidFill>
            <a:srgbClr val="B9DE7F"/>
          </a:solidFill>
          <a:ln w="508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8805" name="Thumb"/>
          <p:cNvCxnSpPr/>
          <p:nvPr/>
        </p:nvCxnSpPr>
        <p:spPr>
          <a:xfrm>
            <a:off x="2239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6" name="Thumb"/>
          <p:cNvCxnSpPr/>
          <p:nvPr/>
        </p:nvCxnSpPr>
        <p:spPr>
          <a:xfrm>
            <a:off x="2277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7" name="Thumb"/>
          <p:cNvCxnSpPr/>
          <p:nvPr/>
        </p:nvCxnSpPr>
        <p:spPr>
          <a:xfrm>
            <a:off x="2316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8" name="Thumb"/>
          <p:cNvCxnSpPr/>
          <p:nvPr/>
        </p:nvCxnSpPr>
        <p:spPr>
          <a:xfrm>
            <a:off x="2354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9" name="Thumb"/>
          <p:cNvCxnSpPr/>
          <p:nvPr/>
        </p:nvCxnSpPr>
        <p:spPr>
          <a:xfrm>
            <a:off x="2392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0" name="Thumb"/>
          <p:cNvCxnSpPr/>
          <p:nvPr/>
        </p:nvCxnSpPr>
        <p:spPr>
          <a:xfrm>
            <a:off x="2430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1" name="Thumb"/>
          <p:cNvCxnSpPr/>
          <p:nvPr/>
        </p:nvCxnSpPr>
        <p:spPr>
          <a:xfrm>
            <a:off x="2468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2" name="Thumb"/>
          <p:cNvCxnSpPr/>
          <p:nvPr/>
        </p:nvCxnSpPr>
        <p:spPr>
          <a:xfrm>
            <a:off x="2506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3" name="Thumb"/>
          <p:cNvCxnSpPr/>
          <p:nvPr/>
        </p:nvCxnSpPr>
        <p:spPr>
          <a:xfrm>
            <a:off x="2544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4" name="Thumb"/>
          <p:cNvCxnSpPr/>
          <p:nvPr/>
        </p:nvCxnSpPr>
        <p:spPr>
          <a:xfrm>
            <a:off x="2582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5" name="Thumb"/>
          <p:cNvCxnSpPr/>
          <p:nvPr/>
        </p:nvCxnSpPr>
        <p:spPr>
          <a:xfrm>
            <a:off x="2620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6" name="Thumb"/>
          <p:cNvCxnSpPr/>
          <p:nvPr/>
        </p:nvCxnSpPr>
        <p:spPr>
          <a:xfrm>
            <a:off x="2658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7" name="Thumb"/>
          <p:cNvCxnSpPr/>
          <p:nvPr/>
        </p:nvCxnSpPr>
        <p:spPr>
          <a:xfrm>
            <a:off x="2697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8" name="Thumb"/>
          <p:cNvCxnSpPr/>
          <p:nvPr/>
        </p:nvCxnSpPr>
        <p:spPr>
          <a:xfrm>
            <a:off x="2735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9" name="Thumb"/>
          <p:cNvCxnSpPr/>
          <p:nvPr/>
        </p:nvCxnSpPr>
        <p:spPr>
          <a:xfrm>
            <a:off x="2773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0" name="Thumb"/>
          <p:cNvCxnSpPr/>
          <p:nvPr/>
        </p:nvCxnSpPr>
        <p:spPr>
          <a:xfrm>
            <a:off x="2811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1" name="Thumb"/>
          <p:cNvCxnSpPr/>
          <p:nvPr/>
        </p:nvCxnSpPr>
        <p:spPr>
          <a:xfrm>
            <a:off x="2849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2" name="Thumb"/>
          <p:cNvCxnSpPr/>
          <p:nvPr/>
        </p:nvCxnSpPr>
        <p:spPr>
          <a:xfrm>
            <a:off x="2887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3" name="Thumb"/>
          <p:cNvCxnSpPr/>
          <p:nvPr/>
        </p:nvCxnSpPr>
        <p:spPr>
          <a:xfrm>
            <a:off x="2925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4" name="Thumb"/>
          <p:cNvCxnSpPr/>
          <p:nvPr/>
        </p:nvCxnSpPr>
        <p:spPr>
          <a:xfrm>
            <a:off x="2963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5" name="Thumb"/>
          <p:cNvCxnSpPr/>
          <p:nvPr/>
        </p:nvCxnSpPr>
        <p:spPr>
          <a:xfrm>
            <a:off x="3001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6" name="Thumb"/>
          <p:cNvCxnSpPr/>
          <p:nvPr/>
        </p:nvCxnSpPr>
        <p:spPr>
          <a:xfrm>
            <a:off x="3039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7" name="Thumb"/>
          <p:cNvCxnSpPr/>
          <p:nvPr/>
        </p:nvCxnSpPr>
        <p:spPr>
          <a:xfrm>
            <a:off x="3078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8" name="Thumb"/>
          <p:cNvCxnSpPr/>
          <p:nvPr/>
        </p:nvCxnSpPr>
        <p:spPr>
          <a:xfrm>
            <a:off x="22017383" y="15746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9" name="Thumb"/>
          <p:cNvCxnSpPr/>
          <p:nvPr/>
        </p:nvCxnSpPr>
        <p:spPr>
          <a:xfrm>
            <a:off x="22017383" y="16127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0" name="Thumb"/>
          <p:cNvCxnSpPr/>
          <p:nvPr/>
        </p:nvCxnSpPr>
        <p:spPr>
          <a:xfrm>
            <a:off x="22017383" y="16508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1" name="Thumb"/>
          <p:cNvCxnSpPr/>
          <p:nvPr/>
        </p:nvCxnSpPr>
        <p:spPr>
          <a:xfrm>
            <a:off x="22017383" y="16889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2" name="Thumb"/>
          <p:cNvCxnSpPr/>
          <p:nvPr/>
        </p:nvCxnSpPr>
        <p:spPr>
          <a:xfrm>
            <a:off x="22017383" y="17270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3" name="Thumb"/>
          <p:cNvCxnSpPr/>
          <p:nvPr/>
        </p:nvCxnSpPr>
        <p:spPr>
          <a:xfrm>
            <a:off x="22017383" y="17651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4" name="Thumb"/>
          <p:cNvCxnSpPr/>
          <p:nvPr/>
        </p:nvCxnSpPr>
        <p:spPr>
          <a:xfrm>
            <a:off x="22017383" y="18032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5" name="Thumb"/>
          <p:cNvCxnSpPr/>
          <p:nvPr/>
        </p:nvCxnSpPr>
        <p:spPr>
          <a:xfrm>
            <a:off x="32050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6" name="Thumb"/>
          <p:cNvCxnSpPr/>
          <p:nvPr/>
        </p:nvCxnSpPr>
        <p:spPr>
          <a:xfrm>
            <a:off x="32431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7" name="Thumb"/>
          <p:cNvCxnSpPr/>
          <p:nvPr/>
        </p:nvCxnSpPr>
        <p:spPr>
          <a:xfrm>
            <a:off x="32812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8" name="Thumb"/>
          <p:cNvCxnSpPr/>
          <p:nvPr/>
        </p:nvCxnSpPr>
        <p:spPr>
          <a:xfrm>
            <a:off x="33193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9" name="Thumb"/>
          <p:cNvCxnSpPr/>
          <p:nvPr/>
        </p:nvCxnSpPr>
        <p:spPr>
          <a:xfrm>
            <a:off x="33574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0" name="Thumb"/>
          <p:cNvCxnSpPr/>
          <p:nvPr/>
        </p:nvCxnSpPr>
        <p:spPr>
          <a:xfrm>
            <a:off x="33955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1" name="Thumb"/>
          <p:cNvCxnSpPr/>
          <p:nvPr/>
        </p:nvCxnSpPr>
        <p:spPr>
          <a:xfrm>
            <a:off x="34336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2" name="Thumb"/>
          <p:cNvCxnSpPr/>
          <p:nvPr/>
        </p:nvCxnSpPr>
        <p:spPr>
          <a:xfrm>
            <a:off x="31669383" y="609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3" name="Thumb"/>
          <p:cNvCxnSpPr/>
          <p:nvPr/>
        </p:nvCxnSpPr>
        <p:spPr>
          <a:xfrm>
            <a:off x="31669383" y="647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4" name="Thumb"/>
          <p:cNvCxnSpPr/>
          <p:nvPr/>
        </p:nvCxnSpPr>
        <p:spPr>
          <a:xfrm>
            <a:off x="31669383" y="685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5" name="Thumb"/>
          <p:cNvCxnSpPr/>
          <p:nvPr/>
        </p:nvCxnSpPr>
        <p:spPr>
          <a:xfrm>
            <a:off x="31669383" y="723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6" name="Thumb"/>
          <p:cNvCxnSpPr/>
          <p:nvPr/>
        </p:nvCxnSpPr>
        <p:spPr>
          <a:xfrm>
            <a:off x="31669383" y="761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7" name="Thumb"/>
          <p:cNvCxnSpPr/>
          <p:nvPr/>
        </p:nvCxnSpPr>
        <p:spPr>
          <a:xfrm>
            <a:off x="31669383" y="799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8" name="Thumb"/>
          <p:cNvCxnSpPr/>
          <p:nvPr/>
        </p:nvCxnSpPr>
        <p:spPr>
          <a:xfrm>
            <a:off x="31669383" y="838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9" name="Thumb"/>
          <p:cNvCxnSpPr/>
          <p:nvPr/>
        </p:nvCxnSpPr>
        <p:spPr>
          <a:xfrm>
            <a:off x="31669383" y="876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0" name="Thumb"/>
          <p:cNvCxnSpPr/>
          <p:nvPr/>
        </p:nvCxnSpPr>
        <p:spPr>
          <a:xfrm>
            <a:off x="31669383" y="914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1" name="Thumb"/>
          <p:cNvCxnSpPr/>
          <p:nvPr/>
        </p:nvCxnSpPr>
        <p:spPr>
          <a:xfrm>
            <a:off x="31669383" y="952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2" name="Thumb"/>
          <p:cNvCxnSpPr/>
          <p:nvPr/>
        </p:nvCxnSpPr>
        <p:spPr>
          <a:xfrm>
            <a:off x="31669383" y="990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3" name="Thumb"/>
          <p:cNvCxnSpPr/>
          <p:nvPr/>
        </p:nvCxnSpPr>
        <p:spPr>
          <a:xfrm>
            <a:off x="31669383" y="1028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4" name="Thumb"/>
          <p:cNvCxnSpPr/>
          <p:nvPr/>
        </p:nvCxnSpPr>
        <p:spPr>
          <a:xfrm>
            <a:off x="31669383" y="1066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5" name="Thumb"/>
          <p:cNvCxnSpPr/>
          <p:nvPr/>
        </p:nvCxnSpPr>
        <p:spPr>
          <a:xfrm>
            <a:off x="31669383" y="1104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6" name="Thumb"/>
          <p:cNvCxnSpPr/>
          <p:nvPr/>
        </p:nvCxnSpPr>
        <p:spPr>
          <a:xfrm>
            <a:off x="31669383" y="1142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7" name="Thumb"/>
          <p:cNvCxnSpPr/>
          <p:nvPr/>
        </p:nvCxnSpPr>
        <p:spPr>
          <a:xfrm>
            <a:off x="31669383" y="1180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8" name="Thumb"/>
          <p:cNvCxnSpPr/>
          <p:nvPr/>
        </p:nvCxnSpPr>
        <p:spPr>
          <a:xfrm>
            <a:off x="31669383" y="1219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9" name="Thumb"/>
          <p:cNvCxnSpPr/>
          <p:nvPr/>
        </p:nvCxnSpPr>
        <p:spPr>
          <a:xfrm>
            <a:off x="31669383" y="1257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0" name="Thumb"/>
          <p:cNvCxnSpPr/>
          <p:nvPr/>
        </p:nvCxnSpPr>
        <p:spPr>
          <a:xfrm>
            <a:off x="31669383" y="1295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1" name="Thumb"/>
          <p:cNvCxnSpPr/>
          <p:nvPr/>
        </p:nvCxnSpPr>
        <p:spPr>
          <a:xfrm>
            <a:off x="31669383" y="1333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2" name="Thumb"/>
          <p:cNvCxnSpPr/>
          <p:nvPr/>
        </p:nvCxnSpPr>
        <p:spPr>
          <a:xfrm>
            <a:off x="31669383" y="1371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3" name="Thumb"/>
          <p:cNvCxnSpPr/>
          <p:nvPr/>
        </p:nvCxnSpPr>
        <p:spPr>
          <a:xfrm>
            <a:off x="31669383" y="1409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4" name="Thumb"/>
          <p:cNvCxnSpPr/>
          <p:nvPr/>
        </p:nvCxnSpPr>
        <p:spPr>
          <a:xfrm>
            <a:off x="31669383" y="1447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5" name="Thumb"/>
          <p:cNvCxnSpPr/>
          <p:nvPr/>
        </p:nvCxnSpPr>
        <p:spPr>
          <a:xfrm>
            <a:off x="32050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6" name="Thumb"/>
          <p:cNvCxnSpPr/>
          <p:nvPr/>
        </p:nvCxnSpPr>
        <p:spPr>
          <a:xfrm>
            <a:off x="31669383" y="15746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7" name="Thumb"/>
          <p:cNvCxnSpPr/>
          <p:nvPr/>
        </p:nvCxnSpPr>
        <p:spPr>
          <a:xfrm>
            <a:off x="32431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8" name="Thumb"/>
          <p:cNvCxnSpPr/>
          <p:nvPr/>
        </p:nvCxnSpPr>
        <p:spPr>
          <a:xfrm>
            <a:off x="31669383" y="16127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9" name="Thumb"/>
          <p:cNvCxnSpPr/>
          <p:nvPr/>
        </p:nvCxnSpPr>
        <p:spPr>
          <a:xfrm>
            <a:off x="32812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0" name="Thumb"/>
          <p:cNvCxnSpPr/>
          <p:nvPr/>
        </p:nvCxnSpPr>
        <p:spPr>
          <a:xfrm>
            <a:off x="31669383" y="16508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1" name="Thumb"/>
          <p:cNvCxnSpPr/>
          <p:nvPr/>
        </p:nvCxnSpPr>
        <p:spPr>
          <a:xfrm>
            <a:off x="33193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2" name="Thumb"/>
          <p:cNvCxnSpPr/>
          <p:nvPr/>
        </p:nvCxnSpPr>
        <p:spPr>
          <a:xfrm>
            <a:off x="31669383" y="16889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3" name="Thumb"/>
          <p:cNvCxnSpPr/>
          <p:nvPr/>
        </p:nvCxnSpPr>
        <p:spPr>
          <a:xfrm>
            <a:off x="33574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4" name="Thumb"/>
          <p:cNvCxnSpPr/>
          <p:nvPr/>
        </p:nvCxnSpPr>
        <p:spPr>
          <a:xfrm>
            <a:off x="31669383" y="17270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5" name="Thumb"/>
          <p:cNvCxnSpPr/>
          <p:nvPr/>
        </p:nvCxnSpPr>
        <p:spPr>
          <a:xfrm>
            <a:off x="33955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6" name="Thumb"/>
          <p:cNvCxnSpPr/>
          <p:nvPr/>
        </p:nvCxnSpPr>
        <p:spPr>
          <a:xfrm>
            <a:off x="31669383" y="17651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7" name="Thumb"/>
          <p:cNvCxnSpPr/>
          <p:nvPr/>
        </p:nvCxnSpPr>
        <p:spPr>
          <a:xfrm>
            <a:off x="34336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8" name="Thumb"/>
          <p:cNvCxnSpPr/>
          <p:nvPr/>
        </p:nvCxnSpPr>
        <p:spPr>
          <a:xfrm>
            <a:off x="31669383" y="18032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sp>
        <p:nvSpPr>
          <p:cNvPr id="9200" name="Highlight Box"/>
          <p:cNvSpPr/>
          <p:nvPr/>
        </p:nvSpPr>
        <p:spPr>
          <a:xfrm>
            <a:off x="2705100" y="14147800"/>
            <a:ext cx="12801600" cy="26416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201" name="Hi2"/>
          <p:cNvSpPr/>
          <p:nvPr/>
        </p:nvSpPr>
        <p:spPr>
          <a:xfrm>
            <a:off x="22017383" y="15365891"/>
            <a:ext cx="3048000" cy="381000"/>
          </a:xfrm>
          <a:prstGeom prst="rect">
            <a:avLst/>
          </a:prstGeom>
          <a:solidFill>
            <a:srgbClr val="E08B8B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202" name="Hi2"/>
          <p:cNvSpPr/>
          <p:nvPr/>
        </p:nvSpPr>
        <p:spPr>
          <a:xfrm>
            <a:off x="31669383" y="5713891"/>
            <a:ext cx="381000" cy="3048000"/>
          </a:xfrm>
          <a:prstGeom prst="rect">
            <a:avLst/>
          </a:prstGeom>
          <a:solidFill>
            <a:srgbClr val="E08B8B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203" name="Hi2"/>
          <p:cNvSpPr/>
          <p:nvPr/>
        </p:nvSpPr>
        <p:spPr>
          <a:xfrm>
            <a:off x="31669383" y="15365891"/>
            <a:ext cx="381000" cy="381000"/>
          </a:xfrm>
          <a:prstGeom prst="rect">
            <a:avLst/>
          </a:prstGeom>
          <a:solidFill>
            <a:srgbClr val="C81414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9600" name="Hi2Grid"/>
          <p:cNvCxnSpPr/>
          <p:nvPr/>
        </p:nvCxnSpPr>
        <p:spPr>
          <a:xfrm>
            <a:off x="22398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1" name="Hi2Grid"/>
          <p:cNvCxnSpPr/>
          <p:nvPr/>
        </p:nvCxnSpPr>
        <p:spPr>
          <a:xfrm>
            <a:off x="22779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2" name="Hi2Grid"/>
          <p:cNvCxnSpPr/>
          <p:nvPr/>
        </p:nvCxnSpPr>
        <p:spPr>
          <a:xfrm>
            <a:off x="23160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3" name="Hi2Grid"/>
          <p:cNvCxnSpPr/>
          <p:nvPr/>
        </p:nvCxnSpPr>
        <p:spPr>
          <a:xfrm>
            <a:off x="23541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4" name="Hi2Grid"/>
          <p:cNvCxnSpPr/>
          <p:nvPr/>
        </p:nvCxnSpPr>
        <p:spPr>
          <a:xfrm>
            <a:off x="23922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5" name="Hi2Grid"/>
          <p:cNvCxnSpPr/>
          <p:nvPr/>
        </p:nvCxnSpPr>
        <p:spPr>
          <a:xfrm>
            <a:off x="24303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6" name="Hi2Grid"/>
          <p:cNvCxnSpPr/>
          <p:nvPr/>
        </p:nvCxnSpPr>
        <p:spPr>
          <a:xfrm>
            <a:off x="24684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7" name="Hi2Grid"/>
          <p:cNvCxnSpPr/>
          <p:nvPr/>
        </p:nvCxnSpPr>
        <p:spPr>
          <a:xfrm>
            <a:off x="31669383" y="6094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8" name="Hi2Grid"/>
          <p:cNvCxnSpPr/>
          <p:nvPr/>
        </p:nvCxnSpPr>
        <p:spPr>
          <a:xfrm>
            <a:off x="31669383" y="6475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9" name="Hi2Grid"/>
          <p:cNvCxnSpPr/>
          <p:nvPr/>
        </p:nvCxnSpPr>
        <p:spPr>
          <a:xfrm>
            <a:off x="31669383" y="6856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10" name="Hi2Grid"/>
          <p:cNvCxnSpPr/>
          <p:nvPr/>
        </p:nvCxnSpPr>
        <p:spPr>
          <a:xfrm>
            <a:off x="31669383" y="7237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11" name="Hi2Grid"/>
          <p:cNvCxnSpPr/>
          <p:nvPr/>
        </p:nvCxnSpPr>
        <p:spPr>
          <a:xfrm>
            <a:off x="31669383" y="7618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12" name="Hi2Grid"/>
          <p:cNvCxnSpPr/>
          <p:nvPr/>
        </p:nvCxnSpPr>
        <p:spPr>
          <a:xfrm>
            <a:off x="31669383" y="7999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13" name="Hi2Grid"/>
          <p:cNvCxnSpPr/>
          <p:nvPr/>
        </p:nvCxnSpPr>
        <p:spPr>
          <a:xfrm>
            <a:off x="31669383" y="8380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CDCAC7-FAE1-23E1-5AA5-CCDAB50CD85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524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0D4C6517-4269-6FC1-46FC-6C34961EF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8000" name="Highlight Box"/>
          <p:cNvSpPr/>
          <p:nvPr/>
        </p:nvSpPr>
        <p:spPr>
          <a:xfrm>
            <a:off x="2811119" y="11670748"/>
            <a:ext cx="12495135" cy="1994452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0" name="Thumb"/>
          <p:cNvSpPr/>
          <p:nvPr/>
        </p:nvSpPr>
        <p:spPr>
          <a:xfrm>
            <a:off x="22017383" y="15365891"/>
            <a:ext cx="9144000" cy="3048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1" name="Thumb"/>
          <p:cNvSpPr/>
          <p:nvPr/>
        </p:nvSpPr>
        <p:spPr>
          <a:xfrm>
            <a:off x="31669383" y="5713891"/>
            <a:ext cx="3048000" cy="9144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2" name="Thumb"/>
          <p:cNvSpPr/>
          <p:nvPr/>
        </p:nvSpPr>
        <p:spPr>
          <a:xfrm>
            <a:off x="31669383" y="15365891"/>
            <a:ext cx="3048000" cy="3048000"/>
          </a:xfrm>
          <a:prstGeom prst="rect">
            <a:avLst/>
          </a:prstGeom>
          <a:solidFill>
            <a:srgbClr val="FFFFFF"/>
          </a:solidFill>
          <a:ln w="1905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3" name="Thumb"/>
          <p:cNvSpPr/>
          <p:nvPr/>
        </p:nvSpPr>
        <p:spPr>
          <a:xfrm>
            <a:off x="25065383" y="15365891"/>
            <a:ext cx="3048000" cy="3048000"/>
          </a:xfrm>
          <a:prstGeom prst="rect">
            <a:avLst/>
          </a:prstGeom>
          <a:solidFill>
            <a:srgbClr val="B9DE7F"/>
          </a:solidFill>
          <a:ln w="508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4" name="Thumb"/>
          <p:cNvSpPr/>
          <p:nvPr/>
        </p:nvSpPr>
        <p:spPr>
          <a:xfrm>
            <a:off x="31669383" y="8761891"/>
            <a:ext cx="3048000" cy="3048000"/>
          </a:xfrm>
          <a:prstGeom prst="rect">
            <a:avLst/>
          </a:prstGeom>
          <a:solidFill>
            <a:srgbClr val="B9DE7F"/>
          </a:solidFill>
          <a:ln w="508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8805" name="Thumb"/>
          <p:cNvCxnSpPr/>
          <p:nvPr/>
        </p:nvCxnSpPr>
        <p:spPr>
          <a:xfrm>
            <a:off x="2239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6" name="Thumb"/>
          <p:cNvCxnSpPr/>
          <p:nvPr/>
        </p:nvCxnSpPr>
        <p:spPr>
          <a:xfrm>
            <a:off x="2277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7" name="Thumb"/>
          <p:cNvCxnSpPr/>
          <p:nvPr/>
        </p:nvCxnSpPr>
        <p:spPr>
          <a:xfrm>
            <a:off x="2316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8" name="Thumb"/>
          <p:cNvCxnSpPr/>
          <p:nvPr/>
        </p:nvCxnSpPr>
        <p:spPr>
          <a:xfrm>
            <a:off x="2354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9" name="Thumb"/>
          <p:cNvCxnSpPr/>
          <p:nvPr/>
        </p:nvCxnSpPr>
        <p:spPr>
          <a:xfrm>
            <a:off x="2392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0" name="Thumb"/>
          <p:cNvCxnSpPr/>
          <p:nvPr/>
        </p:nvCxnSpPr>
        <p:spPr>
          <a:xfrm>
            <a:off x="2430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1" name="Thumb"/>
          <p:cNvCxnSpPr/>
          <p:nvPr/>
        </p:nvCxnSpPr>
        <p:spPr>
          <a:xfrm>
            <a:off x="2468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2" name="Thumb"/>
          <p:cNvCxnSpPr/>
          <p:nvPr/>
        </p:nvCxnSpPr>
        <p:spPr>
          <a:xfrm>
            <a:off x="2506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3" name="Thumb"/>
          <p:cNvCxnSpPr/>
          <p:nvPr/>
        </p:nvCxnSpPr>
        <p:spPr>
          <a:xfrm>
            <a:off x="2544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4" name="Thumb"/>
          <p:cNvCxnSpPr/>
          <p:nvPr/>
        </p:nvCxnSpPr>
        <p:spPr>
          <a:xfrm>
            <a:off x="2582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5" name="Thumb"/>
          <p:cNvCxnSpPr/>
          <p:nvPr/>
        </p:nvCxnSpPr>
        <p:spPr>
          <a:xfrm>
            <a:off x="2620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6" name="Thumb"/>
          <p:cNvCxnSpPr/>
          <p:nvPr/>
        </p:nvCxnSpPr>
        <p:spPr>
          <a:xfrm>
            <a:off x="2658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7" name="Thumb"/>
          <p:cNvCxnSpPr/>
          <p:nvPr/>
        </p:nvCxnSpPr>
        <p:spPr>
          <a:xfrm>
            <a:off x="2697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8" name="Thumb"/>
          <p:cNvCxnSpPr/>
          <p:nvPr/>
        </p:nvCxnSpPr>
        <p:spPr>
          <a:xfrm>
            <a:off x="2735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9" name="Thumb"/>
          <p:cNvCxnSpPr/>
          <p:nvPr/>
        </p:nvCxnSpPr>
        <p:spPr>
          <a:xfrm>
            <a:off x="2773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0" name="Thumb"/>
          <p:cNvCxnSpPr/>
          <p:nvPr/>
        </p:nvCxnSpPr>
        <p:spPr>
          <a:xfrm>
            <a:off x="2811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1" name="Thumb"/>
          <p:cNvCxnSpPr/>
          <p:nvPr/>
        </p:nvCxnSpPr>
        <p:spPr>
          <a:xfrm>
            <a:off x="2849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2" name="Thumb"/>
          <p:cNvCxnSpPr/>
          <p:nvPr/>
        </p:nvCxnSpPr>
        <p:spPr>
          <a:xfrm>
            <a:off x="2887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3" name="Thumb"/>
          <p:cNvCxnSpPr/>
          <p:nvPr/>
        </p:nvCxnSpPr>
        <p:spPr>
          <a:xfrm>
            <a:off x="2925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4" name="Thumb"/>
          <p:cNvCxnSpPr/>
          <p:nvPr/>
        </p:nvCxnSpPr>
        <p:spPr>
          <a:xfrm>
            <a:off x="2963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5" name="Thumb"/>
          <p:cNvCxnSpPr/>
          <p:nvPr/>
        </p:nvCxnSpPr>
        <p:spPr>
          <a:xfrm>
            <a:off x="3001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6" name="Thumb"/>
          <p:cNvCxnSpPr/>
          <p:nvPr/>
        </p:nvCxnSpPr>
        <p:spPr>
          <a:xfrm>
            <a:off x="3039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7" name="Thumb"/>
          <p:cNvCxnSpPr/>
          <p:nvPr/>
        </p:nvCxnSpPr>
        <p:spPr>
          <a:xfrm>
            <a:off x="3078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8" name="Thumb"/>
          <p:cNvCxnSpPr/>
          <p:nvPr/>
        </p:nvCxnSpPr>
        <p:spPr>
          <a:xfrm>
            <a:off x="22017383" y="15746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9" name="Thumb"/>
          <p:cNvCxnSpPr/>
          <p:nvPr/>
        </p:nvCxnSpPr>
        <p:spPr>
          <a:xfrm>
            <a:off x="22017383" y="16127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0" name="Thumb"/>
          <p:cNvCxnSpPr/>
          <p:nvPr/>
        </p:nvCxnSpPr>
        <p:spPr>
          <a:xfrm>
            <a:off x="22017383" y="16508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1" name="Thumb"/>
          <p:cNvCxnSpPr/>
          <p:nvPr/>
        </p:nvCxnSpPr>
        <p:spPr>
          <a:xfrm>
            <a:off x="22017383" y="16889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2" name="Thumb"/>
          <p:cNvCxnSpPr/>
          <p:nvPr/>
        </p:nvCxnSpPr>
        <p:spPr>
          <a:xfrm>
            <a:off x="22017383" y="17270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3" name="Thumb"/>
          <p:cNvCxnSpPr/>
          <p:nvPr/>
        </p:nvCxnSpPr>
        <p:spPr>
          <a:xfrm>
            <a:off x="22017383" y="17651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4" name="Thumb"/>
          <p:cNvCxnSpPr/>
          <p:nvPr/>
        </p:nvCxnSpPr>
        <p:spPr>
          <a:xfrm>
            <a:off x="22017383" y="18032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5" name="Thumb"/>
          <p:cNvCxnSpPr/>
          <p:nvPr/>
        </p:nvCxnSpPr>
        <p:spPr>
          <a:xfrm>
            <a:off x="32050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6" name="Thumb"/>
          <p:cNvCxnSpPr/>
          <p:nvPr/>
        </p:nvCxnSpPr>
        <p:spPr>
          <a:xfrm>
            <a:off x="32431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7" name="Thumb"/>
          <p:cNvCxnSpPr/>
          <p:nvPr/>
        </p:nvCxnSpPr>
        <p:spPr>
          <a:xfrm>
            <a:off x="32812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8" name="Thumb"/>
          <p:cNvCxnSpPr/>
          <p:nvPr/>
        </p:nvCxnSpPr>
        <p:spPr>
          <a:xfrm>
            <a:off x="33193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9" name="Thumb"/>
          <p:cNvCxnSpPr/>
          <p:nvPr/>
        </p:nvCxnSpPr>
        <p:spPr>
          <a:xfrm>
            <a:off x="33574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0" name="Thumb"/>
          <p:cNvCxnSpPr/>
          <p:nvPr/>
        </p:nvCxnSpPr>
        <p:spPr>
          <a:xfrm>
            <a:off x="33955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1" name="Thumb"/>
          <p:cNvCxnSpPr/>
          <p:nvPr/>
        </p:nvCxnSpPr>
        <p:spPr>
          <a:xfrm>
            <a:off x="34336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2" name="Thumb"/>
          <p:cNvCxnSpPr/>
          <p:nvPr/>
        </p:nvCxnSpPr>
        <p:spPr>
          <a:xfrm>
            <a:off x="31669383" y="609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3" name="Thumb"/>
          <p:cNvCxnSpPr/>
          <p:nvPr/>
        </p:nvCxnSpPr>
        <p:spPr>
          <a:xfrm>
            <a:off x="31669383" y="647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4" name="Thumb"/>
          <p:cNvCxnSpPr/>
          <p:nvPr/>
        </p:nvCxnSpPr>
        <p:spPr>
          <a:xfrm>
            <a:off x="31669383" y="685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5" name="Thumb"/>
          <p:cNvCxnSpPr/>
          <p:nvPr/>
        </p:nvCxnSpPr>
        <p:spPr>
          <a:xfrm>
            <a:off x="31669383" y="723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6" name="Thumb"/>
          <p:cNvCxnSpPr/>
          <p:nvPr/>
        </p:nvCxnSpPr>
        <p:spPr>
          <a:xfrm>
            <a:off x="31669383" y="761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7" name="Thumb"/>
          <p:cNvCxnSpPr/>
          <p:nvPr/>
        </p:nvCxnSpPr>
        <p:spPr>
          <a:xfrm>
            <a:off x="31669383" y="799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8" name="Thumb"/>
          <p:cNvCxnSpPr/>
          <p:nvPr/>
        </p:nvCxnSpPr>
        <p:spPr>
          <a:xfrm>
            <a:off x="31669383" y="838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9" name="Thumb"/>
          <p:cNvCxnSpPr/>
          <p:nvPr/>
        </p:nvCxnSpPr>
        <p:spPr>
          <a:xfrm>
            <a:off x="31669383" y="876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0" name="Thumb"/>
          <p:cNvCxnSpPr/>
          <p:nvPr/>
        </p:nvCxnSpPr>
        <p:spPr>
          <a:xfrm>
            <a:off x="31669383" y="914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1" name="Thumb"/>
          <p:cNvCxnSpPr/>
          <p:nvPr/>
        </p:nvCxnSpPr>
        <p:spPr>
          <a:xfrm>
            <a:off x="31669383" y="952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2" name="Thumb"/>
          <p:cNvCxnSpPr/>
          <p:nvPr/>
        </p:nvCxnSpPr>
        <p:spPr>
          <a:xfrm>
            <a:off x="31669383" y="990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3" name="Thumb"/>
          <p:cNvCxnSpPr/>
          <p:nvPr/>
        </p:nvCxnSpPr>
        <p:spPr>
          <a:xfrm>
            <a:off x="31669383" y="1028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4" name="Thumb"/>
          <p:cNvCxnSpPr/>
          <p:nvPr/>
        </p:nvCxnSpPr>
        <p:spPr>
          <a:xfrm>
            <a:off x="31669383" y="1066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5" name="Thumb"/>
          <p:cNvCxnSpPr/>
          <p:nvPr/>
        </p:nvCxnSpPr>
        <p:spPr>
          <a:xfrm>
            <a:off x="31669383" y="1104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6" name="Thumb"/>
          <p:cNvCxnSpPr/>
          <p:nvPr/>
        </p:nvCxnSpPr>
        <p:spPr>
          <a:xfrm>
            <a:off x="31669383" y="1142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7" name="Thumb"/>
          <p:cNvCxnSpPr/>
          <p:nvPr/>
        </p:nvCxnSpPr>
        <p:spPr>
          <a:xfrm>
            <a:off x="31669383" y="1180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8" name="Thumb"/>
          <p:cNvCxnSpPr/>
          <p:nvPr/>
        </p:nvCxnSpPr>
        <p:spPr>
          <a:xfrm>
            <a:off x="31669383" y="1219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9" name="Thumb"/>
          <p:cNvCxnSpPr/>
          <p:nvPr/>
        </p:nvCxnSpPr>
        <p:spPr>
          <a:xfrm>
            <a:off x="31669383" y="1257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0" name="Thumb"/>
          <p:cNvCxnSpPr/>
          <p:nvPr/>
        </p:nvCxnSpPr>
        <p:spPr>
          <a:xfrm>
            <a:off x="31669383" y="1295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1" name="Thumb"/>
          <p:cNvCxnSpPr/>
          <p:nvPr/>
        </p:nvCxnSpPr>
        <p:spPr>
          <a:xfrm>
            <a:off x="31669383" y="1333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2" name="Thumb"/>
          <p:cNvCxnSpPr/>
          <p:nvPr/>
        </p:nvCxnSpPr>
        <p:spPr>
          <a:xfrm>
            <a:off x="31669383" y="1371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3" name="Thumb"/>
          <p:cNvCxnSpPr/>
          <p:nvPr/>
        </p:nvCxnSpPr>
        <p:spPr>
          <a:xfrm>
            <a:off x="31669383" y="1409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4" name="Thumb"/>
          <p:cNvCxnSpPr/>
          <p:nvPr/>
        </p:nvCxnSpPr>
        <p:spPr>
          <a:xfrm>
            <a:off x="31669383" y="1447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5" name="Thumb"/>
          <p:cNvCxnSpPr/>
          <p:nvPr/>
        </p:nvCxnSpPr>
        <p:spPr>
          <a:xfrm>
            <a:off x="32050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6" name="Thumb"/>
          <p:cNvCxnSpPr/>
          <p:nvPr/>
        </p:nvCxnSpPr>
        <p:spPr>
          <a:xfrm>
            <a:off x="31669383" y="15746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7" name="Thumb"/>
          <p:cNvCxnSpPr/>
          <p:nvPr/>
        </p:nvCxnSpPr>
        <p:spPr>
          <a:xfrm>
            <a:off x="32431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8" name="Thumb"/>
          <p:cNvCxnSpPr/>
          <p:nvPr/>
        </p:nvCxnSpPr>
        <p:spPr>
          <a:xfrm>
            <a:off x="31669383" y="16127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9" name="Thumb"/>
          <p:cNvCxnSpPr/>
          <p:nvPr/>
        </p:nvCxnSpPr>
        <p:spPr>
          <a:xfrm>
            <a:off x="32812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0" name="Thumb"/>
          <p:cNvCxnSpPr/>
          <p:nvPr/>
        </p:nvCxnSpPr>
        <p:spPr>
          <a:xfrm>
            <a:off x="31669383" y="16508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1" name="Thumb"/>
          <p:cNvCxnSpPr/>
          <p:nvPr/>
        </p:nvCxnSpPr>
        <p:spPr>
          <a:xfrm>
            <a:off x="33193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2" name="Thumb"/>
          <p:cNvCxnSpPr/>
          <p:nvPr/>
        </p:nvCxnSpPr>
        <p:spPr>
          <a:xfrm>
            <a:off x="31669383" y="16889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3" name="Thumb"/>
          <p:cNvCxnSpPr/>
          <p:nvPr/>
        </p:nvCxnSpPr>
        <p:spPr>
          <a:xfrm>
            <a:off x="33574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4" name="Thumb"/>
          <p:cNvCxnSpPr/>
          <p:nvPr/>
        </p:nvCxnSpPr>
        <p:spPr>
          <a:xfrm>
            <a:off x="31669383" y="17270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5" name="Thumb"/>
          <p:cNvCxnSpPr/>
          <p:nvPr/>
        </p:nvCxnSpPr>
        <p:spPr>
          <a:xfrm>
            <a:off x="33955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6" name="Thumb"/>
          <p:cNvCxnSpPr/>
          <p:nvPr/>
        </p:nvCxnSpPr>
        <p:spPr>
          <a:xfrm>
            <a:off x="31669383" y="17651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7" name="Thumb"/>
          <p:cNvCxnSpPr/>
          <p:nvPr/>
        </p:nvCxnSpPr>
        <p:spPr>
          <a:xfrm>
            <a:off x="34336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8" name="Thumb"/>
          <p:cNvCxnSpPr/>
          <p:nvPr/>
        </p:nvCxnSpPr>
        <p:spPr>
          <a:xfrm>
            <a:off x="31669383" y="18032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sp>
        <p:nvSpPr>
          <p:cNvPr id="9900" name="Acc"/>
          <p:cNvSpPr/>
          <p:nvPr/>
        </p:nvSpPr>
        <p:spPr>
          <a:xfrm>
            <a:off x="31669383" y="15365891"/>
            <a:ext cx="3048000" cy="3048000"/>
          </a:xfrm>
          <a:prstGeom prst="rect">
            <a:avLst/>
          </a:prstGeom>
          <a:solidFill>
            <a:srgbClr val="4E7D00">
              <a:alpha val="3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AF8270-DF4F-BF7A-53AC-6464A79FCA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9126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0D4C6517-4269-6FC1-46FC-6C34961EF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8800" name="Thumb"/>
          <p:cNvSpPr/>
          <p:nvPr/>
        </p:nvSpPr>
        <p:spPr>
          <a:xfrm>
            <a:off x="22017383" y="15365891"/>
            <a:ext cx="9144000" cy="3048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1" name="Thumb"/>
          <p:cNvSpPr/>
          <p:nvPr/>
        </p:nvSpPr>
        <p:spPr>
          <a:xfrm>
            <a:off x="31669383" y="5713891"/>
            <a:ext cx="3048000" cy="9144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2" name="Thumb"/>
          <p:cNvSpPr/>
          <p:nvPr/>
        </p:nvSpPr>
        <p:spPr>
          <a:xfrm>
            <a:off x="31669383" y="15365891"/>
            <a:ext cx="3048000" cy="3048000"/>
          </a:xfrm>
          <a:prstGeom prst="rect">
            <a:avLst/>
          </a:prstGeom>
          <a:solidFill>
            <a:srgbClr val="FFFFFF"/>
          </a:solidFill>
          <a:ln w="1905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3" name="Thumb"/>
          <p:cNvSpPr/>
          <p:nvPr/>
        </p:nvSpPr>
        <p:spPr>
          <a:xfrm>
            <a:off x="25065383" y="15365891"/>
            <a:ext cx="3048000" cy="3048000"/>
          </a:xfrm>
          <a:prstGeom prst="rect">
            <a:avLst/>
          </a:prstGeom>
          <a:solidFill>
            <a:srgbClr val="B9DE7F"/>
          </a:solidFill>
          <a:ln w="508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4" name="Thumb"/>
          <p:cNvSpPr/>
          <p:nvPr/>
        </p:nvSpPr>
        <p:spPr>
          <a:xfrm>
            <a:off x="31669383" y="8761891"/>
            <a:ext cx="3048000" cy="3048000"/>
          </a:xfrm>
          <a:prstGeom prst="rect">
            <a:avLst/>
          </a:prstGeom>
          <a:solidFill>
            <a:srgbClr val="B9DE7F"/>
          </a:solidFill>
          <a:ln w="508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8805" name="Thumb"/>
          <p:cNvCxnSpPr/>
          <p:nvPr/>
        </p:nvCxnSpPr>
        <p:spPr>
          <a:xfrm>
            <a:off x="2239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6" name="Thumb"/>
          <p:cNvCxnSpPr/>
          <p:nvPr/>
        </p:nvCxnSpPr>
        <p:spPr>
          <a:xfrm>
            <a:off x="2277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7" name="Thumb"/>
          <p:cNvCxnSpPr/>
          <p:nvPr/>
        </p:nvCxnSpPr>
        <p:spPr>
          <a:xfrm>
            <a:off x="2316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8" name="Thumb"/>
          <p:cNvCxnSpPr/>
          <p:nvPr/>
        </p:nvCxnSpPr>
        <p:spPr>
          <a:xfrm>
            <a:off x="2354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9" name="Thumb"/>
          <p:cNvCxnSpPr/>
          <p:nvPr/>
        </p:nvCxnSpPr>
        <p:spPr>
          <a:xfrm>
            <a:off x="2392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0" name="Thumb"/>
          <p:cNvCxnSpPr/>
          <p:nvPr/>
        </p:nvCxnSpPr>
        <p:spPr>
          <a:xfrm>
            <a:off x="2430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1" name="Thumb"/>
          <p:cNvCxnSpPr/>
          <p:nvPr/>
        </p:nvCxnSpPr>
        <p:spPr>
          <a:xfrm>
            <a:off x="2468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2" name="Thumb"/>
          <p:cNvCxnSpPr/>
          <p:nvPr/>
        </p:nvCxnSpPr>
        <p:spPr>
          <a:xfrm>
            <a:off x="2506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3" name="Thumb"/>
          <p:cNvCxnSpPr/>
          <p:nvPr/>
        </p:nvCxnSpPr>
        <p:spPr>
          <a:xfrm>
            <a:off x="2544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4" name="Thumb"/>
          <p:cNvCxnSpPr/>
          <p:nvPr/>
        </p:nvCxnSpPr>
        <p:spPr>
          <a:xfrm>
            <a:off x="2582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5" name="Thumb"/>
          <p:cNvCxnSpPr/>
          <p:nvPr/>
        </p:nvCxnSpPr>
        <p:spPr>
          <a:xfrm>
            <a:off x="2620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6" name="Thumb"/>
          <p:cNvCxnSpPr/>
          <p:nvPr/>
        </p:nvCxnSpPr>
        <p:spPr>
          <a:xfrm>
            <a:off x="2658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7" name="Thumb"/>
          <p:cNvCxnSpPr/>
          <p:nvPr/>
        </p:nvCxnSpPr>
        <p:spPr>
          <a:xfrm>
            <a:off x="2697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8" name="Thumb"/>
          <p:cNvCxnSpPr/>
          <p:nvPr/>
        </p:nvCxnSpPr>
        <p:spPr>
          <a:xfrm>
            <a:off x="2735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9" name="Thumb"/>
          <p:cNvCxnSpPr/>
          <p:nvPr/>
        </p:nvCxnSpPr>
        <p:spPr>
          <a:xfrm>
            <a:off x="2773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0" name="Thumb"/>
          <p:cNvCxnSpPr/>
          <p:nvPr/>
        </p:nvCxnSpPr>
        <p:spPr>
          <a:xfrm>
            <a:off x="2811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1" name="Thumb"/>
          <p:cNvCxnSpPr/>
          <p:nvPr/>
        </p:nvCxnSpPr>
        <p:spPr>
          <a:xfrm>
            <a:off x="2849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2" name="Thumb"/>
          <p:cNvCxnSpPr/>
          <p:nvPr/>
        </p:nvCxnSpPr>
        <p:spPr>
          <a:xfrm>
            <a:off x="2887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3" name="Thumb"/>
          <p:cNvCxnSpPr/>
          <p:nvPr/>
        </p:nvCxnSpPr>
        <p:spPr>
          <a:xfrm>
            <a:off x="2925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4" name="Thumb"/>
          <p:cNvCxnSpPr/>
          <p:nvPr/>
        </p:nvCxnSpPr>
        <p:spPr>
          <a:xfrm>
            <a:off x="2963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5" name="Thumb"/>
          <p:cNvCxnSpPr/>
          <p:nvPr/>
        </p:nvCxnSpPr>
        <p:spPr>
          <a:xfrm>
            <a:off x="3001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6" name="Thumb"/>
          <p:cNvCxnSpPr/>
          <p:nvPr/>
        </p:nvCxnSpPr>
        <p:spPr>
          <a:xfrm>
            <a:off x="3039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7" name="Thumb"/>
          <p:cNvCxnSpPr/>
          <p:nvPr/>
        </p:nvCxnSpPr>
        <p:spPr>
          <a:xfrm>
            <a:off x="3078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8" name="Thumb"/>
          <p:cNvCxnSpPr/>
          <p:nvPr/>
        </p:nvCxnSpPr>
        <p:spPr>
          <a:xfrm>
            <a:off x="22017383" y="15746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9" name="Thumb"/>
          <p:cNvCxnSpPr/>
          <p:nvPr/>
        </p:nvCxnSpPr>
        <p:spPr>
          <a:xfrm>
            <a:off x="22017383" y="16127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0" name="Thumb"/>
          <p:cNvCxnSpPr/>
          <p:nvPr/>
        </p:nvCxnSpPr>
        <p:spPr>
          <a:xfrm>
            <a:off x="22017383" y="16508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1" name="Thumb"/>
          <p:cNvCxnSpPr/>
          <p:nvPr/>
        </p:nvCxnSpPr>
        <p:spPr>
          <a:xfrm>
            <a:off x="22017383" y="16889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2" name="Thumb"/>
          <p:cNvCxnSpPr/>
          <p:nvPr/>
        </p:nvCxnSpPr>
        <p:spPr>
          <a:xfrm>
            <a:off x="22017383" y="17270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3" name="Thumb"/>
          <p:cNvCxnSpPr/>
          <p:nvPr/>
        </p:nvCxnSpPr>
        <p:spPr>
          <a:xfrm>
            <a:off x="22017383" y="17651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4" name="Thumb"/>
          <p:cNvCxnSpPr/>
          <p:nvPr/>
        </p:nvCxnSpPr>
        <p:spPr>
          <a:xfrm>
            <a:off x="22017383" y="18032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5" name="Thumb"/>
          <p:cNvCxnSpPr/>
          <p:nvPr/>
        </p:nvCxnSpPr>
        <p:spPr>
          <a:xfrm>
            <a:off x="32050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6" name="Thumb"/>
          <p:cNvCxnSpPr/>
          <p:nvPr/>
        </p:nvCxnSpPr>
        <p:spPr>
          <a:xfrm>
            <a:off x="32431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7" name="Thumb"/>
          <p:cNvCxnSpPr/>
          <p:nvPr/>
        </p:nvCxnSpPr>
        <p:spPr>
          <a:xfrm>
            <a:off x="32812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8" name="Thumb"/>
          <p:cNvCxnSpPr/>
          <p:nvPr/>
        </p:nvCxnSpPr>
        <p:spPr>
          <a:xfrm>
            <a:off x="33193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9" name="Thumb"/>
          <p:cNvCxnSpPr/>
          <p:nvPr/>
        </p:nvCxnSpPr>
        <p:spPr>
          <a:xfrm>
            <a:off x="33574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0" name="Thumb"/>
          <p:cNvCxnSpPr/>
          <p:nvPr/>
        </p:nvCxnSpPr>
        <p:spPr>
          <a:xfrm>
            <a:off x="33955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1" name="Thumb"/>
          <p:cNvCxnSpPr/>
          <p:nvPr/>
        </p:nvCxnSpPr>
        <p:spPr>
          <a:xfrm>
            <a:off x="34336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2" name="Thumb"/>
          <p:cNvCxnSpPr/>
          <p:nvPr/>
        </p:nvCxnSpPr>
        <p:spPr>
          <a:xfrm>
            <a:off x="31669383" y="609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3" name="Thumb"/>
          <p:cNvCxnSpPr/>
          <p:nvPr/>
        </p:nvCxnSpPr>
        <p:spPr>
          <a:xfrm>
            <a:off x="31669383" y="647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4" name="Thumb"/>
          <p:cNvCxnSpPr/>
          <p:nvPr/>
        </p:nvCxnSpPr>
        <p:spPr>
          <a:xfrm>
            <a:off x="31669383" y="685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5" name="Thumb"/>
          <p:cNvCxnSpPr/>
          <p:nvPr/>
        </p:nvCxnSpPr>
        <p:spPr>
          <a:xfrm>
            <a:off x="31669383" y="723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6" name="Thumb"/>
          <p:cNvCxnSpPr/>
          <p:nvPr/>
        </p:nvCxnSpPr>
        <p:spPr>
          <a:xfrm>
            <a:off x="31669383" y="761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7" name="Thumb"/>
          <p:cNvCxnSpPr/>
          <p:nvPr/>
        </p:nvCxnSpPr>
        <p:spPr>
          <a:xfrm>
            <a:off x="31669383" y="799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8" name="Thumb"/>
          <p:cNvCxnSpPr/>
          <p:nvPr/>
        </p:nvCxnSpPr>
        <p:spPr>
          <a:xfrm>
            <a:off x="31669383" y="838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9" name="Thumb"/>
          <p:cNvCxnSpPr/>
          <p:nvPr/>
        </p:nvCxnSpPr>
        <p:spPr>
          <a:xfrm>
            <a:off x="31669383" y="876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0" name="Thumb"/>
          <p:cNvCxnSpPr/>
          <p:nvPr/>
        </p:nvCxnSpPr>
        <p:spPr>
          <a:xfrm>
            <a:off x="31669383" y="914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1" name="Thumb"/>
          <p:cNvCxnSpPr/>
          <p:nvPr/>
        </p:nvCxnSpPr>
        <p:spPr>
          <a:xfrm>
            <a:off x="31669383" y="952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2" name="Thumb"/>
          <p:cNvCxnSpPr/>
          <p:nvPr/>
        </p:nvCxnSpPr>
        <p:spPr>
          <a:xfrm>
            <a:off x="31669383" y="990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3" name="Thumb"/>
          <p:cNvCxnSpPr/>
          <p:nvPr/>
        </p:nvCxnSpPr>
        <p:spPr>
          <a:xfrm>
            <a:off x="31669383" y="1028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4" name="Thumb"/>
          <p:cNvCxnSpPr/>
          <p:nvPr/>
        </p:nvCxnSpPr>
        <p:spPr>
          <a:xfrm>
            <a:off x="31669383" y="1066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5" name="Thumb"/>
          <p:cNvCxnSpPr/>
          <p:nvPr/>
        </p:nvCxnSpPr>
        <p:spPr>
          <a:xfrm>
            <a:off x="31669383" y="1104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6" name="Thumb"/>
          <p:cNvCxnSpPr/>
          <p:nvPr/>
        </p:nvCxnSpPr>
        <p:spPr>
          <a:xfrm>
            <a:off x="31669383" y="1142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7" name="Thumb"/>
          <p:cNvCxnSpPr/>
          <p:nvPr/>
        </p:nvCxnSpPr>
        <p:spPr>
          <a:xfrm>
            <a:off x="31669383" y="1180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8" name="Thumb"/>
          <p:cNvCxnSpPr/>
          <p:nvPr/>
        </p:nvCxnSpPr>
        <p:spPr>
          <a:xfrm>
            <a:off x="31669383" y="1219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9" name="Thumb"/>
          <p:cNvCxnSpPr/>
          <p:nvPr/>
        </p:nvCxnSpPr>
        <p:spPr>
          <a:xfrm>
            <a:off x="31669383" y="1257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0" name="Thumb"/>
          <p:cNvCxnSpPr/>
          <p:nvPr/>
        </p:nvCxnSpPr>
        <p:spPr>
          <a:xfrm>
            <a:off x="31669383" y="1295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1" name="Thumb"/>
          <p:cNvCxnSpPr/>
          <p:nvPr/>
        </p:nvCxnSpPr>
        <p:spPr>
          <a:xfrm>
            <a:off x="31669383" y="1333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2" name="Thumb"/>
          <p:cNvCxnSpPr/>
          <p:nvPr/>
        </p:nvCxnSpPr>
        <p:spPr>
          <a:xfrm>
            <a:off x="31669383" y="1371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3" name="Thumb"/>
          <p:cNvCxnSpPr/>
          <p:nvPr/>
        </p:nvCxnSpPr>
        <p:spPr>
          <a:xfrm>
            <a:off x="31669383" y="1409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4" name="Thumb"/>
          <p:cNvCxnSpPr/>
          <p:nvPr/>
        </p:nvCxnSpPr>
        <p:spPr>
          <a:xfrm>
            <a:off x="31669383" y="1447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5" name="Thumb"/>
          <p:cNvCxnSpPr/>
          <p:nvPr/>
        </p:nvCxnSpPr>
        <p:spPr>
          <a:xfrm>
            <a:off x="32050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6" name="Thumb"/>
          <p:cNvCxnSpPr/>
          <p:nvPr/>
        </p:nvCxnSpPr>
        <p:spPr>
          <a:xfrm>
            <a:off x="31669383" y="15746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7" name="Thumb"/>
          <p:cNvCxnSpPr/>
          <p:nvPr/>
        </p:nvCxnSpPr>
        <p:spPr>
          <a:xfrm>
            <a:off x="32431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8" name="Thumb"/>
          <p:cNvCxnSpPr/>
          <p:nvPr/>
        </p:nvCxnSpPr>
        <p:spPr>
          <a:xfrm>
            <a:off x="31669383" y="16127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9" name="Thumb"/>
          <p:cNvCxnSpPr/>
          <p:nvPr/>
        </p:nvCxnSpPr>
        <p:spPr>
          <a:xfrm>
            <a:off x="32812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0" name="Thumb"/>
          <p:cNvCxnSpPr/>
          <p:nvPr/>
        </p:nvCxnSpPr>
        <p:spPr>
          <a:xfrm>
            <a:off x="31669383" y="16508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1" name="Thumb"/>
          <p:cNvCxnSpPr/>
          <p:nvPr/>
        </p:nvCxnSpPr>
        <p:spPr>
          <a:xfrm>
            <a:off x="33193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2" name="Thumb"/>
          <p:cNvCxnSpPr/>
          <p:nvPr/>
        </p:nvCxnSpPr>
        <p:spPr>
          <a:xfrm>
            <a:off x="31669383" y="16889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3" name="Thumb"/>
          <p:cNvCxnSpPr/>
          <p:nvPr/>
        </p:nvCxnSpPr>
        <p:spPr>
          <a:xfrm>
            <a:off x="33574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4" name="Thumb"/>
          <p:cNvCxnSpPr/>
          <p:nvPr/>
        </p:nvCxnSpPr>
        <p:spPr>
          <a:xfrm>
            <a:off x="31669383" y="17270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5" name="Thumb"/>
          <p:cNvCxnSpPr/>
          <p:nvPr/>
        </p:nvCxnSpPr>
        <p:spPr>
          <a:xfrm>
            <a:off x="33955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6" name="Thumb"/>
          <p:cNvCxnSpPr/>
          <p:nvPr/>
        </p:nvCxnSpPr>
        <p:spPr>
          <a:xfrm>
            <a:off x="31669383" y="17651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7" name="Thumb"/>
          <p:cNvCxnSpPr/>
          <p:nvPr/>
        </p:nvCxnSpPr>
        <p:spPr>
          <a:xfrm>
            <a:off x="34336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8" name="Thumb"/>
          <p:cNvCxnSpPr/>
          <p:nvPr/>
        </p:nvCxnSpPr>
        <p:spPr>
          <a:xfrm>
            <a:off x="31669383" y="18032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sp>
        <p:nvSpPr>
          <p:cNvPr id="9200" name="Highlight Box"/>
          <p:cNvSpPr/>
          <p:nvPr/>
        </p:nvSpPr>
        <p:spPr>
          <a:xfrm>
            <a:off x="2705100" y="14147800"/>
            <a:ext cx="12801600" cy="26416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900" name="Acc"/>
          <p:cNvSpPr/>
          <p:nvPr/>
        </p:nvSpPr>
        <p:spPr>
          <a:xfrm>
            <a:off x="31669383" y="15365891"/>
            <a:ext cx="3048000" cy="3048000"/>
          </a:xfrm>
          <a:prstGeom prst="rect">
            <a:avLst/>
          </a:prstGeom>
          <a:solidFill>
            <a:srgbClr val="4E7D00">
              <a:alpha val="3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01" name="Hi2"/>
          <p:cNvSpPr/>
          <p:nvPr/>
        </p:nvSpPr>
        <p:spPr>
          <a:xfrm>
            <a:off x="25065383" y="15365891"/>
            <a:ext cx="3048000" cy="381000"/>
          </a:xfrm>
          <a:prstGeom prst="rect">
            <a:avLst/>
          </a:prstGeom>
          <a:solidFill>
            <a:srgbClr val="E08B8B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202" name="Hi2"/>
          <p:cNvSpPr/>
          <p:nvPr/>
        </p:nvSpPr>
        <p:spPr>
          <a:xfrm>
            <a:off x="31669383" y="8761891"/>
            <a:ext cx="381000" cy="3048000"/>
          </a:xfrm>
          <a:prstGeom prst="rect">
            <a:avLst/>
          </a:prstGeom>
          <a:solidFill>
            <a:srgbClr val="E08B8B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203" name="Hi2"/>
          <p:cNvSpPr/>
          <p:nvPr/>
        </p:nvSpPr>
        <p:spPr>
          <a:xfrm>
            <a:off x="31669383" y="15365891"/>
            <a:ext cx="381000" cy="381000"/>
          </a:xfrm>
          <a:prstGeom prst="rect">
            <a:avLst/>
          </a:prstGeom>
          <a:solidFill>
            <a:srgbClr val="C81414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9600" name="Hi2Grid"/>
          <p:cNvCxnSpPr/>
          <p:nvPr/>
        </p:nvCxnSpPr>
        <p:spPr>
          <a:xfrm>
            <a:off x="25446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1" name="Hi2Grid"/>
          <p:cNvCxnSpPr/>
          <p:nvPr/>
        </p:nvCxnSpPr>
        <p:spPr>
          <a:xfrm>
            <a:off x="25827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2" name="Hi2Grid"/>
          <p:cNvCxnSpPr/>
          <p:nvPr/>
        </p:nvCxnSpPr>
        <p:spPr>
          <a:xfrm>
            <a:off x="26208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3" name="Hi2Grid"/>
          <p:cNvCxnSpPr/>
          <p:nvPr/>
        </p:nvCxnSpPr>
        <p:spPr>
          <a:xfrm>
            <a:off x="26589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4" name="Hi2Grid"/>
          <p:cNvCxnSpPr/>
          <p:nvPr/>
        </p:nvCxnSpPr>
        <p:spPr>
          <a:xfrm>
            <a:off x="26970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5" name="Hi2Grid"/>
          <p:cNvCxnSpPr/>
          <p:nvPr/>
        </p:nvCxnSpPr>
        <p:spPr>
          <a:xfrm>
            <a:off x="27351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6" name="Hi2Grid"/>
          <p:cNvCxnSpPr/>
          <p:nvPr/>
        </p:nvCxnSpPr>
        <p:spPr>
          <a:xfrm>
            <a:off x="27732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7" name="Hi2Grid"/>
          <p:cNvCxnSpPr/>
          <p:nvPr/>
        </p:nvCxnSpPr>
        <p:spPr>
          <a:xfrm>
            <a:off x="31669383" y="9142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8" name="Hi2Grid"/>
          <p:cNvCxnSpPr/>
          <p:nvPr/>
        </p:nvCxnSpPr>
        <p:spPr>
          <a:xfrm>
            <a:off x="31669383" y="9523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9" name="Hi2Grid"/>
          <p:cNvCxnSpPr/>
          <p:nvPr/>
        </p:nvCxnSpPr>
        <p:spPr>
          <a:xfrm>
            <a:off x="31669383" y="9904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10" name="Hi2Grid"/>
          <p:cNvCxnSpPr/>
          <p:nvPr/>
        </p:nvCxnSpPr>
        <p:spPr>
          <a:xfrm>
            <a:off x="31669383" y="10285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11" name="Hi2Grid"/>
          <p:cNvCxnSpPr/>
          <p:nvPr/>
        </p:nvCxnSpPr>
        <p:spPr>
          <a:xfrm>
            <a:off x="31669383" y="10666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12" name="Hi2Grid"/>
          <p:cNvCxnSpPr/>
          <p:nvPr/>
        </p:nvCxnSpPr>
        <p:spPr>
          <a:xfrm>
            <a:off x="31669383" y="11047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13" name="Hi2Grid"/>
          <p:cNvCxnSpPr/>
          <p:nvPr/>
        </p:nvCxnSpPr>
        <p:spPr>
          <a:xfrm>
            <a:off x="31669383" y="11428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D9C455-E1ED-1754-A068-3829FA31224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9588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0D4C6517-4269-6FC1-46FC-6C34961EF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8000" name="Highlight Box"/>
          <p:cNvSpPr/>
          <p:nvPr/>
        </p:nvSpPr>
        <p:spPr>
          <a:xfrm>
            <a:off x="2811119" y="11670748"/>
            <a:ext cx="12495135" cy="1994452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0" name="Thumb"/>
          <p:cNvSpPr/>
          <p:nvPr/>
        </p:nvSpPr>
        <p:spPr>
          <a:xfrm>
            <a:off x="22017383" y="15365891"/>
            <a:ext cx="9144000" cy="3048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1" name="Thumb"/>
          <p:cNvSpPr/>
          <p:nvPr/>
        </p:nvSpPr>
        <p:spPr>
          <a:xfrm>
            <a:off x="31669383" y="5713891"/>
            <a:ext cx="3048000" cy="9144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2" name="Thumb"/>
          <p:cNvSpPr/>
          <p:nvPr/>
        </p:nvSpPr>
        <p:spPr>
          <a:xfrm>
            <a:off x="31669383" y="15365891"/>
            <a:ext cx="3048000" cy="3048000"/>
          </a:xfrm>
          <a:prstGeom prst="rect">
            <a:avLst/>
          </a:prstGeom>
          <a:solidFill>
            <a:srgbClr val="FFFFFF"/>
          </a:solidFill>
          <a:ln w="1905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3" name="Thumb"/>
          <p:cNvSpPr/>
          <p:nvPr/>
        </p:nvSpPr>
        <p:spPr>
          <a:xfrm>
            <a:off x="28113383" y="15365891"/>
            <a:ext cx="3048000" cy="3048000"/>
          </a:xfrm>
          <a:prstGeom prst="rect">
            <a:avLst/>
          </a:prstGeom>
          <a:solidFill>
            <a:srgbClr val="B9DE7F"/>
          </a:solidFill>
          <a:ln w="508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4" name="Thumb"/>
          <p:cNvSpPr/>
          <p:nvPr/>
        </p:nvSpPr>
        <p:spPr>
          <a:xfrm>
            <a:off x="31669383" y="11809891"/>
            <a:ext cx="3048000" cy="3048000"/>
          </a:xfrm>
          <a:prstGeom prst="rect">
            <a:avLst/>
          </a:prstGeom>
          <a:solidFill>
            <a:srgbClr val="B9DE7F"/>
          </a:solidFill>
          <a:ln w="508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8805" name="Thumb"/>
          <p:cNvCxnSpPr/>
          <p:nvPr/>
        </p:nvCxnSpPr>
        <p:spPr>
          <a:xfrm>
            <a:off x="2239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6" name="Thumb"/>
          <p:cNvCxnSpPr/>
          <p:nvPr/>
        </p:nvCxnSpPr>
        <p:spPr>
          <a:xfrm>
            <a:off x="2277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7" name="Thumb"/>
          <p:cNvCxnSpPr/>
          <p:nvPr/>
        </p:nvCxnSpPr>
        <p:spPr>
          <a:xfrm>
            <a:off x="2316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8" name="Thumb"/>
          <p:cNvCxnSpPr/>
          <p:nvPr/>
        </p:nvCxnSpPr>
        <p:spPr>
          <a:xfrm>
            <a:off x="2354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9" name="Thumb"/>
          <p:cNvCxnSpPr/>
          <p:nvPr/>
        </p:nvCxnSpPr>
        <p:spPr>
          <a:xfrm>
            <a:off x="2392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0" name="Thumb"/>
          <p:cNvCxnSpPr/>
          <p:nvPr/>
        </p:nvCxnSpPr>
        <p:spPr>
          <a:xfrm>
            <a:off x="2430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1" name="Thumb"/>
          <p:cNvCxnSpPr/>
          <p:nvPr/>
        </p:nvCxnSpPr>
        <p:spPr>
          <a:xfrm>
            <a:off x="2468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2" name="Thumb"/>
          <p:cNvCxnSpPr/>
          <p:nvPr/>
        </p:nvCxnSpPr>
        <p:spPr>
          <a:xfrm>
            <a:off x="2506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3" name="Thumb"/>
          <p:cNvCxnSpPr/>
          <p:nvPr/>
        </p:nvCxnSpPr>
        <p:spPr>
          <a:xfrm>
            <a:off x="2544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4" name="Thumb"/>
          <p:cNvCxnSpPr/>
          <p:nvPr/>
        </p:nvCxnSpPr>
        <p:spPr>
          <a:xfrm>
            <a:off x="2582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5" name="Thumb"/>
          <p:cNvCxnSpPr/>
          <p:nvPr/>
        </p:nvCxnSpPr>
        <p:spPr>
          <a:xfrm>
            <a:off x="2620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6" name="Thumb"/>
          <p:cNvCxnSpPr/>
          <p:nvPr/>
        </p:nvCxnSpPr>
        <p:spPr>
          <a:xfrm>
            <a:off x="2658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7" name="Thumb"/>
          <p:cNvCxnSpPr/>
          <p:nvPr/>
        </p:nvCxnSpPr>
        <p:spPr>
          <a:xfrm>
            <a:off x="2697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8" name="Thumb"/>
          <p:cNvCxnSpPr/>
          <p:nvPr/>
        </p:nvCxnSpPr>
        <p:spPr>
          <a:xfrm>
            <a:off x="2735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9" name="Thumb"/>
          <p:cNvCxnSpPr/>
          <p:nvPr/>
        </p:nvCxnSpPr>
        <p:spPr>
          <a:xfrm>
            <a:off x="2773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0" name="Thumb"/>
          <p:cNvCxnSpPr/>
          <p:nvPr/>
        </p:nvCxnSpPr>
        <p:spPr>
          <a:xfrm>
            <a:off x="2811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1" name="Thumb"/>
          <p:cNvCxnSpPr/>
          <p:nvPr/>
        </p:nvCxnSpPr>
        <p:spPr>
          <a:xfrm>
            <a:off x="2849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2" name="Thumb"/>
          <p:cNvCxnSpPr/>
          <p:nvPr/>
        </p:nvCxnSpPr>
        <p:spPr>
          <a:xfrm>
            <a:off x="2887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3" name="Thumb"/>
          <p:cNvCxnSpPr/>
          <p:nvPr/>
        </p:nvCxnSpPr>
        <p:spPr>
          <a:xfrm>
            <a:off x="2925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4" name="Thumb"/>
          <p:cNvCxnSpPr/>
          <p:nvPr/>
        </p:nvCxnSpPr>
        <p:spPr>
          <a:xfrm>
            <a:off x="2963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5" name="Thumb"/>
          <p:cNvCxnSpPr/>
          <p:nvPr/>
        </p:nvCxnSpPr>
        <p:spPr>
          <a:xfrm>
            <a:off x="3001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6" name="Thumb"/>
          <p:cNvCxnSpPr/>
          <p:nvPr/>
        </p:nvCxnSpPr>
        <p:spPr>
          <a:xfrm>
            <a:off x="3039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7" name="Thumb"/>
          <p:cNvCxnSpPr/>
          <p:nvPr/>
        </p:nvCxnSpPr>
        <p:spPr>
          <a:xfrm>
            <a:off x="3078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8" name="Thumb"/>
          <p:cNvCxnSpPr/>
          <p:nvPr/>
        </p:nvCxnSpPr>
        <p:spPr>
          <a:xfrm>
            <a:off x="22017383" y="15746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9" name="Thumb"/>
          <p:cNvCxnSpPr/>
          <p:nvPr/>
        </p:nvCxnSpPr>
        <p:spPr>
          <a:xfrm>
            <a:off x="22017383" y="16127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0" name="Thumb"/>
          <p:cNvCxnSpPr/>
          <p:nvPr/>
        </p:nvCxnSpPr>
        <p:spPr>
          <a:xfrm>
            <a:off x="22017383" y="16508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1" name="Thumb"/>
          <p:cNvCxnSpPr/>
          <p:nvPr/>
        </p:nvCxnSpPr>
        <p:spPr>
          <a:xfrm>
            <a:off x="22017383" y="16889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2" name="Thumb"/>
          <p:cNvCxnSpPr/>
          <p:nvPr/>
        </p:nvCxnSpPr>
        <p:spPr>
          <a:xfrm>
            <a:off x="22017383" y="17270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3" name="Thumb"/>
          <p:cNvCxnSpPr/>
          <p:nvPr/>
        </p:nvCxnSpPr>
        <p:spPr>
          <a:xfrm>
            <a:off x="22017383" y="17651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4" name="Thumb"/>
          <p:cNvCxnSpPr/>
          <p:nvPr/>
        </p:nvCxnSpPr>
        <p:spPr>
          <a:xfrm>
            <a:off x="22017383" y="18032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5" name="Thumb"/>
          <p:cNvCxnSpPr/>
          <p:nvPr/>
        </p:nvCxnSpPr>
        <p:spPr>
          <a:xfrm>
            <a:off x="32050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6" name="Thumb"/>
          <p:cNvCxnSpPr/>
          <p:nvPr/>
        </p:nvCxnSpPr>
        <p:spPr>
          <a:xfrm>
            <a:off x="32431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7" name="Thumb"/>
          <p:cNvCxnSpPr/>
          <p:nvPr/>
        </p:nvCxnSpPr>
        <p:spPr>
          <a:xfrm>
            <a:off x="32812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8" name="Thumb"/>
          <p:cNvCxnSpPr/>
          <p:nvPr/>
        </p:nvCxnSpPr>
        <p:spPr>
          <a:xfrm>
            <a:off x="33193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9" name="Thumb"/>
          <p:cNvCxnSpPr/>
          <p:nvPr/>
        </p:nvCxnSpPr>
        <p:spPr>
          <a:xfrm>
            <a:off x="33574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0" name="Thumb"/>
          <p:cNvCxnSpPr/>
          <p:nvPr/>
        </p:nvCxnSpPr>
        <p:spPr>
          <a:xfrm>
            <a:off x="33955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1" name="Thumb"/>
          <p:cNvCxnSpPr/>
          <p:nvPr/>
        </p:nvCxnSpPr>
        <p:spPr>
          <a:xfrm>
            <a:off x="34336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2" name="Thumb"/>
          <p:cNvCxnSpPr/>
          <p:nvPr/>
        </p:nvCxnSpPr>
        <p:spPr>
          <a:xfrm>
            <a:off x="31669383" y="609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3" name="Thumb"/>
          <p:cNvCxnSpPr/>
          <p:nvPr/>
        </p:nvCxnSpPr>
        <p:spPr>
          <a:xfrm>
            <a:off x="31669383" y="647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4" name="Thumb"/>
          <p:cNvCxnSpPr/>
          <p:nvPr/>
        </p:nvCxnSpPr>
        <p:spPr>
          <a:xfrm>
            <a:off x="31669383" y="685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5" name="Thumb"/>
          <p:cNvCxnSpPr/>
          <p:nvPr/>
        </p:nvCxnSpPr>
        <p:spPr>
          <a:xfrm>
            <a:off x="31669383" y="723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6" name="Thumb"/>
          <p:cNvCxnSpPr/>
          <p:nvPr/>
        </p:nvCxnSpPr>
        <p:spPr>
          <a:xfrm>
            <a:off x="31669383" y="761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7" name="Thumb"/>
          <p:cNvCxnSpPr/>
          <p:nvPr/>
        </p:nvCxnSpPr>
        <p:spPr>
          <a:xfrm>
            <a:off x="31669383" y="799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8" name="Thumb"/>
          <p:cNvCxnSpPr/>
          <p:nvPr/>
        </p:nvCxnSpPr>
        <p:spPr>
          <a:xfrm>
            <a:off x="31669383" y="838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9" name="Thumb"/>
          <p:cNvCxnSpPr/>
          <p:nvPr/>
        </p:nvCxnSpPr>
        <p:spPr>
          <a:xfrm>
            <a:off x="31669383" y="876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0" name="Thumb"/>
          <p:cNvCxnSpPr/>
          <p:nvPr/>
        </p:nvCxnSpPr>
        <p:spPr>
          <a:xfrm>
            <a:off x="31669383" y="914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1" name="Thumb"/>
          <p:cNvCxnSpPr/>
          <p:nvPr/>
        </p:nvCxnSpPr>
        <p:spPr>
          <a:xfrm>
            <a:off x="31669383" y="952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2" name="Thumb"/>
          <p:cNvCxnSpPr/>
          <p:nvPr/>
        </p:nvCxnSpPr>
        <p:spPr>
          <a:xfrm>
            <a:off x="31669383" y="990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3" name="Thumb"/>
          <p:cNvCxnSpPr/>
          <p:nvPr/>
        </p:nvCxnSpPr>
        <p:spPr>
          <a:xfrm>
            <a:off x="31669383" y="1028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4" name="Thumb"/>
          <p:cNvCxnSpPr/>
          <p:nvPr/>
        </p:nvCxnSpPr>
        <p:spPr>
          <a:xfrm>
            <a:off x="31669383" y="1066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5" name="Thumb"/>
          <p:cNvCxnSpPr/>
          <p:nvPr/>
        </p:nvCxnSpPr>
        <p:spPr>
          <a:xfrm>
            <a:off x="31669383" y="1104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6" name="Thumb"/>
          <p:cNvCxnSpPr/>
          <p:nvPr/>
        </p:nvCxnSpPr>
        <p:spPr>
          <a:xfrm>
            <a:off x="31669383" y="1142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7" name="Thumb"/>
          <p:cNvCxnSpPr/>
          <p:nvPr/>
        </p:nvCxnSpPr>
        <p:spPr>
          <a:xfrm>
            <a:off x="31669383" y="1180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8" name="Thumb"/>
          <p:cNvCxnSpPr/>
          <p:nvPr/>
        </p:nvCxnSpPr>
        <p:spPr>
          <a:xfrm>
            <a:off x="31669383" y="1219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9" name="Thumb"/>
          <p:cNvCxnSpPr/>
          <p:nvPr/>
        </p:nvCxnSpPr>
        <p:spPr>
          <a:xfrm>
            <a:off x="31669383" y="1257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0" name="Thumb"/>
          <p:cNvCxnSpPr/>
          <p:nvPr/>
        </p:nvCxnSpPr>
        <p:spPr>
          <a:xfrm>
            <a:off x="31669383" y="1295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1" name="Thumb"/>
          <p:cNvCxnSpPr/>
          <p:nvPr/>
        </p:nvCxnSpPr>
        <p:spPr>
          <a:xfrm>
            <a:off x="31669383" y="1333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2" name="Thumb"/>
          <p:cNvCxnSpPr/>
          <p:nvPr/>
        </p:nvCxnSpPr>
        <p:spPr>
          <a:xfrm>
            <a:off x="31669383" y="1371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3" name="Thumb"/>
          <p:cNvCxnSpPr/>
          <p:nvPr/>
        </p:nvCxnSpPr>
        <p:spPr>
          <a:xfrm>
            <a:off x="31669383" y="1409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4" name="Thumb"/>
          <p:cNvCxnSpPr/>
          <p:nvPr/>
        </p:nvCxnSpPr>
        <p:spPr>
          <a:xfrm>
            <a:off x="31669383" y="1447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5" name="Thumb"/>
          <p:cNvCxnSpPr/>
          <p:nvPr/>
        </p:nvCxnSpPr>
        <p:spPr>
          <a:xfrm>
            <a:off x="32050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6" name="Thumb"/>
          <p:cNvCxnSpPr/>
          <p:nvPr/>
        </p:nvCxnSpPr>
        <p:spPr>
          <a:xfrm>
            <a:off x="31669383" y="15746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7" name="Thumb"/>
          <p:cNvCxnSpPr/>
          <p:nvPr/>
        </p:nvCxnSpPr>
        <p:spPr>
          <a:xfrm>
            <a:off x="32431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8" name="Thumb"/>
          <p:cNvCxnSpPr/>
          <p:nvPr/>
        </p:nvCxnSpPr>
        <p:spPr>
          <a:xfrm>
            <a:off x="31669383" y="16127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9" name="Thumb"/>
          <p:cNvCxnSpPr/>
          <p:nvPr/>
        </p:nvCxnSpPr>
        <p:spPr>
          <a:xfrm>
            <a:off x="32812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0" name="Thumb"/>
          <p:cNvCxnSpPr/>
          <p:nvPr/>
        </p:nvCxnSpPr>
        <p:spPr>
          <a:xfrm>
            <a:off x="31669383" y="16508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1" name="Thumb"/>
          <p:cNvCxnSpPr/>
          <p:nvPr/>
        </p:nvCxnSpPr>
        <p:spPr>
          <a:xfrm>
            <a:off x="33193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2" name="Thumb"/>
          <p:cNvCxnSpPr/>
          <p:nvPr/>
        </p:nvCxnSpPr>
        <p:spPr>
          <a:xfrm>
            <a:off x="31669383" y="16889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3" name="Thumb"/>
          <p:cNvCxnSpPr/>
          <p:nvPr/>
        </p:nvCxnSpPr>
        <p:spPr>
          <a:xfrm>
            <a:off x="33574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4" name="Thumb"/>
          <p:cNvCxnSpPr/>
          <p:nvPr/>
        </p:nvCxnSpPr>
        <p:spPr>
          <a:xfrm>
            <a:off x="31669383" y="17270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5" name="Thumb"/>
          <p:cNvCxnSpPr/>
          <p:nvPr/>
        </p:nvCxnSpPr>
        <p:spPr>
          <a:xfrm>
            <a:off x="33955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6" name="Thumb"/>
          <p:cNvCxnSpPr/>
          <p:nvPr/>
        </p:nvCxnSpPr>
        <p:spPr>
          <a:xfrm>
            <a:off x="31669383" y="17651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7" name="Thumb"/>
          <p:cNvCxnSpPr/>
          <p:nvPr/>
        </p:nvCxnSpPr>
        <p:spPr>
          <a:xfrm>
            <a:off x="34336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8" name="Thumb"/>
          <p:cNvCxnSpPr/>
          <p:nvPr/>
        </p:nvCxnSpPr>
        <p:spPr>
          <a:xfrm>
            <a:off x="31669383" y="18032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sp>
        <p:nvSpPr>
          <p:cNvPr id="9900" name="Acc"/>
          <p:cNvSpPr/>
          <p:nvPr/>
        </p:nvSpPr>
        <p:spPr>
          <a:xfrm>
            <a:off x="31669383" y="15365891"/>
            <a:ext cx="3048000" cy="3048000"/>
          </a:xfrm>
          <a:prstGeom prst="rect">
            <a:avLst/>
          </a:prstGeom>
          <a:solidFill>
            <a:srgbClr val="4E7D00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E1B65A-5B6A-7653-8401-6B72C37523F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2615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0D4C6517-4269-6FC1-46FC-6C34961EF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8800" name="Thumb"/>
          <p:cNvSpPr/>
          <p:nvPr/>
        </p:nvSpPr>
        <p:spPr>
          <a:xfrm>
            <a:off x="22017383" y="15365891"/>
            <a:ext cx="9144000" cy="3048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1" name="Thumb"/>
          <p:cNvSpPr/>
          <p:nvPr/>
        </p:nvSpPr>
        <p:spPr>
          <a:xfrm>
            <a:off x="31669383" y="5713891"/>
            <a:ext cx="3048000" cy="9144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2" name="Thumb"/>
          <p:cNvSpPr/>
          <p:nvPr/>
        </p:nvSpPr>
        <p:spPr>
          <a:xfrm>
            <a:off x="31669383" y="15365891"/>
            <a:ext cx="3048000" cy="3048000"/>
          </a:xfrm>
          <a:prstGeom prst="rect">
            <a:avLst/>
          </a:prstGeom>
          <a:solidFill>
            <a:srgbClr val="FFFFFF"/>
          </a:solidFill>
          <a:ln w="1905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3" name="Thumb"/>
          <p:cNvSpPr/>
          <p:nvPr/>
        </p:nvSpPr>
        <p:spPr>
          <a:xfrm>
            <a:off x="28113383" y="15365891"/>
            <a:ext cx="3048000" cy="3048000"/>
          </a:xfrm>
          <a:prstGeom prst="rect">
            <a:avLst/>
          </a:prstGeom>
          <a:solidFill>
            <a:srgbClr val="B9DE7F"/>
          </a:solidFill>
          <a:ln w="508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4" name="Thumb"/>
          <p:cNvSpPr/>
          <p:nvPr/>
        </p:nvSpPr>
        <p:spPr>
          <a:xfrm>
            <a:off x="31669383" y="11809891"/>
            <a:ext cx="3048000" cy="3048000"/>
          </a:xfrm>
          <a:prstGeom prst="rect">
            <a:avLst/>
          </a:prstGeom>
          <a:solidFill>
            <a:srgbClr val="B9DE7F"/>
          </a:solidFill>
          <a:ln w="5080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8805" name="Thumb"/>
          <p:cNvCxnSpPr/>
          <p:nvPr/>
        </p:nvCxnSpPr>
        <p:spPr>
          <a:xfrm>
            <a:off x="2239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6" name="Thumb"/>
          <p:cNvCxnSpPr/>
          <p:nvPr/>
        </p:nvCxnSpPr>
        <p:spPr>
          <a:xfrm>
            <a:off x="2277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7" name="Thumb"/>
          <p:cNvCxnSpPr/>
          <p:nvPr/>
        </p:nvCxnSpPr>
        <p:spPr>
          <a:xfrm>
            <a:off x="2316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8" name="Thumb"/>
          <p:cNvCxnSpPr/>
          <p:nvPr/>
        </p:nvCxnSpPr>
        <p:spPr>
          <a:xfrm>
            <a:off x="2354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9" name="Thumb"/>
          <p:cNvCxnSpPr/>
          <p:nvPr/>
        </p:nvCxnSpPr>
        <p:spPr>
          <a:xfrm>
            <a:off x="2392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0" name="Thumb"/>
          <p:cNvCxnSpPr/>
          <p:nvPr/>
        </p:nvCxnSpPr>
        <p:spPr>
          <a:xfrm>
            <a:off x="2430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1" name="Thumb"/>
          <p:cNvCxnSpPr/>
          <p:nvPr/>
        </p:nvCxnSpPr>
        <p:spPr>
          <a:xfrm>
            <a:off x="2468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2" name="Thumb"/>
          <p:cNvCxnSpPr/>
          <p:nvPr/>
        </p:nvCxnSpPr>
        <p:spPr>
          <a:xfrm>
            <a:off x="2506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3" name="Thumb"/>
          <p:cNvCxnSpPr/>
          <p:nvPr/>
        </p:nvCxnSpPr>
        <p:spPr>
          <a:xfrm>
            <a:off x="2544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4" name="Thumb"/>
          <p:cNvCxnSpPr/>
          <p:nvPr/>
        </p:nvCxnSpPr>
        <p:spPr>
          <a:xfrm>
            <a:off x="2582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5" name="Thumb"/>
          <p:cNvCxnSpPr/>
          <p:nvPr/>
        </p:nvCxnSpPr>
        <p:spPr>
          <a:xfrm>
            <a:off x="2620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6" name="Thumb"/>
          <p:cNvCxnSpPr/>
          <p:nvPr/>
        </p:nvCxnSpPr>
        <p:spPr>
          <a:xfrm>
            <a:off x="2658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7" name="Thumb"/>
          <p:cNvCxnSpPr/>
          <p:nvPr/>
        </p:nvCxnSpPr>
        <p:spPr>
          <a:xfrm>
            <a:off x="2697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8" name="Thumb"/>
          <p:cNvCxnSpPr/>
          <p:nvPr/>
        </p:nvCxnSpPr>
        <p:spPr>
          <a:xfrm>
            <a:off x="2735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9" name="Thumb"/>
          <p:cNvCxnSpPr/>
          <p:nvPr/>
        </p:nvCxnSpPr>
        <p:spPr>
          <a:xfrm>
            <a:off x="2773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0" name="Thumb"/>
          <p:cNvCxnSpPr/>
          <p:nvPr/>
        </p:nvCxnSpPr>
        <p:spPr>
          <a:xfrm>
            <a:off x="2811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1" name="Thumb"/>
          <p:cNvCxnSpPr/>
          <p:nvPr/>
        </p:nvCxnSpPr>
        <p:spPr>
          <a:xfrm>
            <a:off x="2849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2" name="Thumb"/>
          <p:cNvCxnSpPr/>
          <p:nvPr/>
        </p:nvCxnSpPr>
        <p:spPr>
          <a:xfrm>
            <a:off x="2887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3" name="Thumb"/>
          <p:cNvCxnSpPr/>
          <p:nvPr/>
        </p:nvCxnSpPr>
        <p:spPr>
          <a:xfrm>
            <a:off x="2925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4" name="Thumb"/>
          <p:cNvCxnSpPr/>
          <p:nvPr/>
        </p:nvCxnSpPr>
        <p:spPr>
          <a:xfrm>
            <a:off x="2963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5" name="Thumb"/>
          <p:cNvCxnSpPr/>
          <p:nvPr/>
        </p:nvCxnSpPr>
        <p:spPr>
          <a:xfrm>
            <a:off x="3001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6" name="Thumb"/>
          <p:cNvCxnSpPr/>
          <p:nvPr/>
        </p:nvCxnSpPr>
        <p:spPr>
          <a:xfrm>
            <a:off x="3039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7" name="Thumb"/>
          <p:cNvCxnSpPr/>
          <p:nvPr/>
        </p:nvCxnSpPr>
        <p:spPr>
          <a:xfrm>
            <a:off x="3078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8" name="Thumb"/>
          <p:cNvCxnSpPr/>
          <p:nvPr/>
        </p:nvCxnSpPr>
        <p:spPr>
          <a:xfrm>
            <a:off x="22017383" y="15746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9" name="Thumb"/>
          <p:cNvCxnSpPr/>
          <p:nvPr/>
        </p:nvCxnSpPr>
        <p:spPr>
          <a:xfrm>
            <a:off x="22017383" y="16127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0" name="Thumb"/>
          <p:cNvCxnSpPr/>
          <p:nvPr/>
        </p:nvCxnSpPr>
        <p:spPr>
          <a:xfrm>
            <a:off x="22017383" y="16508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1" name="Thumb"/>
          <p:cNvCxnSpPr/>
          <p:nvPr/>
        </p:nvCxnSpPr>
        <p:spPr>
          <a:xfrm>
            <a:off x="22017383" y="16889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2" name="Thumb"/>
          <p:cNvCxnSpPr/>
          <p:nvPr/>
        </p:nvCxnSpPr>
        <p:spPr>
          <a:xfrm>
            <a:off x="22017383" y="17270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3" name="Thumb"/>
          <p:cNvCxnSpPr/>
          <p:nvPr/>
        </p:nvCxnSpPr>
        <p:spPr>
          <a:xfrm>
            <a:off x="22017383" y="17651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4" name="Thumb"/>
          <p:cNvCxnSpPr/>
          <p:nvPr/>
        </p:nvCxnSpPr>
        <p:spPr>
          <a:xfrm>
            <a:off x="22017383" y="18032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5" name="Thumb"/>
          <p:cNvCxnSpPr/>
          <p:nvPr/>
        </p:nvCxnSpPr>
        <p:spPr>
          <a:xfrm>
            <a:off x="32050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6" name="Thumb"/>
          <p:cNvCxnSpPr/>
          <p:nvPr/>
        </p:nvCxnSpPr>
        <p:spPr>
          <a:xfrm>
            <a:off x="32431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7" name="Thumb"/>
          <p:cNvCxnSpPr/>
          <p:nvPr/>
        </p:nvCxnSpPr>
        <p:spPr>
          <a:xfrm>
            <a:off x="32812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8" name="Thumb"/>
          <p:cNvCxnSpPr/>
          <p:nvPr/>
        </p:nvCxnSpPr>
        <p:spPr>
          <a:xfrm>
            <a:off x="33193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9" name="Thumb"/>
          <p:cNvCxnSpPr/>
          <p:nvPr/>
        </p:nvCxnSpPr>
        <p:spPr>
          <a:xfrm>
            <a:off x="33574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0" name="Thumb"/>
          <p:cNvCxnSpPr/>
          <p:nvPr/>
        </p:nvCxnSpPr>
        <p:spPr>
          <a:xfrm>
            <a:off x="33955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1" name="Thumb"/>
          <p:cNvCxnSpPr/>
          <p:nvPr/>
        </p:nvCxnSpPr>
        <p:spPr>
          <a:xfrm>
            <a:off x="34336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2" name="Thumb"/>
          <p:cNvCxnSpPr/>
          <p:nvPr/>
        </p:nvCxnSpPr>
        <p:spPr>
          <a:xfrm>
            <a:off x="31669383" y="609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3" name="Thumb"/>
          <p:cNvCxnSpPr/>
          <p:nvPr/>
        </p:nvCxnSpPr>
        <p:spPr>
          <a:xfrm>
            <a:off x="31669383" y="647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4" name="Thumb"/>
          <p:cNvCxnSpPr/>
          <p:nvPr/>
        </p:nvCxnSpPr>
        <p:spPr>
          <a:xfrm>
            <a:off x="31669383" y="685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5" name="Thumb"/>
          <p:cNvCxnSpPr/>
          <p:nvPr/>
        </p:nvCxnSpPr>
        <p:spPr>
          <a:xfrm>
            <a:off x="31669383" y="723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6" name="Thumb"/>
          <p:cNvCxnSpPr/>
          <p:nvPr/>
        </p:nvCxnSpPr>
        <p:spPr>
          <a:xfrm>
            <a:off x="31669383" y="761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7" name="Thumb"/>
          <p:cNvCxnSpPr/>
          <p:nvPr/>
        </p:nvCxnSpPr>
        <p:spPr>
          <a:xfrm>
            <a:off x="31669383" y="799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8" name="Thumb"/>
          <p:cNvCxnSpPr/>
          <p:nvPr/>
        </p:nvCxnSpPr>
        <p:spPr>
          <a:xfrm>
            <a:off x="31669383" y="838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9" name="Thumb"/>
          <p:cNvCxnSpPr/>
          <p:nvPr/>
        </p:nvCxnSpPr>
        <p:spPr>
          <a:xfrm>
            <a:off x="31669383" y="876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0" name="Thumb"/>
          <p:cNvCxnSpPr/>
          <p:nvPr/>
        </p:nvCxnSpPr>
        <p:spPr>
          <a:xfrm>
            <a:off x="31669383" y="914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1" name="Thumb"/>
          <p:cNvCxnSpPr/>
          <p:nvPr/>
        </p:nvCxnSpPr>
        <p:spPr>
          <a:xfrm>
            <a:off x="31669383" y="952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2" name="Thumb"/>
          <p:cNvCxnSpPr/>
          <p:nvPr/>
        </p:nvCxnSpPr>
        <p:spPr>
          <a:xfrm>
            <a:off x="31669383" y="990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3" name="Thumb"/>
          <p:cNvCxnSpPr/>
          <p:nvPr/>
        </p:nvCxnSpPr>
        <p:spPr>
          <a:xfrm>
            <a:off x="31669383" y="1028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4" name="Thumb"/>
          <p:cNvCxnSpPr/>
          <p:nvPr/>
        </p:nvCxnSpPr>
        <p:spPr>
          <a:xfrm>
            <a:off x="31669383" y="1066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5" name="Thumb"/>
          <p:cNvCxnSpPr/>
          <p:nvPr/>
        </p:nvCxnSpPr>
        <p:spPr>
          <a:xfrm>
            <a:off x="31669383" y="1104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6" name="Thumb"/>
          <p:cNvCxnSpPr/>
          <p:nvPr/>
        </p:nvCxnSpPr>
        <p:spPr>
          <a:xfrm>
            <a:off x="31669383" y="1142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7" name="Thumb"/>
          <p:cNvCxnSpPr/>
          <p:nvPr/>
        </p:nvCxnSpPr>
        <p:spPr>
          <a:xfrm>
            <a:off x="31669383" y="1180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8" name="Thumb"/>
          <p:cNvCxnSpPr/>
          <p:nvPr/>
        </p:nvCxnSpPr>
        <p:spPr>
          <a:xfrm>
            <a:off x="31669383" y="1219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9" name="Thumb"/>
          <p:cNvCxnSpPr/>
          <p:nvPr/>
        </p:nvCxnSpPr>
        <p:spPr>
          <a:xfrm>
            <a:off x="31669383" y="1257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0" name="Thumb"/>
          <p:cNvCxnSpPr/>
          <p:nvPr/>
        </p:nvCxnSpPr>
        <p:spPr>
          <a:xfrm>
            <a:off x="31669383" y="1295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1" name="Thumb"/>
          <p:cNvCxnSpPr/>
          <p:nvPr/>
        </p:nvCxnSpPr>
        <p:spPr>
          <a:xfrm>
            <a:off x="31669383" y="1333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2" name="Thumb"/>
          <p:cNvCxnSpPr/>
          <p:nvPr/>
        </p:nvCxnSpPr>
        <p:spPr>
          <a:xfrm>
            <a:off x="31669383" y="1371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3" name="Thumb"/>
          <p:cNvCxnSpPr/>
          <p:nvPr/>
        </p:nvCxnSpPr>
        <p:spPr>
          <a:xfrm>
            <a:off x="31669383" y="1409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4" name="Thumb"/>
          <p:cNvCxnSpPr/>
          <p:nvPr/>
        </p:nvCxnSpPr>
        <p:spPr>
          <a:xfrm>
            <a:off x="31669383" y="1447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5" name="Thumb"/>
          <p:cNvCxnSpPr/>
          <p:nvPr/>
        </p:nvCxnSpPr>
        <p:spPr>
          <a:xfrm>
            <a:off x="32050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6" name="Thumb"/>
          <p:cNvCxnSpPr/>
          <p:nvPr/>
        </p:nvCxnSpPr>
        <p:spPr>
          <a:xfrm>
            <a:off x="31669383" y="15746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7" name="Thumb"/>
          <p:cNvCxnSpPr/>
          <p:nvPr/>
        </p:nvCxnSpPr>
        <p:spPr>
          <a:xfrm>
            <a:off x="32431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8" name="Thumb"/>
          <p:cNvCxnSpPr/>
          <p:nvPr/>
        </p:nvCxnSpPr>
        <p:spPr>
          <a:xfrm>
            <a:off x="31669383" y="16127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9" name="Thumb"/>
          <p:cNvCxnSpPr/>
          <p:nvPr/>
        </p:nvCxnSpPr>
        <p:spPr>
          <a:xfrm>
            <a:off x="32812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0" name="Thumb"/>
          <p:cNvCxnSpPr/>
          <p:nvPr/>
        </p:nvCxnSpPr>
        <p:spPr>
          <a:xfrm>
            <a:off x="31669383" y="16508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1" name="Thumb"/>
          <p:cNvCxnSpPr/>
          <p:nvPr/>
        </p:nvCxnSpPr>
        <p:spPr>
          <a:xfrm>
            <a:off x="33193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2" name="Thumb"/>
          <p:cNvCxnSpPr/>
          <p:nvPr/>
        </p:nvCxnSpPr>
        <p:spPr>
          <a:xfrm>
            <a:off x="31669383" y="16889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3" name="Thumb"/>
          <p:cNvCxnSpPr/>
          <p:nvPr/>
        </p:nvCxnSpPr>
        <p:spPr>
          <a:xfrm>
            <a:off x="33574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4" name="Thumb"/>
          <p:cNvCxnSpPr/>
          <p:nvPr/>
        </p:nvCxnSpPr>
        <p:spPr>
          <a:xfrm>
            <a:off x="31669383" y="17270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5" name="Thumb"/>
          <p:cNvCxnSpPr/>
          <p:nvPr/>
        </p:nvCxnSpPr>
        <p:spPr>
          <a:xfrm>
            <a:off x="33955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6" name="Thumb"/>
          <p:cNvCxnSpPr/>
          <p:nvPr/>
        </p:nvCxnSpPr>
        <p:spPr>
          <a:xfrm>
            <a:off x="31669383" y="17651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7" name="Thumb"/>
          <p:cNvCxnSpPr/>
          <p:nvPr/>
        </p:nvCxnSpPr>
        <p:spPr>
          <a:xfrm>
            <a:off x="34336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8" name="Thumb"/>
          <p:cNvCxnSpPr/>
          <p:nvPr/>
        </p:nvCxnSpPr>
        <p:spPr>
          <a:xfrm>
            <a:off x="31669383" y="18032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sp>
        <p:nvSpPr>
          <p:cNvPr id="9200" name="Highlight Box"/>
          <p:cNvSpPr/>
          <p:nvPr/>
        </p:nvSpPr>
        <p:spPr>
          <a:xfrm>
            <a:off x="2705100" y="14147800"/>
            <a:ext cx="12801600" cy="26416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900" name="Acc"/>
          <p:cNvSpPr/>
          <p:nvPr/>
        </p:nvSpPr>
        <p:spPr>
          <a:xfrm>
            <a:off x="31669383" y="15365891"/>
            <a:ext cx="3048000" cy="3048000"/>
          </a:xfrm>
          <a:prstGeom prst="rect">
            <a:avLst/>
          </a:prstGeom>
          <a:solidFill>
            <a:srgbClr val="4E7D00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01" name="Hi2"/>
          <p:cNvSpPr/>
          <p:nvPr/>
        </p:nvSpPr>
        <p:spPr>
          <a:xfrm>
            <a:off x="28113383" y="15365891"/>
            <a:ext cx="3048000" cy="381000"/>
          </a:xfrm>
          <a:prstGeom prst="rect">
            <a:avLst/>
          </a:prstGeom>
          <a:solidFill>
            <a:srgbClr val="E08B8B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202" name="Hi2"/>
          <p:cNvSpPr/>
          <p:nvPr/>
        </p:nvSpPr>
        <p:spPr>
          <a:xfrm>
            <a:off x="31669383" y="11809891"/>
            <a:ext cx="381000" cy="3048000"/>
          </a:xfrm>
          <a:prstGeom prst="rect">
            <a:avLst/>
          </a:prstGeom>
          <a:solidFill>
            <a:srgbClr val="E08B8B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203" name="Hi2"/>
          <p:cNvSpPr/>
          <p:nvPr/>
        </p:nvSpPr>
        <p:spPr>
          <a:xfrm>
            <a:off x="31669383" y="15365891"/>
            <a:ext cx="381000" cy="381000"/>
          </a:xfrm>
          <a:prstGeom prst="rect">
            <a:avLst/>
          </a:prstGeom>
          <a:solidFill>
            <a:srgbClr val="C81414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9600" name="Hi2Grid"/>
          <p:cNvCxnSpPr/>
          <p:nvPr/>
        </p:nvCxnSpPr>
        <p:spPr>
          <a:xfrm>
            <a:off x="28494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1" name="Hi2Grid"/>
          <p:cNvCxnSpPr/>
          <p:nvPr/>
        </p:nvCxnSpPr>
        <p:spPr>
          <a:xfrm>
            <a:off x="28875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2" name="Hi2Grid"/>
          <p:cNvCxnSpPr/>
          <p:nvPr/>
        </p:nvCxnSpPr>
        <p:spPr>
          <a:xfrm>
            <a:off x="29256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3" name="Hi2Grid"/>
          <p:cNvCxnSpPr/>
          <p:nvPr/>
        </p:nvCxnSpPr>
        <p:spPr>
          <a:xfrm>
            <a:off x="29637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4" name="Hi2Grid"/>
          <p:cNvCxnSpPr/>
          <p:nvPr/>
        </p:nvCxnSpPr>
        <p:spPr>
          <a:xfrm>
            <a:off x="30018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5" name="Hi2Grid"/>
          <p:cNvCxnSpPr/>
          <p:nvPr/>
        </p:nvCxnSpPr>
        <p:spPr>
          <a:xfrm>
            <a:off x="30399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6" name="Hi2Grid"/>
          <p:cNvCxnSpPr/>
          <p:nvPr/>
        </p:nvCxnSpPr>
        <p:spPr>
          <a:xfrm>
            <a:off x="30780383" y="15365891"/>
            <a:ext cx="0" cy="38100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7" name="Hi2Grid"/>
          <p:cNvCxnSpPr/>
          <p:nvPr/>
        </p:nvCxnSpPr>
        <p:spPr>
          <a:xfrm>
            <a:off x="31669383" y="12190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8" name="Hi2Grid"/>
          <p:cNvCxnSpPr/>
          <p:nvPr/>
        </p:nvCxnSpPr>
        <p:spPr>
          <a:xfrm>
            <a:off x="31669383" y="12571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09" name="Hi2Grid"/>
          <p:cNvCxnSpPr/>
          <p:nvPr/>
        </p:nvCxnSpPr>
        <p:spPr>
          <a:xfrm>
            <a:off x="31669383" y="12952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10" name="Hi2Grid"/>
          <p:cNvCxnSpPr/>
          <p:nvPr/>
        </p:nvCxnSpPr>
        <p:spPr>
          <a:xfrm>
            <a:off x="31669383" y="13333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11" name="Hi2Grid"/>
          <p:cNvCxnSpPr/>
          <p:nvPr/>
        </p:nvCxnSpPr>
        <p:spPr>
          <a:xfrm>
            <a:off x="31669383" y="13714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12" name="Hi2Grid"/>
          <p:cNvCxnSpPr/>
          <p:nvPr/>
        </p:nvCxnSpPr>
        <p:spPr>
          <a:xfrm>
            <a:off x="31669383" y="14095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cxnSp>
        <p:nvCxnSpPr>
          <p:cNvPr id="9613" name="Hi2Grid"/>
          <p:cNvCxnSpPr/>
          <p:nvPr/>
        </p:nvCxnSpPr>
        <p:spPr>
          <a:xfrm>
            <a:off x="31669383" y="14476891"/>
            <a:ext cx="381000" cy="0"/>
          </a:xfrm>
          <a:prstGeom prst="line">
            <a:avLst/>
          </a:prstGeom>
          <a:ln w="12700" cap="flat">
            <a:solidFill>
              <a:srgbClr val="7A0C0C"/>
            </a:solidFill>
          </a:ln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F62010-C7F9-C5A1-AC1D-A37EED58C64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0601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80517-3D4F-5230-C6D9-0C24AF0D1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CBD855EA-B1BB-73A6-9064-F4A3B2A01D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A6383D9B-9DAA-25B9-35E3-2F64FD67F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8800" name="Thumb">
            <a:extLst>
              <a:ext uri="{FF2B5EF4-FFF2-40B4-BE49-F238E27FC236}">
                <a16:creationId xmlns:a16="http://schemas.microsoft.com/office/drawing/2014/main" id="{609B3EC9-1493-BFF4-3933-8CDE5F137AF0}"/>
              </a:ext>
            </a:extLst>
          </p:cNvPr>
          <p:cNvSpPr/>
          <p:nvPr/>
        </p:nvSpPr>
        <p:spPr>
          <a:xfrm>
            <a:off x="22017383" y="15365891"/>
            <a:ext cx="9144000" cy="3048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1" name="Thumb">
            <a:extLst>
              <a:ext uri="{FF2B5EF4-FFF2-40B4-BE49-F238E27FC236}">
                <a16:creationId xmlns:a16="http://schemas.microsoft.com/office/drawing/2014/main" id="{59F69CF7-E0FA-6DA3-D63E-05EE66EF1189}"/>
              </a:ext>
            </a:extLst>
          </p:cNvPr>
          <p:cNvSpPr/>
          <p:nvPr/>
        </p:nvSpPr>
        <p:spPr>
          <a:xfrm>
            <a:off x="31669383" y="5713891"/>
            <a:ext cx="3048000" cy="9144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2" name="Thumb">
            <a:extLst>
              <a:ext uri="{FF2B5EF4-FFF2-40B4-BE49-F238E27FC236}">
                <a16:creationId xmlns:a16="http://schemas.microsoft.com/office/drawing/2014/main" id="{463F0545-A88D-72D1-F53E-367D35F122D6}"/>
              </a:ext>
            </a:extLst>
          </p:cNvPr>
          <p:cNvSpPr/>
          <p:nvPr/>
        </p:nvSpPr>
        <p:spPr>
          <a:xfrm>
            <a:off x="31669383" y="15365891"/>
            <a:ext cx="3048000" cy="3048000"/>
          </a:xfrm>
          <a:prstGeom prst="rect">
            <a:avLst/>
          </a:prstGeom>
          <a:solidFill>
            <a:srgbClr val="FFFFFF"/>
          </a:solidFill>
          <a:ln w="1905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3" name="Thumb">
            <a:extLst>
              <a:ext uri="{FF2B5EF4-FFF2-40B4-BE49-F238E27FC236}">
                <a16:creationId xmlns:a16="http://schemas.microsoft.com/office/drawing/2014/main" id="{84120FCC-F642-2A66-A369-469BEBA0F861}"/>
              </a:ext>
            </a:extLst>
          </p:cNvPr>
          <p:cNvSpPr/>
          <p:nvPr/>
        </p:nvSpPr>
        <p:spPr>
          <a:xfrm>
            <a:off x="28113383" y="15365891"/>
            <a:ext cx="3048000" cy="3048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804" name="Thumb">
            <a:extLst>
              <a:ext uri="{FF2B5EF4-FFF2-40B4-BE49-F238E27FC236}">
                <a16:creationId xmlns:a16="http://schemas.microsoft.com/office/drawing/2014/main" id="{78B5D6E8-1DF8-AD8D-4AA3-A4F44FC88B65}"/>
              </a:ext>
            </a:extLst>
          </p:cNvPr>
          <p:cNvSpPr/>
          <p:nvPr/>
        </p:nvSpPr>
        <p:spPr>
          <a:xfrm>
            <a:off x="31669383" y="11809891"/>
            <a:ext cx="3048000" cy="3048000"/>
          </a:xfrm>
          <a:prstGeom prst="rect">
            <a:avLst/>
          </a:prstGeom>
          <a:solidFill>
            <a:srgbClr val="EFF7E2"/>
          </a:solidFill>
          <a:ln w="1905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8805" name="Thumb">
            <a:extLst>
              <a:ext uri="{FF2B5EF4-FFF2-40B4-BE49-F238E27FC236}">
                <a16:creationId xmlns:a16="http://schemas.microsoft.com/office/drawing/2014/main" id="{2F573281-9A86-82CC-FBC9-D946D2241E88}"/>
              </a:ext>
            </a:extLst>
          </p:cNvPr>
          <p:cNvCxnSpPr/>
          <p:nvPr/>
        </p:nvCxnSpPr>
        <p:spPr>
          <a:xfrm>
            <a:off x="2239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6" name="Thumb">
            <a:extLst>
              <a:ext uri="{FF2B5EF4-FFF2-40B4-BE49-F238E27FC236}">
                <a16:creationId xmlns:a16="http://schemas.microsoft.com/office/drawing/2014/main" id="{84EE2A66-F8FF-67D6-D413-E5B2859654D8}"/>
              </a:ext>
            </a:extLst>
          </p:cNvPr>
          <p:cNvCxnSpPr/>
          <p:nvPr/>
        </p:nvCxnSpPr>
        <p:spPr>
          <a:xfrm>
            <a:off x="2277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7" name="Thumb">
            <a:extLst>
              <a:ext uri="{FF2B5EF4-FFF2-40B4-BE49-F238E27FC236}">
                <a16:creationId xmlns:a16="http://schemas.microsoft.com/office/drawing/2014/main" id="{DFA7E6B2-17EE-28D1-1443-5CB7C0C1BE04}"/>
              </a:ext>
            </a:extLst>
          </p:cNvPr>
          <p:cNvCxnSpPr/>
          <p:nvPr/>
        </p:nvCxnSpPr>
        <p:spPr>
          <a:xfrm>
            <a:off x="2316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8" name="Thumb">
            <a:extLst>
              <a:ext uri="{FF2B5EF4-FFF2-40B4-BE49-F238E27FC236}">
                <a16:creationId xmlns:a16="http://schemas.microsoft.com/office/drawing/2014/main" id="{90773271-9FE7-82DF-FAF5-AC725F16184B}"/>
              </a:ext>
            </a:extLst>
          </p:cNvPr>
          <p:cNvCxnSpPr/>
          <p:nvPr/>
        </p:nvCxnSpPr>
        <p:spPr>
          <a:xfrm>
            <a:off x="2354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09" name="Thumb">
            <a:extLst>
              <a:ext uri="{FF2B5EF4-FFF2-40B4-BE49-F238E27FC236}">
                <a16:creationId xmlns:a16="http://schemas.microsoft.com/office/drawing/2014/main" id="{4091C2B3-162C-DBF6-943F-93552CCDEF1D}"/>
              </a:ext>
            </a:extLst>
          </p:cNvPr>
          <p:cNvCxnSpPr/>
          <p:nvPr/>
        </p:nvCxnSpPr>
        <p:spPr>
          <a:xfrm>
            <a:off x="2392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0" name="Thumb">
            <a:extLst>
              <a:ext uri="{FF2B5EF4-FFF2-40B4-BE49-F238E27FC236}">
                <a16:creationId xmlns:a16="http://schemas.microsoft.com/office/drawing/2014/main" id="{58E618B6-A9CE-1575-D204-8670AB8504BA}"/>
              </a:ext>
            </a:extLst>
          </p:cNvPr>
          <p:cNvCxnSpPr/>
          <p:nvPr/>
        </p:nvCxnSpPr>
        <p:spPr>
          <a:xfrm>
            <a:off x="2430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1" name="Thumb">
            <a:extLst>
              <a:ext uri="{FF2B5EF4-FFF2-40B4-BE49-F238E27FC236}">
                <a16:creationId xmlns:a16="http://schemas.microsoft.com/office/drawing/2014/main" id="{11F60C19-C7F0-EFC5-6DC6-5EF403965DB8}"/>
              </a:ext>
            </a:extLst>
          </p:cNvPr>
          <p:cNvCxnSpPr/>
          <p:nvPr/>
        </p:nvCxnSpPr>
        <p:spPr>
          <a:xfrm>
            <a:off x="2468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2" name="Thumb">
            <a:extLst>
              <a:ext uri="{FF2B5EF4-FFF2-40B4-BE49-F238E27FC236}">
                <a16:creationId xmlns:a16="http://schemas.microsoft.com/office/drawing/2014/main" id="{34A27C2B-06AB-AAC6-75A1-7B3214BF2A2D}"/>
              </a:ext>
            </a:extLst>
          </p:cNvPr>
          <p:cNvCxnSpPr/>
          <p:nvPr/>
        </p:nvCxnSpPr>
        <p:spPr>
          <a:xfrm>
            <a:off x="2506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3" name="Thumb">
            <a:extLst>
              <a:ext uri="{FF2B5EF4-FFF2-40B4-BE49-F238E27FC236}">
                <a16:creationId xmlns:a16="http://schemas.microsoft.com/office/drawing/2014/main" id="{7E2F63AD-6D39-B133-ACDB-0AC42BC54D9E}"/>
              </a:ext>
            </a:extLst>
          </p:cNvPr>
          <p:cNvCxnSpPr/>
          <p:nvPr/>
        </p:nvCxnSpPr>
        <p:spPr>
          <a:xfrm>
            <a:off x="2544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4" name="Thumb">
            <a:extLst>
              <a:ext uri="{FF2B5EF4-FFF2-40B4-BE49-F238E27FC236}">
                <a16:creationId xmlns:a16="http://schemas.microsoft.com/office/drawing/2014/main" id="{BFD00C02-9E31-E1E7-7CA1-2765F74C8F32}"/>
              </a:ext>
            </a:extLst>
          </p:cNvPr>
          <p:cNvCxnSpPr/>
          <p:nvPr/>
        </p:nvCxnSpPr>
        <p:spPr>
          <a:xfrm>
            <a:off x="2582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5" name="Thumb">
            <a:extLst>
              <a:ext uri="{FF2B5EF4-FFF2-40B4-BE49-F238E27FC236}">
                <a16:creationId xmlns:a16="http://schemas.microsoft.com/office/drawing/2014/main" id="{E4A8968B-15D3-03E9-BBFB-F704501E5BFE}"/>
              </a:ext>
            </a:extLst>
          </p:cNvPr>
          <p:cNvCxnSpPr/>
          <p:nvPr/>
        </p:nvCxnSpPr>
        <p:spPr>
          <a:xfrm>
            <a:off x="2620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6" name="Thumb">
            <a:extLst>
              <a:ext uri="{FF2B5EF4-FFF2-40B4-BE49-F238E27FC236}">
                <a16:creationId xmlns:a16="http://schemas.microsoft.com/office/drawing/2014/main" id="{3691776F-F98E-7A5B-4824-87D3D2CB4491}"/>
              </a:ext>
            </a:extLst>
          </p:cNvPr>
          <p:cNvCxnSpPr/>
          <p:nvPr/>
        </p:nvCxnSpPr>
        <p:spPr>
          <a:xfrm>
            <a:off x="2658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7" name="Thumb">
            <a:extLst>
              <a:ext uri="{FF2B5EF4-FFF2-40B4-BE49-F238E27FC236}">
                <a16:creationId xmlns:a16="http://schemas.microsoft.com/office/drawing/2014/main" id="{FA15FCF0-F815-4793-5C7F-DF0D5EDE7D42}"/>
              </a:ext>
            </a:extLst>
          </p:cNvPr>
          <p:cNvCxnSpPr/>
          <p:nvPr/>
        </p:nvCxnSpPr>
        <p:spPr>
          <a:xfrm>
            <a:off x="2697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8" name="Thumb">
            <a:extLst>
              <a:ext uri="{FF2B5EF4-FFF2-40B4-BE49-F238E27FC236}">
                <a16:creationId xmlns:a16="http://schemas.microsoft.com/office/drawing/2014/main" id="{ADE8D324-0B2E-0CDA-C46F-6D5F7F270467}"/>
              </a:ext>
            </a:extLst>
          </p:cNvPr>
          <p:cNvCxnSpPr/>
          <p:nvPr/>
        </p:nvCxnSpPr>
        <p:spPr>
          <a:xfrm>
            <a:off x="27351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19" name="Thumb">
            <a:extLst>
              <a:ext uri="{FF2B5EF4-FFF2-40B4-BE49-F238E27FC236}">
                <a16:creationId xmlns:a16="http://schemas.microsoft.com/office/drawing/2014/main" id="{299D2105-84D3-E4AF-78B1-D349B84530EC}"/>
              </a:ext>
            </a:extLst>
          </p:cNvPr>
          <p:cNvCxnSpPr/>
          <p:nvPr/>
        </p:nvCxnSpPr>
        <p:spPr>
          <a:xfrm>
            <a:off x="27732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0" name="Thumb">
            <a:extLst>
              <a:ext uri="{FF2B5EF4-FFF2-40B4-BE49-F238E27FC236}">
                <a16:creationId xmlns:a16="http://schemas.microsoft.com/office/drawing/2014/main" id="{91E5DF37-90E9-704C-EBAE-916DC088FDCF}"/>
              </a:ext>
            </a:extLst>
          </p:cNvPr>
          <p:cNvCxnSpPr/>
          <p:nvPr/>
        </p:nvCxnSpPr>
        <p:spPr>
          <a:xfrm>
            <a:off x="28113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1" name="Thumb">
            <a:extLst>
              <a:ext uri="{FF2B5EF4-FFF2-40B4-BE49-F238E27FC236}">
                <a16:creationId xmlns:a16="http://schemas.microsoft.com/office/drawing/2014/main" id="{F2FDD5A7-5041-BC61-52D6-B5B09C69ECEF}"/>
              </a:ext>
            </a:extLst>
          </p:cNvPr>
          <p:cNvCxnSpPr/>
          <p:nvPr/>
        </p:nvCxnSpPr>
        <p:spPr>
          <a:xfrm>
            <a:off x="28494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2" name="Thumb">
            <a:extLst>
              <a:ext uri="{FF2B5EF4-FFF2-40B4-BE49-F238E27FC236}">
                <a16:creationId xmlns:a16="http://schemas.microsoft.com/office/drawing/2014/main" id="{5DD9EEDC-0051-23A7-1F58-2B95AD161A3B}"/>
              </a:ext>
            </a:extLst>
          </p:cNvPr>
          <p:cNvCxnSpPr/>
          <p:nvPr/>
        </p:nvCxnSpPr>
        <p:spPr>
          <a:xfrm>
            <a:off x="28875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3" name="Thumb">
            <a:extLst>
              <a:ext uri="{FF2B5EF4-FFF2-40B4-BE49-F238E27FC236}">
                <a16:creationId xmlns:a16="http://schemas.microsoft.com/office/drawing/2014/main" id="{0251ADC9-304E-2867-B4E3-5A9688EBA96E}"/>
              </a:ext>
            </a:extLst>
          </p:cNvPr>
          <p:cNvCxnSpPr/>
          <p:nvPr/>
        </p:nvCxnSpPr>
        <p:spPr>
          <a:xfrm>
            <a:off x="29256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4" name="Thumb">
            <a:extLst>
              <a:ext uri="{FF2B5EF4-FFF2-40B4-BE49-F238E27FC236}">
                <a16:creationId xmlns:a16="http://schemas.microsoft.com/office/drawing/2014/main" id="{0C4C460A-B3C4-269F-53CF-CF913AE25910}"/>
              </a:ext>
            </a:extLst>
          </p:cNvPr>
          <p:cNvCxnSpPr/>
          <p:nvPr/>
        </p:nvCxnSpPr>
        <p:spPr>
          <a:xfrm>
            <a:off x="29637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5" name="Thumb">
            <a:extLst>
              <a:ext uri="{FF2B5EF4-FFF2-40B4-BE49-F238E27FC236}">
                <a16:creationId xmlns:a16="http://schemas.microsoft.com/office/drawing/2014/main" id="{127B3212-13B0-E32B-0D1F-60AA23A26236}"/>
              </a:ext>
            </a:extLst>
          </p:cNvPr>
          <p:cNvCxnSpPr/>
          <p:nvPr/>
        </p:nvCxnSpPr>
        <p:spPr>
          <a:xfrm>
            <a:off x="30018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6" name="Thumb">
            <a:extLst>
              <a:ext uri="{FF2B5EF4-FFF2-40B4-BE49-F238E27FC236}">
                <a16:creationId xmlns:a16="http://schemas.microsoft.com/office/drawing/2014/main" id="{C9859C02-88AD-7880-95D6-1F8B8E597167}"/>
              </a:ext>
            </a:extLst>
          </p:cNvPr>
          <p:cNvCxnSpPr/>
          <p:nvPr/>
        </p:nvCxnSpPr>
        <p:spPr>
          <a:xfrm>
            <a:off x="30399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7" name="Thumb">
            <a:extLst>
              <a:ext uri="{FF2B5EF4-FFF2-40B4-BE49-F238E27FC236}">
                <a16:creationId xmlns:a16="http://schemas.microsoft.com/office/drawing/2014/main" id="{29389BC1-CB94-3084-BCE0-6BC4C87FE531}"/>
              </a:ext>
            </a:extLst>
          </p:cNvPr>
          <p:cNvCxnSpPr/>
          <p:nvPr/>
        </p:nvCxnSpPr>
        <p:spPr>
          <a:xfrm>
            <a:off x="30780383" y="15365891"/>
            <a:ext cx="0" cy="3048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8" name="Thumb">
            <a:extLst>
              <a:ext uri="{FF2B5EF4-FFF2-40B4-BE49-F238E27FC236}">
                <a16:creationId xmlns:a16="http://schemas.microsoft.com/office/drawing/2014/main" id="{9CF60CB7-783F-D3D1-AC5F-09DAB1727A21}"/>
              </a:ext>
            </a:extLst>
          </p:cNvPr>
          <p:cNvCxnSpPr/>
          <p:nvPr/>
        </p:nvCxnSpPr>
        <p:spPr>
          <a:xfrm>
            <a:off x="22017383" y="15746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29" name="Thumb">
            <a:extLst>
              <a:ext uri="{FF2B5EF4-FFF2-40B4-BE49-F238E27FC236}">
                <a16:creationId xmlns:a16="http://schemas.microsoft.com/office/drawing/2014/main" id="{9E874795-FC24-1BE3-1D25-A92DEA90939E}"/>
              </a:ext>
            </a:extLst>
          </p:cNvPr>
          <p:cNvCxnSpPr/>
          <p:nvPr/>
        </p:nvCxnSpPr>
        <p:spPr>
          <a:xfrm>
            <a:off x="22017383" y="16127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0" name="Thumb">
            <a:extLst>
              <a:ext uri="{FF2B5EF4-FFF2-40B4-BE49-F238E27FC236}">
                <a16:creationId xmlns:a16="http://schemas.microsoft.com/office/drawing/2014/main" id="{10ED487D-F3C1-C823-B930-4D1064D8F9EA}"/>
              </a:ext>
            </a:extLst>
          </p:cNvPr>
          <p:cNvCxnSpPr/>
          <p:nvPr/>
        </p:nvCxnSpPr>
        <p:spPr>
          <a:xfrm>
            <a:off x="22017383" y="16508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1" name="Thumb">
            <a:extLst>
              <a:ext uri="{FF2B5EF4-FFF2-40B4-BE49-F238E27FC236}">
                <a16:creationId xmlns:a16="http://schemas.microsoft.com/office/drawing/2014/main" id="{D59F7FFB-540D-DB05-B6B9-BFD20B5BDFA1}"/>
              </a:ext>
            </a:extLst>
          </p:cNvPr>
          <p:cNvCxnSpPr/>
          <p:nvPr/>
        </p:nvCxnSpPr>
        <p:spPr>
          <a:xfrm>
            <a:off x="22017383" y="16889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2" name="Thumb">
            <a:extLst>
              <a:ext uri="{FF2B5EF4-FFF2-40B4-BE49-F238E27FC236}">
                <a16:creationId xmlns:a16="http://schemas.microsoft.com/office/drawing/2014/main" id="{66BFB096-25DD-216C-C31B-DF4FF1992AE9}"/>
              </a:ext>
            </a:extLst>
          </p:cNvPr>
          <p:cNvCxnSpPr/>
          <p:nvPr/>
        </p:nvCxnSpPr>
        <p:spPr>
          <a:xfrm>
            <a:off x="22017383" y="17270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3" name="Thumb">
            <a:extLst>
              <a:ext uri="{FF2B5EF4-FFF2-40B4-BE49-F238E27FC236}">
                <a16:creationId xmlns:a16="http://schemas.microsoft.com/office/drawing/2014/main" id="{5A903DF0-8088-304E-0234-DF2C4571850B}"/>
              </a:ext>
            </a:extLst>
          </p:cNvPr>
          <p:cNvCxnSpPr/>
          <p:nvPr/>
        </p:nvCxnSpPr>
        <p:spPr>
          <a:xfrm>
            <a:off x="22017383" y="17651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4" name="Thumb">
            <a:extLst>
              <a:ext uri="{FF2B5EF4-FFF2-40B4-BE49-F238E27FC236}">
                <a16:creationId xmlns:a16="http://schemas.microsoft.com/office/drawing/2014/main" id="{4BA2AD8A-1FE5-525E-C80C-8D7A1048A9B2}"/>
              </a:ext>
            </a:extLst>
          </p:cNvPr>
          <p:cNvCxnSpPr/>
          <p:nvPr/>
        </p:nvCxnSpPr>
        <p:spPr>
          <a:xfrm>
            <a:off x="22017383" y="18032891"/>
            <a:ext cx="9144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5" name="Thumb">
            <a:extLst>
              <a:ext uri="{FF2B5EF4-FFF2-40B4-BE49-F238E27FC236}">
                <a16:creationId xmlns:a16="http://schemas.microsoft.com/office/drawing/2014/main" id="{A474409C-2D23-F8D5-1EBE-837F918078E3}"/>
              </a:ext>
            </a:extLst>
          </p:cNvPr>
          <p:cNvCxnSpPr/>
          <p:nvPr/>
        </p:nvCxnSpPr>
        <p:spPr>
          <a:xfrm>
            <a:off x="32050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6" name="Thumb">
            <a:extLst>
              <a:ext uri="{FF2B5EF4-FFF2-40B4-BE49-F238E27FC236}">
                <a16:creationId xmlns:a16="http://schemas.microsoft.com/office/drawing/2014/main" id="{355F1500-6062-1BA8-4CD5-318B71A31AB6}"/>
              </a:ext>
            </a:extLst>
          </p:cNvPr>
          <p:cNvCxnSpPr/>
          <p:nvPr/>
        </p:nvCxnSpPr>
        <p:spPr>
          <a:xfrm>
            <a:off x="32431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7" name="Thumb">
            <a:extLst>
              <a:ext uri="{FF2B5EF4-FFF2-40B4-BE49-F238E27FC236}">
                <a16:creationId xmlns:a16="http://schemas.microsoft.com/office/drawing/2014/main" id="{66E9285D-9E6F-AB88-7716-7F9479762396}"/>
              </a:ext>
            </a:extLst>
          </p:cNvPr>
          <p:cNvCxnSpPr/>
          <p:nvPr/>
        </p:nvCxnSpPr>
        <p:spPr>
          <a:xfrm>
            <a:off x="32812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8" name="Thumb">
            <a:extLst>
              <a:ext uri="{FF2B5EF4-FFF2-40B4-BE49-F238E27FC236}">
                <a16:creationId xmlns:a16="http://schemas.microsoft.com/office/drawing/2014/main" id="{DC1B255F-6A7B-5DFE-33A5-C3E28938A5C2}"/>
              </a:ext>
            </a:extLst>
          </p:cNvPr>
          <p:cNvCxnSpPr/>
          <p:nvPr/>
        </p:nvCxnSpPr>
        <p:spPr>
          <a:xfrm>
            <a:off x="33193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39" name="Thumb">
            <a:extLst>
              <a:ext uri="{FF2B5EF4-FFF2-40B4-BE49-F238E27FC236}">
                <a16:creationId xmlns:a16="http://schemas.microsoft.com/office/drawing/2014/main" id="{FB6EF691-2CA7-BBDB-5407-B9356CC8F2D8}"/>
              </a:ext>
            </a:extLst>
          </p:cNvPr>
          <p:cNvCxnSpPr/>
          <p:nvPr/>
        </p:nvCxnSpPr>
        <p:spPr>
          <a:xfrm>
            <a:off x="33574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0" name="Thumb">
            <a:extLst>
              <a:ext uri="{FF2B5EF4-FFF2-40B4-BE49-F238E27FC236}">
                <a16:creationId xmlns:a16="http://schemas.microsoft.com/office/drawing/2014/main" id="{BE78ABD6-6725-7583-B9DB-AB2DE31D0B52}"/>
              </a:ext>
            </a:extLst>
          </p:cNvPr>
          <p:cNvCxnSpPr/>
          <p:nvPr/>
        </p:nvCxnSpPr>
        <p:spPr>
          <a:xfrm>
            <a:off x="33955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1" name="Thumb">
            <a:extLst>
              <a:ext uri="{FF2B5EF4-FFF2-40B4-BE49-F238E27FC236}">
                <a16:creationId xmlns:a16="http://schemas.microsoft.com/office/drawing/2014/main" id="{733F2842-46C1-A279-F1CA-3E84CC159263}"/>
              </a:ext>
            </a:extLst>
          </p:cNvPr>
          <p:cNvCxnSpPr/>
          <p:nvPr/>
        </p:nvCxnSpPr>
        <p:spPr>
          <a:xfrm>
            <a:off x="34336383" y="5713891"/>
            <a:ext cx="0" cy="914400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2" name="Thumb">
            <a:extLst>
              <a:ext uri="{FF2B5EF4-FFF2-40B4-BE49-F238E27FC236}">
                <a16:creationId xmlns:a16="http://schemas.microsoft.com/office/drawing/2014/main" id="{591CFAE1-24F5-66E4-F2F3-5B1F6C033B20}"/>
              </a:ext>
            </a:extLst>
          </p:cNvPr>
          <p:cNvCxnSpPr/>
          <p:nvPr/>
        </p:nvCxnSpPr>
        <p:spPr>
          <a:xfrm>
            <a:off x="31669383" y="609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3" name="Thumb">
            <a:extLst>
              <a:ext uri="{FF2B5EF4-FFF2-40B4-BE49-F238E27FC236}">
                <a16:creationId xmlns:a16="http://schemas.microsoft.com/office/drawing/2014/main" id="{80E08800-54FA-40D9-56BB-5CAFD10E590F}"/>
              </a:ext>
            </a:extLst>
          </p:cNvPr>
          <p:cNvCxnSpPr/>
          <p:nvPr/>
        </p:nvCxnSpPr>
        <p:spPr>
          <a:xfrm>
            <a:off x="31669383" y="647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4" name="Thumb">
            <a:extLst>
              <a:ext uri="{FF2B5EF4-FFF2-40B4-BE49-F238E27FC236}">
                <a16:creationId xmlns:a16="http://schemas.microsoft.com/office/drawing/2014/main" id="{A2155AA5-56F8-A53C-B038-EDBB7F6425A2}"/>
              </a:ext>
            </a:extLst>
          </p:cNvPr>
          <p:cNvCxnSpPr/>
          <p:nvPr/>
        </p:nvCxnSpPr>
        <p:spPr>
          <a:xfrm>
            <a:off x="31669383" y="685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5" name="Thumb">
            <a:extLst>
              <a:ext uri="{FF2B5EF4-FFF2-40B4-BE49-F238E27FC236}">
                <a16:creationId xmlns:a16="http://schemas.microsoft.com/office/drawing/2014/main" id="{0D4A3B46-72C3-73FC-65AC-CC96005C187E}"/>
              </a:ext>
            </a:extLst>
          </p:cNvPr>
          <p:cNvCxnSpPr/>
          <p:nvPr/>
        </p:nvCxnSpPr>
        <p:spPr>
          <a:xfrm>
            <a:off x="31669383" y="723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6" name="Thumb">
            <a:extLst>
              <a:ext uri="{FF2B5EF4-FFF2-40B4-BE49-F238E27FC236}">
                <a16:creationId xmlns:a16="http://schemas.microsoft.com/office/drawing/2014/main" id="{A16D3B2A-DE4C-E71A-DA88-2B49987F26E0}"/>
              </a:ext>
            </a:extLst>
          </p:cNvPr>
          <p:cNvCxnSpPr/>
          <p:nvPr/>
        </p:nvCxnSpPr>
        <p:spPr>
          <a:xfrm>
            <a:off x="31669383" y="761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7" name="Thumb">
            <a:extLst>
              <a:ext uri="{FF2B5EF4-FFF2-40B4-BE49-F238E27FC236}">
                <a16:creationId xmlns:a16="http://schemas.microsoft.com/office/drawing/2014/main" id="{D56573C0-2B65-6C99-CF70-38F796C2A071}"/>
              </a:ext>
            </a:extLst>
          </p:cNvPr>
          <p:cNvCxnSpPr/>
          <p:nvPr/>
        </p:nvCxnSpPr>
        <p:spPr>
          <a:xfrm>
            <a:off x="31669383" y="799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8" name="Thumb">
            <a:extLst>
              <a:ext uri="{FF2B5EF4-FFF2-40B4-BE49-F238E27FC236}">
                <a16:creationId xmlns:a16="http://schemas.microsoft.com/office/drawing/2014/main" id="{301282D1-03BC-C063-5697-A70C2A154827}"/>
              </a:ext>
            </a:extLst>
          </p:cNvPr>
          <p:cNvCxnSpPr/>
          <p:nvPr/>
        </p:nvCxnSpPr>
        <p:spPr>
          <a:xfrm>
            <a:off x="31669383" y="838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49" name="Thumb">
            <a:extLst>
              <a:ext uri="{FF2B5EF4-FFF2-40B4-BE49-F238E27FC236}">
                <a16:creationId xmlns:a16="http://schemas.microsoft.com/office/drawing/2014/main" id="{E6BCF8EA-9317-180C-0E8A-8CA4E5A77E5E}"/>
              </a:ext>
            </a:extLst>
          </p:cNvPr>
          <p:cNvCxnSpPr/>
          <p:nvPr/>
        </p:nvCxnSpPr>
        <p:spPr>
          <a:xfrm>
            <a:off x="31669383" y="876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0" name="Thumb">
            <a:extLst>
              <a:ext uri="{FF2B5EF4-FFF2-40B4-BE49-F238E27FC236}">
                <a16:creationId xmlns:a16="http://schemas.microsoft.com/office/drawing/2014/main" id="{6BAA6C19-8956-314A-A4CA-A85F5824BD06}"/>
              </a:ext>
            </a:extLst>
          </p:cNvPr>
          <p:cNvCxnSpPr/>
          <p:nvPr/>
        </p:nvCxnSpPr>
        <p:spPr>
          <a:xfrm>
            <a:off x="31669383" y="914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1" name="Thumb">
            <a:extLst>
              <a:ext uri="{FF2B5EF4-FFF2-40B4-BE49-F238E27FC236}">
                <a16:creationId xmlns:a16="http://schemas.microsoft.com/office/drawing/2014/main" id="{E3D98D44-7DDC-FFD4-59C5-7214D6F79373}"/>
              </a:ext>
            </a:extLst>
          </p:cNvPr>
          <p:cNvCxnSpPr/>
          <p:nvPr/>
        </p:nvCxnSpPr>
        <p:spPr>
          <a:xfrm>
            <a:off x="31669383" y="952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2" name="Thumb">
            <a:extLst>
              <a:ext uri="{FF2B5EF4-FFF2-40B4-BE49-F238E27FC236}">
                <a16:creationId xmlns:a16="http://schemas.microsoft.com/office/drawing/2014/main" id="{A8EB8EA6-8319-5196-7506-4D734894173F}"/>
              </a:ext>
            </a:extLst>
          </p:cNvPr>
          <p:cNvCxnSpPr/>
          <p:nvPr/>
        </p:nvCxnSpPr>
        <p:spPr>
          <a:xfrm>
            <a:off x="31669383" y="990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3" name="Thumb">
            <a:extLst>
              <a:ext uri="{FF2B5EF4-FFF2-40B4-BE49-F238E27FC236}">
                <a16:creationId xmlns:a16="http://schemas.microsoft.com/office/drawing/2014/main" id="{AF7BADD8-E91A-9F4A-3529-FECDE5916DFB}"/>
              </a:ext>
            </a:extLst>
          </p:cNvPr>
          <p:cNvCxnSpPr/>
          <p:nvPr/>
        </p:nvCxnSpPr>
        <p:spPr>
          <a:xfrm>
            <a:off x="31669383" y="1028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4" name="Thumb">
            <a:extLst>
              <a:ext uri="{FF2B5EF4-FFF2-40B4-BE49-F238E27FC236}">
                <a16:creationId xmlns:a16="http://schemas.microsoft.com/office/drawing/2014/main" id="{BB59EEB4-F27D-7D90-C30E-CC5B0618F3B4}"/>
              </a:ext>
            </a:extLst>
          </p:cNvPr>
          <p:cNvCxnSpPr/>
          <p:nvPr/>
        </p:nvCxnSpPr>
        <p:spPr>
          <a:xfrm>
            <a:off x="31669383" y="1066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5" name="Thumb">
            <a:extLst>
              <a:ext uri="{FF2B5EF4-FFF2-40B4-BE49-F238E27FC236}">
                <a16:creationId xmlns:a16="http://schemas.microsoft.com/office/drawing/2014/main" id="{5F84498D-F7A7-1311-D032-C4D1A9866330}"/>
              </a:ext>
            </a:extLst>
          </p:cNvPr>
          <p:cNvCxnSpPr/>
          <p:nvPr/>
        </p:nvCxnSpPr>
        <p:spPr>
          <a:xfrm>
            <a:off x="31669383" y="11047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6" name="Thumb">
            <a:extLst>
              <a:ext uri="{FF2B5EF4-FFF2-40B4-BE49-F238E27FC236}">
                <a16:creationId xmlns:a16="http://schemas.microsoft.com/office/drawing/2014/main" id="{82425FC1-C0D8-9676-F69F-44D198CA6712}"/>
              </a:ext>
            </a:extLst>
          </p:cNvPr>
          <p:cNvCxnSpPr/>
          <p:nvPr/>
        </p:nvCxnSpPr>
        <p:spPr>
          <a:xfrm>
            <a:off x="31669383" y="11428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7" name="Thumb">
            <a:extLst>
              <a:ext uri="{FF2B5EF4-FFF2-40B4-BE49-F238E27FC236}">
                <a16:creationId xmlns:a16="http://schemas.microsoft.com/office/drawing/2014/main" id="{6563B148-E689-3252-54D0-F0026A22CFEB}"/>
              </a:ext>
            </a:extLst>
          </p:cNvPr>
          <p:cNvCxnSpPr/>
          <p:nvPr/>
        </p:nvCxnSpPr>
        <p:spPr>
          <a:xfrm>
            <a:off x="31669383" y="11809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8" name="Thumb">
            <a:extLst>
              <a:ext uri="{FF2B5EF4-FFF2-40B4-BE49-F238E27FC236}">
                <a16:creationId xmlns:a16="http://schemas.microsoft.com/office/drawing/2014/main" id="{50B78E1B-B427-0676-B173-FFBD7B6F63B4}"/>
              </a:ext>
            </a:extLst>
          </p:cNvPr>
          <p:cNvCxnSpPr/>
          <p:nvPr/>
        </p:nvCxnSpPr>
        <p:spPr>
          <a:xfrm>
            <a:off x="31669383" y="12190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59" name="Thumb">
            <a:extLst>
              <a:ext uri="{FF2B5EF4-FFF2-40B4-BE49-F238E27FC236}">
                <a16:creationId xmlns:a16="http://schemas.microsoft.com/office/drawing/2014/main" id="{95754B68-82C1-BB61-407C-AC9B8608FE19}"/>
              </a:ext>
            </a:extLst>
          </p:cNvPr>
          <p:cNvCxnSpPr/>
          <p:nvPr/>
        </p:nvCxnSpPr>
        <p:spPr>
          <a:xfrm>
            <a:off x="31669383" y="12571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0" name="Thumb">
            <a:extLst>
              <a:ext uri="{FF2B5EF4-FFF2-40B4-BE49-F238E27FC236}">
                <a16:creationId xmlns:a16="http://schemas.microsoft.com/office/drawing/2014/main" id="{EB7AED40-791A-EF27-2FE4-D95ADE796D78}"/>
              </a:ext>
            </a:extLst>
          </p:cNvPr>
          <p:cNvCxnSpPr/>
          <p:nvPr/>
        </p:nvCxnSpPr>
        <p:spPr>
          <a:xfrm>
            <a:off x="31669383" y="12952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1" name="Thumb">
            <a:extLst>
              <a:ext uri="{FF2B5EF4-FFF2-40B4-BE49-F238E27FC236}">
                <a16:creationId xmlns:a16="http://schemas.microsoft.com/office/drawing/2014/main" id="{3C147BCE-39D9-BF6C-6823-306D2390D6A3}"/>
              </a:ext>
            </a:extLst>
          </p:cNvPr>
          <p:cNvCxnSpPr/>
          <p:nvPr/>
        </p:nvCxnSpPr>
        <p:spPr>
          <a:xfrm>
            <a:off x="31669383" y="13333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2" name="Thumb">
            <a:extLst>
              <a:ext uri="{FF2B5EF4-FFF2-40B4-BE49-F238E27FC236}">
                <a16:creationId xmlns:a16="http://schemas.microsoft.com/office/drawing/2014/main" id="{BEFEAB0D-109F-C7CC-CB8A-66F16389CB71}"/>
              </a:ext>
            </a:extLst>
          </p:cNvPr>
          <p:cNvCxnSpPr/>
          <p:nvPr/>
        </p:nvCxnSpPr>
        <p:spPr>
          <a:xfrm>
            <a:off x="31669383" y="13714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3" name="Thumb">
            <a:extLst>
              <a:ext uri="{FF2B5EF4-FFF2-40B4-BE49-F238E27FC236}">
                <a16:creationId xmlns:a16="http://schemas.microsoft.com/office/drawing/2014/main" id="{A3C46AE4-B189-609E-55D7-BD9DEBC32301}"/>
              </a:ext>
            </a:extLst>
          </p:cNvPr>
          <p:cNvCxnSpPr/>
          <p:nvPr/>
        </p:nvCxnSpPr>
        <p:spPr>
          <a:xfrm>
            <a:off x="31669383" y="14095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4" name="Thumb">
            <a:extLst>
              <a:ext uri="{FF2B5EF4-FFF2-40B4-BE49-F238E27FC236}">
                <a16:creationId xmlns:a16="http://schemas.microsoft.com/office/drawing/2014/main" id="{28FB2314-38EA-EF7E-AAA4-F4C607FE9612}"/>
              </a:ext>
            </a:extLst>
          </p:cNvPr>
          <p:cNvCxnSpPr/>
          <p:nvPr/>
        </p:nvCxnSpPr>
        <p:spPr>
          <a:xfrm>
            <a:off x="31669383" y="14476891"/>
            <a:ext cx="3048000" cy="0"/>
          </a:xfrm>
          <a:prstGeom prst="line">
            <a:avLst/>
          </a:prstGeom>
          <a:ln w="9525" cap="flat">
            <a:solidFill>
              <a:srgbClr val="9CC65A"/>
            </a:solidFill>
          </a:ln>
        </p:spPr>
      </p:cxnSp>
      <p:cxnSp>
        <p:nvCxnSpPr>
          <p:cNvPr id="8865" name="Thumb">
            <a:extLst>
              <a:ext uri="{FF2B5EF4-FFF2-40B4-BE49-F238E27FC236}">
                <a16:creationId xmlns:a16="http://schemas.microsoft.com/office/drawing/2014/main" id="{D2BDB97F-DFCA-3DEE-A8F3-E5E01FB28F8F}"/>
              </a:ext>
            </a:extLst>
          </p:cNvPr>
          <p:cNvCxnSpPr/>
          <p:nvPr/>
        </p:nvCxnSpPr>
        <p:spPr>
          <a:xfrm>
            <a:off x="32050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6" name="Thumb">
            <a:extLst>
              <a:ext uri="{FF2B5EF4-FFF2-40B4-BE49-F238E27FC236}">
                <a16:creationId xmlns:a16="http://schemas.microsoft.com/office/drawing/2014/main" id="{4A32D140-3050-B290-5F2D-C85FE4B36856}"/>
              </a:ext>
            </a:extLst>
          </p:cNvPr>
          <p:cNvCxnSpPr/>
          <p:nvPr/>
        </p:nvCxnSpPr>
        <p:spPr>
          <a:xfrm>
            <a:off x="31669383" y="15746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7" name="Thumb">
            <a:extLst>
              <a:ext uri="{FF2B5EF4-FFF2-40B4-BE49-F238E27FC236}">
                <a16:creationId xmlns:a16="http://schemas.microsoft.com/office/drawing/2014/main" id="{D6C34794-E4B0-29DD-CC65-7559F8B6D64A}"/>
              </a:ext>
            </a:extLst>
          </p:cNvPr>
          <p:cNvCxnSpPr/>
          <p:nvPr/>
        </p:nvCxnSpPr>
        <p:spPr>
          <a:xfrm>
            <a:off x="32431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8" name="Thumb">
            <a:extLst>
              <a:ext uri="{FF2B5EF4-FFF2-40B4-BE49-F238E27FC236}">
                <a16:creationId xmlns:a16="http://schemas.microsoft.com/office/drawing/2014/main" id="{3FC8471E-C115-61E8-75D8-7D69DED3C1C2}"/>
              </a:ext>
            </a:extLst>
          </p:cNvPr>
          <p:cNvCxnSpPr/>
          <p:nvPr/>
        </p:nvCxnSpPr>
        <p:spPr>
          <a:xfrm>
            <a:off x="31669383" y="16127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69" name="Thumb">
            <a:extLst>
              <a:ext uri="{FF2B5EF4-FFF2-40B4-BE49-F238E27FC236}">
                <a16:creationId xmlns:a16="http://schemas.microsoft.com/office/drawing/2014/main" id="{649768E1-7CE0-0851-6DD3-A048EB6B1DC2}"/>
              </a:ext>
            </a:extLst>
          </p:cNvPr>
          <p:cNvCxnSpPr/>
          <p:nvPr/>
        </p:nvCxnSpPr>
        <p:spPr>
          <a:xfrm>
            <a:off x="32812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0" name="Thumb">
            <a:extLst>
              <a:ext uri="{FF2B5EF4-FFF2-40B4-BE49-F238E27FC236}">
                <a16:creationId xmlns:a16="http://schemas.microsoft.com/office/drawing/2014/main" id="{A42392A1-8298-7694-0DDD-1097A8B1AD27}"/>
              </a:ext>
            </a:extLst>
          </p:cNvPr>
          <p:cNvCxnSpPr/>
          <p:nvPr/>
        </p:nvCxnSpPr>
        <p:spPr>
          <a:xfrm>
            <a:off x="31669383" y="16508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1" name="Thumb">
            <a:extLst>
              <a:ext uri="{FF2B5EF4-FFF2-40B4-BE49-F238E27FC236}">
                <a16:creationId xmlns:a16="http://schemas.microsoft.com/office/drawing/2014/main" id="{B1F7BF9E-46AF-B572-BD4F-03EE8EC55C32}"/>
              </a:ext>
            </a:extLst>
          </p:cNvPr>
          <p:cNvCxnSpPr/>
          <p:nvPr/>
        </p:nvCxnSpPr>
        <p:spPr>
          <a:xfrm>
            <a:off x="33193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2" name="Thumb">
            <a:extLst>
              <a:ext uri="{FF2B5EF4-FFF2-40B4-BE49-F238E27FC236}">
                <a16:creationId xmlns:a16="http://schemas.microsoft.com/office/drawing/2014/main" id="{C0284872-8226-E2B9-CC62-58B6648B5DDD}"/>
              </a:ext>
            </a:extLst>
          </p:cNvPr>
          <p:cNvCxnSpPr/>
          <p:nvPr/>
        </p:nvCxnSpPr>
        <p:spPr>
          <a:xfrm>
            <a:off x="31669383" y="16889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3" name="Thumb">
            <a:extLst>
              <a:ext uri="{FF2B5EF4-FFF2-40B4-BE49-F238E27FC236}">
                <a16:creationId xmlns:a16="http://schemas.microsoft.com/office/drawing/2014/main" id="{6DBD5241-CC84-0F41-5E6D-2BED03C8C509}"/>
              </a:ext>
            </a:extLst>
          </p:cNvPr>
          <p:cNvCxnSpPr/>
          <p:nvPr/>
        </p:nvCxnSpPr>
        <p:spPr>
          <a:xfrm>
            <a:off x="33574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4" name="Thumb">
            <a:extLst>
              <a:ext uri="{FF2B5EF4-FFF2-40B4-BE49-F238E27FC236}">
                <a16:creationId xmlns:a16="http://schemas.microsoft.com/office/drawing/2014/main" id="{E8A61D77-F5D6-5709-612A-26375F9FAF90}"/>
              </a:ext>
            </a:extLst>
          </p:cNvPr>
          <p:cNvCxnSpPr/>
          <p:nvPr/>
        </p:nvCxnSpPr>
        <p:spPr>
          <a:xfrm>
            <a:off x="31669383" y="17270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5" name="Thumb">
            <a:extLst>
              <a:ext uri="{FF2B5EF4-FFF2-40B4-BE49-F238E27FC236}">
                <a16:creationId xmlns:a16="http://schemas.microsoft.com/office/drawing/2014/main" id="{861538E1-9CDA-028C-B7AB-C208662B96E1}"/>
              </a:ext>
            </a:extLst>
          </p:cNvPr>
          <p:cNvCxnSpPr/>
          <p:nvPr/>
        </p:nvCxnSpPr>
        <p:spPr>
          <a:xfrm>
            <a:off x="33955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6" name="Thumb">
            <a:extLst>
              <a:ext uri="{FF2B5EF4-FFF2-40B4-BE49-F238E27FC236}">
                <a16:creationId xmlns:a16="http://schemas.microsoft.com/office/drawing/2014/main" id="{87992396-4DDD-5E35-75C3-1979B8AC392A}"/>
              </a:ext>
            </a:extLst>
          </p:cNvPr>
          <p:cNvCxnSpPr/>
          <p:nvPr/>
        </p:nvCxnSpPr>
        <p:spPr>
          <a:xfrm>
            <a:off x="31669383" y="17651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7" name="Thumb">
            <a:extLst>
              <a:ext uri="{FF2B5EF4-FFF2-40B4-BE49-F238E27FC236}">
                <a16:creationId xmlns:a16="http://schemas.microsoft.com/office/drawing/2014/main" id="{9CE31A72-365C-4C18-05F3-08D69E8FDC6F}"/>
              </a:ext>
            </a:extLst>
          </p:cNvPr>
          <p:cNvCxnSpPr/>
          <p:nvPr/>
        </p:nvCxnSpPr>
        <p:spPr>
          <a:xfrm>
            <a:off x="34336383" y="15365891"/>
            <a:ext cx="0" cy="304800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cxnSp>
        <p:nvCxnSpPr>
          <p:cNvPr id="8878" name="Thumb">
            <a:extLst>
              <a:ext uri="{FF2B5EF4-FFF2-40B4-BE49-F238E27FC236}">
                <a16:creationId xmlns:a16="http://schemas.microsoft.com/office/drawing/2014/main" id="{76DC9593-2065-C726-7AD7-523FDD13CEDB}"/>
              </a:ext>
            </a:extLst>
          </p:cNvPr>
          <p:cNvCxnSpPr/>
          <p:nvPr/>
        </p:nvCxnSpPr>
        <p:spPr>
          <a:xfrm>
            <a:off x="31669383" y="18032891"/>
            <a:ext cx="3048000" cy="0"/>
          </a:xfrm>
          <a:prstGeom prst="line">
            <a:avLst/>
          </a:prstGeom>
          <a:ln w="9525" cap="flat">
            <a:solidFill>
              <a:srgbClr val="9E9E9E"/>
            </a:solidFill>
          </a:ln>
        </p:spPr>
      </p:cxnSp>
      <p:sp>
        <p:nvSpPr>
          <p:cNvPr id="9200" name="Highlight Box">
            <a:extLst>
              <a:ext uri="{FF2B5EF4-FFF2-40B4-BE49-F238E27FC236}">
                <a16:creationId xmlns:a16="http://schemas.microsoft.com/office/drawing/2014/main" id="{DB5B2C9E-0292-D738-688E-89C8F7A90CF7}"/>
              </a:ext>
            </a:extLst>
          </p:cNvPr>
          <p:cNvSpPr/>
          <p:nvPr/>
        </p:nvSpPr>
        <p:spPr>
          <a:xfrm>
            <a:off x="2061816" y="17424491"/>
            <a:ext cx="6019800" cy="9894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900" name="Acc">
            <a:extLst>
              <a:ext uri="{FF2B5EF4-FFF2-40B4-BE49-F238E27FC236}">
                <a16:creationId xmlns:a16="http://schemas.microsoft.com/office/drawing/2014/main" id="{1F14FA21-95F4-8A29-03E5-F97B18C90443}"/>
              </a:ext>
            </a:extLst>
          </p:cNvPr>
          <p:cNvSpPr/>
          <p:nvPr/>
        </p:nvSpPr>
        <p:spPr>
          <a:xfrm>
            <a:off x="31669383" y="15365891"/>
            <a:ext cx="3048000" cy="3048000"/>
          </a:xfrm>
          <a:prstGeom prst="rect">
            <a:avLst/>
          </a:prstGeom>
          <a:solidFill>
            <a:srgbClr val="4E7D00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03" name="Hi2">
            <a:extLst>
              <a:ext uri="{FF2B5EF4-FFF2-40B4-BE49-F238E27FC236}">
                <a16:creationId xmlns:a16="http://schemas.microsoft.com/office/drawing/2014/main" id="{CC739366-696A-6401-9FD2-BF5032804272}"/>
              </a:ext>
            </a:extLst>
          </p:cNvPr>
          <p:cNvSpPr/>
          <p:nvPr/>
        </p:nvSpPr>
        <p:spPr>
          <a:xfrm>
            <a:off x="31669383" y="15365891"/>
            <a:ext cx="381000" cy="381000"/>
          </a:xfrm>
          <a:prstGeom prst="rect">
            <a:avLst/>
          </a:prstGeom>
          <a:solidFill>
            <a:srgbClr val="C81414"/>
          </a:solidFill>
          <a:ln w="19050"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C7FCF8-C030-C056-196A-5F44079FE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20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FC1DEC-9175-B419-4770-9F0B30F1A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Evolution of a GPU Core</a:t>
            </a:r>
          </a:p>
        </p:txBody>
      </p:sp>
      <p:sp>
        <p:nvSpPr>
          <p:cNvPr id="101" name="SM"/>
          <p:cNvSpPr/>
          <p:nvPr/>
        </p:nvSpPr>
        <p:spPr>
          <a:xfrm>
            <a:off x="1828800" y="5080000"/>
            <a:ext cx="22301200" cy="9870440"/>
          </a:xfrm>
          <a:prstGeom prst="roundRect">
            <a:avLst>
              <a:gd name="adj" fmla="val 4000"/>
            </a:avLst>
          </a:prstGeom>
          <a:solidFill>
            <a:srgbClr val="EEF6DF"/>
          </a:solidFill>
          <a:ln w="50800">
            <a:solidFill>
              <a:srgbClr val="76B900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endParaRPr lang="en-US" sz="3600"/>
          </a:p>
        </p:txBody>
      </p:sp>
      <p:sp>
        <p:nvSpPr>
          <p:cNvPr id="102" name="SM Label"/>
          <p:cNvSpPr/>
          <p:nvPr/>
        </p:nvSpPr>
        <p:spPr>
          <a:xfrm>
            <a:off x="2032000" y="5270500"/>
            <a:ext cx="21894800" cy="1016000"/>
          </a:xfrm>
          <a:prstGeom prst="roundRect">
            <a:avLst/>
          </a:prstGeom>
          <a:solidFill>
            <a:srgbClr val="EEF6DF"/>
          </a:solidFill>
          <a:ln>
            <a:noFill/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r>
              <a:rPr lang="en-US" sz="4400" b="1" dirty="0">
                <a:solidFill>
                  <a:srgbClr val="000000"/>
                </a:solidFill>
              </a:rPr>
              <a:t>Streaming Multiprocessor (SM)</a:t>
            </a:r>
          </a:p>
        </p:txBody>
      </p:sp>
      <p:sp>
        <p:nvSpPr>
          <p:cNvPr id="105" name="ALU 00"/>
          <p:cNvSpPr/>
          <p:nvPr/>
        </p:nvSpPr>
        <p:spPr>
          <a:xfrm>
            <a:off x="2921000" y="74295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06" name="ALU 01"/>
          <p:cNvSpPr/>
          <p:nvPr/>
        </p:nvSpPr>
        <p:spPr>
          <a:xfrm>
            <a:off x="4546600" y="74295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07" name="ALU 02"/>
          <p:cNvSpPr/>
          <p:nvPr/>
        </p:nvSpPr>
        <p:spPr>
          <a:xfrm>
            <a:off x="6172200" y="74295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08" name="ALU 03"/>
          <p:cNvSpPr/>
          <p:nvPr/>
        </p:nvSpPr>
        <p:spPr>
          <a:xfrm>
            <a:off x="7797800" y="74295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endParaRPr lang="en-US" sz="1400"/>
          </a:p>
        </p:txBody>
      </p:sp>
      <p:sp>
        <p:nvSpPr>
          <p:cNvPr id="117" name="Tensor Core"/>
          <p:cNvSpPr/>
          <p:nvPr/>
        </p:nvSpPr>
        <p:spPr>
          <a:xfrm>
            <a:off x="16510000" y="6731000"/>
            <a:ext cx="6604000" cy="4191000"/>
          </a:xfrm>
          <a:prstGeom prst="roundRect">
            <a:avLst/>
          </a:prstGeom>
          <a:solidFill>
            <a:srgbClr val="EFE0F7"/>
          </a:solidFill>
          <a:ln w="25400">
            <a:solidFill>
              <a:srgbClr val="952FC6"/>
            </a:solidFill>
          </a:ln>
        </p:spPr>
        <p:txBody>
          <a:bodyPr wrap="square" lIns="152400" tIns="101600" rIns="152400" bIns="101600" anchor="t">
            <a:normAutofit/>
          </a:bodyPr>
          <a:lstStyle/>
          <a:p>
            <a:pPr algn="ctr"/>
            <a:r>
              <a:rPr lang="en-US" sz="3400" b="1" dirty="0">
                <a:solidFill>
                  <a:srgbClr val="000000"/>
                </a:solidFill>
              </a:rPr>
              <a:t>Tensor Core</a:t>
            </a:r>
          </a:p>
        </p:txBody>
      </p:sp>
      <p:sp>
        <p:nvSpPr>
          <p:cNvPr id="118" name="TMA"/>
          <p:cNvSpPr/>
          <p:nvPr/>
        </p:nvSpPr>
        <p:spPr>
          <a:xfrm>
            <a:off x="17907000" y="12065000"/>
            <a:ext cx="5207000" cy="2159000"/>
          </a:xfrm>
          <a:prstGeom prst="roundRect">
            <a:avLst/>
          </a:prstGeom>
          <a:solidFill>
            <a:srgbClr val="FDEBCC"/>
          </a:solidFill>
          <a:ln w="25400">
            <a:solidFill>
              <a:srgbClr val="EF9100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r>
              <a:rPr lang="en-US" sz="3000" b="1" dirty="0">
                <a:solidFill>
                  <a:srgbClr val="000000"/>
                </a:solidFill>
              </a:rPr>
              <a:t>TMA Unit</a:t>
            </a:r>
          </a:p>
        </p:txBody>
      </p:sp>
      <p:sp>
        <p:nvSpPr>
          <p:cNvPr id="119" name="Shared Memory"/>
          <p:cNvSpPr/>
          <p:nvPr/>
        </p:nvSpPr>
        <p:spPr>
          <a:xfrm>
            <a:off x="2540000" y="12065000"/>
            <a:ext cx="13462000" cy="2159000"/>
          </a:xfrm>
          <a:prstGeom prst="roundRect">
            <a:avLst/>
          </a:prstGeom>
          <a:solidFill>
            <a:srgbClr val="D6F4EF"/>
          </a:solidFill>
          <a:ln w="25400">
            <a:solidFill>
              <a:srgbClr val="1DBBA4"/>
            </a:solidFill>
          </a:ln>
        </p:spPr>
        <p:txBody>
          <a:bodyPr wrap="square" lIns="152400" tIns="101600" rIns="152400" bIns="1016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Shared Memory</a:t>
            </a:r>
          </a:p>
        </p:txBody>
      </p:sp>
      <p:sp>
        <p:nvSpPr>
          <p:cNvPr id="301" name="Global Memory"/>
          <p:cNvSpPr/>
          <p:nvPr/>
        </p:nvSpPr>
        <p:spPr>
          <a:xfrm>
            <a:off x="1828800" y="16383000"/>
            <a:ext cx="22301200" cy="2159000"/>
          </a:xfrm>
          <a:prstGeom prst="roundRect">
            <a:avLst/>
          </a:prstGeom>
          <a:solidFill>
            <a:srgbClr val="ECECEC"/>
          </a:solidFill>
          <a:ln w="38100">
            <a:solidFill>
              <a:srgbClr val="757575"/>
            </a:solidFill>
          </a:ln>
        </p:spPr>
        <p:txBody>
          <a:bodyPr wrap="square" lIns="152400" rIns="152400" anchor="ctr">
            <a:norm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</a:rPr>
              <a:t>Global Memory</a:t>
            </a:r>
          </a:p>
        </p:txBody>
      </p:sp>
      <p:sp>
        <p:nvSpPr>
          <p:cNvPr id="302" name="Arrow SM-TMA"/>
          <p:cNvSpPr/>
          <p:nvPr/>
        </p:nvSpPr>
        <p:spPr>
          <a:xfrm>
            <a:off x="20193000" y="14287500"/>
            <a:ext cx="508000" cy="2095500"/>
          </a:xfrm>
          <a:prstGeom prst="upDownArrow">
            <a:avLst/>
          </a:prstGeom>
          <a:solidFill>
            <a:srgbClr val="EF9100"/>
          </a:solidFill>
          <a:ln w="12700">
            <a:solidFill>
              <a:srgbClr val="EF9100"/>
            </a:solidFill>
          </a:ln>
        </p:spPr>
        <p:txBody>
          <a:bodyPr wrap="square" lIns="152400" rIns="1524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01" name="Tensor Memory"/>
          <p:cNvSpPr/>
          <p:nvPr/>
        </p:nvSpPr>
        <p:spPr>
          <a:xfrm>
            <a:off x="17018000" y="8636000"/>
            <a:ext cx="5588000" cy="1778000"/>
          </a:xfrm>
          <a:prstGeom prst="roundRect">
            <a:avLst/>
          </a:prstGeom>
          <a:solidFill>
            <a:srgbClr val="DCC2F2"/>
          </a:solidFill>
          <a:ln w="25400">
            <a:solidFill>
              <a:srgbClr val="952FC6"/>
            </a:solidFill>
          </a:ln>
        </p:spPr>
        <p:txBody>
          <a:bodyPr wrap="square" lIns="101600" rIns="101600" anchor="ctr">
            <a:normAutofit/>
          </a:bodyPr>
          <a:lstStyle/>
          <a:p>
            <a:pPr algn="ctr"/>
            <a:r>
              <a:rPr lang="en-US" sz="2600" b="1" dirty="0">
                <a:solidFill>
                  <a:srgbClr val="000000"/>
                </a:solidFill>
              </a:rPr>
              <a:t>Tensor Memory</a:t>
            </a:r>
          </a:p>
        </p:txBody>
      </p:sp>
      <p:sp>
        <p:nvSpPr>
          <p:cNvPr id="402" name="Arrow Shared-TMA"/>
          <p:cNvSpPr/>
          <p:nvPr/>
        </p:nvSpPr>
        <p:spPr>
          <a:xfrm>
            <a:off x="16383000" y="12979400"/>
            <a:ext cx="1143000" cy="635000"/>
          </a:xfrm>
          <a:prstGeom prst="leftRightArrow">
            <a:avLst/>
          </a:prstGeom>
          <a:solidFill>
            <a:srgbClr val="EF9100"/>
          </a:solidFill>
          <a:ln w="12700">
            <a:solidFill>
              <a:srgbClr val="EF9100"/>
            </a:solidFill>
          </a:ln>
        </p:spPr>
        <p:txBody>
          <a:bodyPr wrap="square" lIns="101600" rIns="1016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20" name="ALU 4"/>
          <p:cNvSpPr/>
          <p:nvPr/>
        </p:nvSpPr>
        <p:spPr>
          <a:xfrm>
            <a:off x="9423400" y="74295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21" name="ALU 5"/>
          <p:cNvSpPr/>
          <p:nvPr/>
        </p:nvSpPr>
        <p:spPr>
          <a:xfrm>
            <a:off x="11049000" y="74295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22" name="ALU 6"/>
          <p:cNvSpPr/>
          <p:nvPr/>
        </p:nvSpPr>
        <p:spPr>
          <a:xfrm>
            <a:off x="12674600" y="74295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23" name="ALU 7"/>
          <p:cNvSpPr/>
          <p:nvPr/>
        </p:nvSpPr>
        <p:spPr>
          <a:xfrm>
            <a:off x="14300200" y="74295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24" name="ALU 8"/>
          <p:cNvSpPr/>
          <p:nvPr/>
        </p:nvSpPr>
        <p:spPr>
          <a:xfrm>
            <a:off x="2921000" y="83439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25" name="ALU 9"/>
          <p:cNvSpPr/>
          <p:nvPr/>
        </p:nvSpPr>
        <p:spPr>
          <a:xfrm>
            <a:off x="4546600" y="83439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26" name="ALU 10"/>
          <p:cNvSpPr/>
          <p:nvPr/>
        </p:nvSpPr>
        <p:spPr>
          <a:xfrm>
            <a:off x="6172200" y="83439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27" name="ALU 11"/>
          <p:cNvSpPr/>
          <p:nvPr/>
        </p:nvSpPr>
        <p:spPr>
          <a:xfrm>
            <a:off x="7797800" y="83439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28" name="ALU 12"/>
          <p:cNvSpPr/>
          <p:nvPr/>
        </p:nvSpPr>
        <p:spPr>
          <a:xfrm>
            <a:off x="9423400" y="83439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29" name="ALU 13"/>
          <p:cNvSpPr/>
          <p:nvPr/>
        </p:nvSpPr>
        <p:spPr>
          <a:xfrm>
            <a:off x="11049000" y="83439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30" name="ALU 14"/>
          <p:cNvSpPr/>
          <p:nvPr/>
        </p:nvSpPr>
        <p:spPr>
          <a:xfrm>
            <a:off x="12674600" y="83439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31" name="ALU 15"/>
          <p:cNvSpPr/>
          <p:nvPr/>
        </p:nvSpPr>
        <p:spPr>
          <a:xfrm>
            <a:off x="14300200" y="83439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11" name="ALU Label"/>
          <p:cNvSpPr/>
          <p:nvPr/>
        </p:nvSpPr>
        <p:spPr>
          <a:xfrm>
            <a:off x="2921000" y="6540500"/>
            <a:ext cx="12827000" cy="698500"/>
          </a:xfrm>
          <a:prstGeom prst="rect">
            <a:avLst/>
          </a:prstGeom>
          <a:noFill/>
          <a:ln>
            <a:noFill/>
          </a:ln>
        </p:spPr>
        <p:txBody>
          <a:bodyPr wrap="square" lIns="76200" tIns="50800" rIns="76200" bIns="50800" anchor="ctr">
            <a:normAutofit/>
          </a:bodyPr>
          <a:lstStyle/>
          <a:p>
            <a:pPr algn="l"/>
            <a:r>
              <a:rPr lang="en-US" sz="3400" b="1" dirty="0">
                <a:solidFill>
                  <a:srgbClr val="0074DF"/>
                </a:solidFill>
              </a:rPr>
              <a:t>Hardware Threads</a:t>
            </a:r>
          </a:p>
        </p:txBody>
      </p:sp>
      <p:sp>
        <p:nvSpPr>
          <p:cNvPr id="440" name="Thread 440"/>
          <p:cNvSpPr/>
          <p:nvPr/>
        </p:nvSpPr>
        <p:spPr>
          <a:xfrm>
            <a:off x="3086100" y="76581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41" name="Thread 441"/>
          <p:cNvSpPr/>
          <p:nvPr/>
        </p:nvSpPr>
        <p:spPr>
          <a:xfrm>
            <a:off x="4711700" y="76581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42" name="Thread 442"/>
          <p:cNvSpPr/>
          <p:nvPr/>
        </p:nvSpPr>
        <p:spPr>
          <a:xfrm>
            <a:off x="6337300" y="76581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43" name="Thread 443"/>
          <p:cNvSpPr/>
          <p:nvPr/>
        </p:nvSpPr>
        <p:spPr>
          <a:xfrm>
            <a:off x="7962900" y="76581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44" name="Thread 444"/>
          <p:cNvSpPr/>
          <p:nvPr/>
        </p:nvSpPr>
        <p:spPr>
          <a:xfrm>
            <a:off x="9588500" y="76581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45" name="Thread 445"/>
          <p:cNvSpPr/>
          <p:nvPr/>
        </p:nvSpPr>
        <p:spPr>
          <a:xfrm>
            <a:off x="11214100" y="76581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46" name="Thread 446"/>
          <p:cNvSpPr/>
          <p:nvPr/>
        </p:nvSpPr>
        <p:spPr>
          <a:xfrm>
            <a:off x="12839700" y="76581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47" name="Thread 447"/>
          <p:cNvSpPr/>
          <p:nvPr/>
        </p:nvSpPr>
        <p:spPr>
          <a:xfrm>
            <a:off x="14465300" y="76581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48" name="Thread 448"/>
          <p:cNvSpPr/>
          <p:nvPr/>
        </p:nvSpPr>
        <p:spPr>
          <a:xfrm>
            <a:off x="3086100" y="85725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49" name="Thread 449"/>
          <p:cNvSpPr/>
          <p:nvPr/>
        </p:nvSpPr>
        <p:spPr>
          <a:xfrm>
            <a:off x="4711700" y="85725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50" name="Thread 450"/>
          <p:cNvSpPr/>
          <p:nvPr/>
        </p:nvSpPr>
        <p:spPr>
          <a:xfrm>
            <a:off x="6337300" y="85725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51" name="Thread 451"/>
          <p:cNvSpPr/>
          <p:nvPr/>
        </p:nvSpPr>
        <p:spPr>
          <a:xfrm>
            <a:off x="7962900" y="85725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52" name="Thread 452"/>
          <p:cNvSpPr/>
          <p:nvPr/>
        </p:nvSpPr>
        <p:spPr>
          <a:xfrm>
            <a:off x="9588500" y="85725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53" name="Thread 453"/>
          <p:cNvSpPr/>
          <p:nvPr/>
        </p:nvSpPr>
        <p:spPr>
          <a:xfrm>
            <a:off x="11214100" y="85725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54" name="Thread 454"/>
          <p:cNvSpPr/>
          <p:nvPr/>
        </p:nvSpPr>
        <p:spPr>
          <a:xfrm>
            <a:off x="12839700" y="85725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55" name="Thread 455"/>
          <p:cNvSpPr/>
          <p:nvPr/>
        </p:nvSpPr>
        <p:spPr>
          <a:xfrm>
            <a:off x="14465300" y="85725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03" name="Arrow TMA-TensorMemory"/>
          <p:cNvSpPr/>
          <p:nvPr/>
        </p:nvSpPr>
        <p:spPr>
          <a:xfrm>
            <a:off x="20281900" y="10414000"/>
            <a:ext cx="457200" cy="1651000"/>
          </a:xfrm>
          <a:prstGeom prst="upDownArrow">
            <a:avLst/>
          </a:prstGeom>
          <a:solidFill>
            <a:srgbClr val="EF9100"/>
          </a:solidFill>
          <a:ln w="12700">
            <a:solidFill>
              <a:srgbClr val="EF9100"/>
            </a:solidFill>
          </a:ln>
        </p:spPr>
        <p:txBody>
          <a:bodyPr wrap="square" lIns="76200" tIns="50800" rIns="76200" bIns="50800" anchor="ctr">
            <a:normAutofit/>
          </a:bodyPr>
          <a:lstStyle/>
          <a:p>
            <a:pPr algn="ctr"/>
            <a:endParaRPr lang="en-US" sz="1400"/>
          </a:p>
        </p:txBody>
      </p:sp>
      <p:sp>
        <p:nvSpPr>
          <p:cNvPr id="460" name="ALU 460"/>
          <p:cNvSpPr/>
          <p:nvPr/>
        </p:nvSpPr>
        <p:spPr>
          <a:xfrm>
            <a:off x="2921000" y="92583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80" name="Thread 480"/>
          <p:cNvSpPr/>
          <p:nvPr/>
        </p:nvSpPr>
        <p:spPr>
          <a:xfrm>
            <a:off x="3086100" y="94869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61" name="ALU 461"/>
          <p:cNvSpPr/>
          <p:nvPr/>
        </p:nvSpPr>
        <p:spPr>
          <a:xfrm>
            <a:off x="4546600" y="92583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81" name="Thread 481"/>
          <p:cNvSpPr/>
          <p:nvPr/>
        </p:nvSpPr>
        <p:spPr>
          <a:xfrm>
            <a:off x="4711700" y="94869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62" name="ALU 462"/>
          <p:cNvSpPr/>
          <p:nvPr/>
        </p:nvSpPr>
        <p:spPr>
          <a:xfrm>
            <a:off x="6172200" y="92583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82" name="Thread 482"/>
          <p:cNvSpPr/>
          <p:nvPr/>
        </p:nvSpPr>
        <p:spPr>
          <a:xfrm>
            <a:off x="6337300" y="94869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63" name="ALU 463"/>
          <p:cNvSpPr/>
          <p:nvPr/>
        </p:nvSpPr>
        <p:spPr>
          <a:xfrm>
            <a:off x="7797800" y="92583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83" name="Thread 483"/>
          <p:cNvSpPr/>
          <p:nvPr/>
        </p:nvSpPr>
        <p:spPr>
          <a:xfrm>
            <a:off x="7962900" y="94869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64" name="ALU 464"/>
          <p:cNvSpPr/>
          <p:nvPr/>
        </p:nvSpPr>
        <p:spPr>
          <a:xfrm>
            <a:off x="9423400" y="92583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84" name="Thread 484"/>
          <p:cNvSpPr/>
          <p:nvPr/>
        </p:nvSpPr>
        <p:spPr>
          <a:xfrm>
            <a:off x="9588500" y="94869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65" name="ALU 465"/>
          <p:cNvSpPr/>
          <p:nvPr/>
        </p:nvSpPr>
        <p:spPr>
          <a:xfrm>
            <a:off x="11049000" y="92583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85" name="Thread 485"/>
          <p:cNvSpPr/>
          <p:nvPr/>
        </p:nvSpPr>
        <p:spPr>
          <a:xfrm>
            <a:off x="11214100" y="94869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66" name="ALU 466"/>
          <p:cNvSpPr/>
          <p:nvPr/>
        </p:nvSpPr>
        <p:spPr>
          <a:xfrm>
            <a:off x="12674600" y="92583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86" name="Thread 486"/>
          <p:cNvSpPr/>
          <p:nvPr/>
        </p:nvSpPr>
        <p:spPr>
          <a:xfrm>
            <a:off x="12839700" y="94869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67" name="ALU 467"/>
          <p:cNvSpPr/>
          <p:nvPr/>
        </p:nvSpPr>
        <p:spPr>
          <a:xfrm>
            <a:off x="14300200" y="92583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87" name="Thread 487"/>
          <p:cNvSpPr/>
          <p:nvPr/>
        </p:nvSpPr>
        <p:spPr>
          <a:xfrm>
            <a:off x="14465300" y="94869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68" name="ALU 468"/>
          <p:cNvSpPr/>
          <p:nvPr/>
        </p:nvSpPr>
        <p:spPr>
          <a:xfrm>
            <a:off x="2921000" y="101727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88" name="Thread 488"/>
          <p:cNvSpPr/>
          <p:nvPr/>
        </p:nvSpPr>
        <p:spPr>
          <a:xfrm>
            <a:off x="3086100" y="104013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69" name="ALU 469"/>
          <p:cNvSpPr/>
          <p:nvPr/>
        </p:nvSpPr>
        <p:spPr>
          <a:xfrm>
            <a:off x="4546600" y="101727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89" name="Thread 489"/>
          <p:cNvSpPr/>
          <p:nvPr/>
        </p:nvSpPr>
        <p:spPr>
          <a:xfrm>
            <a:off x="4711700" y="104013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70" name="ALU 470"/>
          <p:cNvSpPr/>
          <p:nvPr/>
        </p:nvSpPr>
        <p:spPr>
          <a:xfrm>
            <a:off x="6172200" y="101727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90" name="Thread 490"/>
          <p:cNvSpPr/>
          <p:nvPr/>
        </p:nvSpPr>
        <p:spPr>
          <a:xfrm>
            <a:off x="6337300" y="104013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71" name="ALU 471"/>
          <p:cNvSpPr/>
          <p:nvPr/>
        </p:nvSpPr>
        <p:spPr>
          <a:xfrm>
            <a:off x="7797800" y="101727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91" name="Thread 491"/>
          <p:cNvSpPr/>
          <p:nvPr/>
        </p:nvSpPr>
        <p:spPr>
          <a:xfrm>
            <a:off x="7962900" y="104013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72" name="ALU 472"/>
          <p:cNvSpPr/>
          <p:nvPr/>
        </p:nvSpPr>
        <p:spPr>
          <a:xfrm>
            <a:off x="9423400" y="101727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92" name="Thread 492"/>
          <p:cNvSpPr/>
          <p:nvPr/>
        </p:nvSpPr>
        <p:spPr>
          <a:xfrm>
            <a:off x="9588500" y="104013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73" name="ALU 473"/>
          <p:cNvSpPr/>
          <p:nvPr/>
        </p:nvSpPr>
        <p:spPr>
          <a:xfrm>
            <a:off x="11049000" y="101727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93" name="Thread 493"/>
          <p:cNvSpPr/>
          <p:nvPr/>
        </p:nvSpPr>
        <p:spPr>
          <a:xfrm>
            <a:off x="11214100" y="104013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74" name="ALU 474"/>
          <p:cNvSpPr/>
          <p:nvPr/>
        </p:nvSpPr>
        <p:spPr>
          <a:xfrm>
            <a:off x="12674600" y="101727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94" name="Thread 494"/>
          <p:cNvSpPr/>
          <p:nvPr/>
        </p:nvSpPr>
        <p:spPr>
          <a:xfrm>
            <a:off x="12839700" y="104013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475" name="ALU 475"/>
          <p:cNvSpPr/>
          <p:nvPr/>
        </p:nvSpPr>
        <p:spPr>
          <a:xfrm>
            <a:off x="14300200" y="10172700"/>
            <a:ext cx="1397000" cy="762000"/>
          </a:xfrm>
          <a:prstGeom prst="roundRect">
            <a:avLst/>
          </a:prstGeom>
          <a:solidFill>
            <a:srgbClr val="DCEBFA"/>
          </a:solidFill>
          <a:ln w="19050">
            <a:solidFill>
              <a:srgbClr val="0074DF"/>
            </a:solidFill>
          </a:ln>
        </p:spPr>
        <p:txBody>
          <a:bodyPr anchor="ctr"/>
          <a:lstStyle/>
          <a:p>
            <a:endParaRPr lang="en-US" sz="1400"/>
          </a:p>
        </p:txBody>
      </p:sp>
      <p:sp>
        <p:nvSpPr>
          <p:cNvPr id="495" name="Thread 495"/>
          <p:cNvSpPr/>
          <p:nvPr/>
        </p:nvSpPr>
        <p:spPr>
          <a:xfrm>
            <a:off x="14465300" y="10401300"/>
            <a:ext cx="1066800" cy="304800"/>
          </a:xfrm>
          <a:custGeom>
            <a:avLst/>
            <a:gdLst/>
            <a:ahLst/>
            <a:cxnLst/>
            <a:rect l="0" t="0" r="r" b="b"/>
            <a:pathLst>
              <a:path w="100" h="40">
                <a:moveTo>
                  <a:pt x="0" y="20"/>
                </a:moveTo>
                <a:cubicBezTo>
                  <a:pt x="10" y="0"/>
                  <a:pt x="23" y="40"/>
                  <a:pt x="33" y="20"/>
                </a:cubicBezTo>
                <a:cubicBezTo>
                  <a:pt x="43" y="0"/>
                  <a:pt x="56" y="40"/>
                  <a:pt x="66" y="20"/>
                </a:cubicBezTo>
                <a:cubicBezTo>
                  <a:pt x="76" y="0"/>
                  <a:pt x="90" y="40"/>
                  <a:pt x="100" y="20"/>
                </a:cubicBezTo>
              </a:path>
            </a:pathLst>
          </a:custGeom>
          <a:noFill/>
          <a:ln w="31750" cap="rnd">
            <a:solidFill>
              <a:srgbClr val="0074DF"/>
            </a:solidFill>
            <a:round/>
          </a:ln>
        </p:spPr>
        <p:txBody>
          <a:bodyPr/>
          <a:lstStyle/>
          <a:p>
            <a:endParaRPr lang="en-US" sz="1400"/>
          </a:p>
        </p:txBody>
      </p:sp>
      <p:sp>
        <p:nvSpPr>
          <p:cNvPr id="500" name="Bullet 1"/>
          <p:cNvSpPr txBox="1"/>
          <p:nvPr/>
        </p:nvSpPr>
        <p:spPr>
          <a:xfrm>
            <a:off x="24765000" y="5080000"/>
            <a:ext cx="9982200" cy="2286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558800" indent="-558800">
              <a:buFont typeface="Arial"/>
              <a:buChar char="•"/>
            </a:pPr>
            <a:r>
              <a:rPr lang="en-US" sz="6000" dirty="0">
                <a:solidFill>
                  <a:srgbClr val="000000"/>
                </a:solidFill>
              </a:rPr>
              <a:t>Hardware threads</a:t>
            </a:r>
          </a:p>
        </p:txBody>
      </p:sp>
      <p:sp>
        <p:nvSpPr>
          <p:cNvPr id="501" name="Bullet 2"/>
          <p:cNvSpPr txBox="1"/>
          <p:nvPr/>
        </p:nvSpPr>
        <p:spPr>
          <a:xfrm>
            <a:off x="24765000" y="9855200"/>
            <a:ext cx="9982200" cy="2286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558800" indent="-558800">
              <a:buFont typeface="Arial"/>
              <a:buChar char="•"/>
            </a:pPr>
            <a:r>
              <a:rPr lang="en-US" sz="6000" dirty="0">
                <a:solidFill>
                  <a:srgbClr val="000000"/>
                </a:solidFill>
              </a:rPr>
              <a:t>Shared memory</a:t>
            </a:r>
          </a:p>
        </p:txBody>
      </p:sp>
      <p:sp>
        <p:nvSpPr>
          <p:cNvPr id="502" name="Bullet 3"/>
          <p:cNvSpPr txBox="1"/>
          <p:nvPr/>
        </p:nvSpPr>
        <p:spPr>
          <a:xfrm>
            <a:off x="24765000" y="12242800"/>
            <a:ext cx="9982200" cy="2286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558800" indent="-558800">
              <a:buFont typeface="Arial"/>
              <a:buChar char="•"/>
            </a:pPr>
            <a:r>
              <a:rPr lang="en-US" sz="6000" dirty="0">
                <a:solidFill>
                  <a:srgbClr val="000000"/>
                </a:solidFill>
              </a:rPr>
              <a:t>Tensor Cores (2017)</a:t>
            </a:r>
          </a:p>
        </p:txBody>
      </p:sp>
      <p:sp>
        <p:nvSpPr>
          <p:cNvPr id="503" name="Bullet 4"/>
          <p:cNvSpPr txBox="1"/>
          <p:nvPr/>
        </p:nvSpPr>
        <p:spPr>
          <a:xfrm>
            <a:off x="24765000" y="14630400"/>
            <a:ext cx="9982200" cy="2286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558800" indent="-558800">
              <a:buFont typeface="Arial"/>
              <a:buChar char="•"/>
            </a:pPr>
            <a:r>
              <a:rPr lang="en-US" sz="6000" dirty="0">
                <a:solidFill>
                  <a:srgbClr val="000000"/>
                </a:solidFill>
              </a:rPr>
              <a:t>TMA (2022)</a:t>
            </a:r>
          </a:p>
        </p:txBody>
      </p:sp>
      <p:sp>
        <p:nvSpPr>
          <p:cNvPr id="504" name="Bullet 5"/>
          <p:cNvSpPr txBox="1"/>
          <p:nvPr/>
        </p:nvSpPr>
        <p:spPr>
          <a:xfrm>
            <a:off x="24765000" y="17018000"/>
            <a:ext cx="9982200" cy="2286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558800" indent="-558800">
              <a:buFont typeface="Arial"/>
              <a:buChar char="•"/>
            </a:pPr>
            <a:r>
              <a:rPr lang="en-US" sz="6000" dirty="0">
                <a:solidFill>
                  <a:srgbClr val="000000"/>
                </a:solidFill>
              </a:rPr>
              <a:t>Tensor Memory (2024)</a:t>
            </a:r>
          </a:p>
        </p:txBody>
      </p:sp>
      <p:sp>
        <p:nvSpPr>
          <p:cNvPr id="3" name="Bullet 2">
            <a:extLst>
              <a:ext uri="{FF2B5EF4-FFF2-40B4-BE49-F238E27FC236}">
                <a16:creationId xmlns:a16="http://schemas.microsoft.com/office/drawing/2014/main" id="{D75A42D3-5A85-A3EA-C289-94EFFDD2906F}"/>
              </a:ext>
            </a:extLst>
          </p:cNvPr>
          <p:cNvSpPr txBox="1"/>
          <p:nvPr/>
        </p:nvSpPr>
        <p:spPr>
          <a:xfrm>
            <a:off x="24765000" y="7467600"/>
            <a:ext cx="9982200" cy="2286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558800" indent="-558800">
              <a:buFont typeface="Arial"/>
              <a:buChar char="•"/>
            </a:pPr>
            <a:r>
              <a:rPr lang="en-US" sz="6000" dirty="0">
                <a:solidFill>
                  <a:srgbClr val="000000"/>
                </a:solidFill>
              </a:rPr>
              <a:t>Global memory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F435EF-5567-4DE8-DB91-7D859212CE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15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6" grpId="0" animBg="1"/>
      <p:bldP spid="107" grpId="0" animBg="1"/>
      <p:bldP spid="108" grpId="0" animBg="1"/>
      <p:bldP spid="117" grpId="0" animBg="1"/>
      <p:bldP spid="118" grpId="0" animBg="1"/>
      <p:bldP spid="119" grpId="0" animBg="1"/>
      <p:bldP spid="301" grpId="0" animBg="1"/>
      <p:bldP spid="302" grpId="0" animBg="1"/>
      <p:bldP spid="401" grpId="0" animBg="1"/>
      <p:bldP spid="402" grpId="0" animBg="1"/>
      <p:bldP spid="420" grpId="0" animBg="1"/>
      <p:bldP spid="421" grpId="0" animBg="1"/>
      <p:bldP spid="422" grpId="0" animBg="1"/>
      <p:bldP spid="423" grpId="0" animBg="1"/>
      <p:bldP spid="424" grpId="0" animBg="1"/>
      <p:bldP spid="425" grpId="0" animBg="1"/>
      <p:bldP spid="426" grpId="0" animBg="1"/>
      <p:bldP spid="427" grpId="0" animBg="1"/>
      <p:bldP spid="428" grpId="0" animBg="1"/>
      <p:bldP spid="429" grpId="0" animBg="1"/>
      <p:bldP spid="430" grpId="0" animBg="1"/>
      <p:bldP spid="431" grpId="0" animBg="1"/>
      <p:bldP spid="411" grpId="0"/>
      <p:bldP spid="440" grpId="0" animBg="1"/>
      <p:bldP spid="441" grpId="0" animBg="1"/>
      <p:bldP spid="442" grpId="0" animBg="1"/>
      <p:bldP spid="443" grpId="0" animBg="1"/>
      <p:bldP spid="444" grpId="0" animBg="1"/>
      <p:bldP spid="445" grpId="0" animBg="1"/>
      <p:bldP spid="446" grpId="0" animBg="1"/>
      <p:bldP spid="447" grpId="0" animBg="1"/>
      <p:bldP spid="448" grpId="0" animBg="1"/>
      <p:bldP spid="449" grpId="0" animBg="1"/>
      <p:bldP spid="450" grpId="0" animBg="1"/>
      <p:bldP spid="451" grpId="0" animBg="1"/>
      <p:bldP spid="452" grpId="0" animBg="1"/>
      <p:bldP spid="453" grpId="0" animBg="1"/>
      <p:bldP spid="454" grpId="0" animBg="1"/>
      <p:bldP spid="455" grpId="0" animBg="1"/>
      <p:bldP spid="403" grpId="0" animBg="1"/>
      <p:bldP spid="460" grpId="0" animBg="1"/>
      <p:bldP spid="480" grpId="0" animBg="1"/>
      <p:bldP spid="461" grpId="0" animBg="1"/>
      <p:bldP spid="481" grpId="0" animBg="1"/>
      <p:bldP spid="462" grpId="0" animBg="1"/>
      <p:bldP spid="482" grpId="0" animBg="1"/>
      <p:bldP spid="463" grpId="0" animBg="1"/>
      <p:bldP spid="483" grpId="0" animBg="1"/>
      <p:bldP spid="464" grpId="0" animBg="1"/>
      <p:bldP spid="484" grpId="0" animBg="1"/>
      <p:bldP spid="465" grpId="0" animBg="1"/>
      <p:bldP spid="485" grpId="0" animBg="1"/>
      <p:bldP spid="466" grpId="0" animBg="1"/>
      <p:bldP spid="486" grpId="0" animBg="1"/>
      <p:bldP spid="467" grpId="0" animBg="1"/>
      <p:bldP spid="487" grpId="0" animBg="1"/>
      <p:bldP spid="468" grpId="0" animBg="1"/>
      <p:bldP spid="488" grpId="0" animBg="1"/>
      <p:bldP spid="469" grpId="0" animBg="1"/>
      <p:bldP spid="489" grpId="0" animBg="1"/>
      <p:bldP spid="470" grpId="0" animBg="1"/>
      <p:bldP spid="490" grpId="0" animBg="1"/>
      <p:bldP spid="471" grpId="0" animBg="1"/>
      <p:bldP spid="491" grpId="0" animBg="1"/>
      <p:bldP spid="472" grpId="0" animBg="1"/>
      <p:bldP spid="492" grpId="0" animBg="1"/>
      <p:bldP spid="473" grpId="0" animBg="1"/>
      <p:bldP spid="493" grpId="0" animBg="1"/>
      <p:bldP spid="474" grpId="0" animBg="1"/>
      <p:bldP spid="494" grpId="0" animBg="1"/>
      <p:bldP spid="475" grpId="0" animBg="1"/>
      <p:bldP spid="495" grpId="0" animBg="1"/>
      <p:bldP spid="500" grpId="0"/>
      <p:bldP spid="501" grpId="0"/>
      <p:bldP spid="502" grpId="0"/>
      <p:bldP spid="503" grpId="0"/>
      <p:bldP spid="504" grpId="0"/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A5667-056C-132B-73EC-502B6F429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3CEBC5D7-F206-CAAD-724E-6489EF2FB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Shared Memory Matrix Multiply Performance</a:t>
            </a:r>
          </a:p>
        </p:txBody>
      </p:sp>
      <p:graphicFrame>
        <p:nvGraphicFramePr>
          <p:cNvPr id="900" name="Perf Chart">
            <a:extLst>
              <a:ext uri="{FF2B5EF4-FFF2-40B4-BE49-F238E27FC236}">
                <a16:creationId xmlns:a16="http://schemas.microsoft.com/office/drawing/2014/main" id="{9215D1BE-E429-0777-660F-A5A73FA3C815}"/>
              </a:ext>
            </a:extLst>
          </p:cNvPr>
          <p:cNvGraphicFramePr/>
          <p:nvPr/>
        </p:nvGraphicFramePr>
        <p:xfrm>
          <a:off x="5118100" y="5080000"/>
          <a:ext cx="26339800" cy="1346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DE9C5B-2672-072C-8160-6ACA3DFA91E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5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>
                                            <p:graphicEl>
                                              <a:chart seriesIdx="0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00" grpId="0">
        <p:bldSub>
          <a:bldChart bld="category" animBg="0"/>
        </p:bldSub>
      </p:bldGraphic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17DE1-9E2E-2384-07E4-CC0DB3E0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0E7FF002-E935-33FE-0067-A9F9378C6E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36BA0501-EA6B-8F3A-5454-8C4D64944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E8257E-ED64-34E4-15FE-F9AC1D1CEA1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303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0D4C6517-4269-6FC1-46FC-6C34961EF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10200" name="Highlight Box"/>
          <p:cNvSpPr/>
          <p:nvPr/>
        </p:nvSpPr>
        <p:spPr>
          <a:xfrm>
            <a:off x="2811120" y="11648661"/>
            <a:ext cx="10986078" cy="2027582"/>
          </a:xfrm>
          <a:prstGeom prst="rect">
            <a:avLst/>
          </a:prstGeom>
          <a:noFill/>
          <a:ln w="38100">
            <a:solidFill>
              <a:srgbClr val="C81414"/>
            </a:solidFill>
          </a:ln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0201" name="TL"/>
          <p:cNvSpPr/>
          <p:nvPr/>
        </p:nvSpPr>
        <p:spPr>
          <a:xfrm>
            <a:off x="22098000" y="8128000"/>
            <a:ext cx="10668000" cy="9652000"/>
          </a:xfrm>
          <a:prstGeom prst="rect">
            <a:avLst/>
          </a:prstGeom>
          <a:noFill/>
          <a:ln w="19050">
            <a:solidFill>
              <a:srgbClr val="9E9E9E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0202" name="TL"/>
          <p:cNvCxnSpPr/>
          <p:nvPr/>
        </p:nvCxnSpPr>
        <p:spPr>
          <a:xfrm>
            <a:off x="22098000" y="9736667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3" name="TL"/>
          <p:cNvCxnSpPr/>
          <p:nvPr/>
        </p:nvCxnSpPr>
        <p:spPr>
          <a:xfrm>
            <a:off x="22098000" y="11345333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4" name="TL"/>
          <p:cNvCxnSpPr/>
          <p:nvPr/>
        </p:nvCxnSpPr>
        <p:spPr>
          <a:xfrm>
            <a:off x="22098000" y="12954000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5" name="TL"/>
          <p:cNvCxnSpPr/>
          <p:nvPr/>
        </p:nvCxnSpPr>
        <p:spPr>
          <a:xfrm>
            <a:off x="22098000" y="14562667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6" name="TL"/>
          <p:cNvCxnSpPr/>
          <p:nvPr/>
        </p:nvCxnSpPr>
        <p:spPr>
          <a:xfrm>
            <a:off x="22098000" y="16171333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sp>
        <p:nvSpPr>
          <p:cNvPr id="10207" name="TL"/>
          <p:cNvSpPr/>
          <p:nvPr/>
        </p:nvSpPr>
        <p:spPr>
          <a:xfrm>
            <a:off x="22098000" y="8128000"/>
            <a:ext cx="1778000" cy="9652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vert="vert270"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000000"/>
                </a:solidFill>
              </a:rPr>
              <a:t>Memory Access</a:t>
            </a:r>
          </a:p>
        </p:txBody>
      </p:sp>
      <p:sp>
        <p:nvSpPr>
          <p:cNvPr id="10208" name="TL"/>
          <p:cNvSpPr txBox="1"/>
          <p:nvPr/>
        </p:nvSpPr>
        <p:spPr>
          <a:xfrm>
            <a:off x="22098000" y="18288000"/>
            <a:ext cx="10668000" cy="1016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1A1A1A"/>
                </a:solidFill>
              </a:rPr>
              <a:t>Time →</a:t>
            </a:r>
          </a:p>
        </p:txBody>
      </p:sp>
      <p:sp>
        <p:nvSpPr>
          <p:cNvPr id="2" name="TL">
            <a:extLst>
              <a:ext uri="{FF2B5EF4-FFF2-40B4-BE49-F238E27FC236}">
                <a16:creationId xmlns:a16="http://schemas.microsoft.com/office/drawing/2014/main" id="{3175C111-EE02-AE42-0C53-56F74EBC620E}"/>
              </a:ext>
            </a:extLst>
          </p:cNvPr>
          <p:cNvSpPr txBox="1"/>
          <p:nvPr/>
        </p:nvSpPr>
        <p:spPr>
          <a:xfrm rot="-5400000">
            <a:off x="19345477" y="12446000"/>
            <a:ext cx="3148760" cy="1016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1A1A1A"/>
                </a:solidFill>
              </a:rPr>
              <a:t>Threads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32635A-03ED-540F-2612-301EFE7AC8D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109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0D4C6517-4269-6FC1-46FC-6C34961EF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10201" name="TL"/>
          <p:cNvSpPr/>
          <p:nvPr/>
        </p:nvSpPr>
        <p:spPr>
          <a:xfrm>
            <a:off x="22098000" y="8128000"/>
            <a:ext cx="10668000" cy="9652000"/>
          </a:xfrm>
          <a:prstGeom prst="rect">
            <a:avLst/>
          </a:prstGeom>
          <a:noFill/>
          <a:ln w="19050">
            <a:solidFill>
              <a:srgbClr val="9E9E9E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0202" name="TL"/>
          <p:cNvCxnSpPr/>
          <p:nvPr/>
        </p:nvCxnSpPr>
        <p:spPr>
          <a:xfrm>
            <a:off x="22098000" y="9736667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3" name="TL"/>
          <p:cNvCxnSpPr/>
          <p:nvPr/>
        </p:nvCxnSpPr>
        <p:spPr>
          <a:xfrm>
            <a:off x="22098000" y="11345333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4" name="TL"/>
          <p:cNvCxnSpPr/>
          <p:nvPr/>
        </p:nvCxnSpPr>
        <p:spPr>
          <a:xfrm>
            <a:off x="22098000" y="12954000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5" name="TL"/>
          <p:cNvCxnSpPr/>
          <p:nvPr/>
        </p:nvCxnSpPr>
        <p:spPr>
          <a:xfrm>
            <a:off x="22098000" y="14562667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6" name="TL"/>
          <p:cNvCxnSpPr/>
          <p:nvPr/>
        </p:nvCxnSpPr>
        <p:spPr>
          <a:xfrm>
            <a:off x="22098000" y="16171333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sp>
        <p:nvSpPr>
          <p:cNvPr id="10207" name="TL"/>
          <p:cNvSpPr/>
          <p:nvPr/>
        </p:nvSpPr>
        <p:spPr>
          <a:xfrm>
            <a:off x="22098000" y="8128000"/>
            <a:ext cx="1778000" cy="9652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vert="vert270"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000000"/>
                </a:solidFill>
              </a:rPr>
              <a:t>Memory Access</a:t>
            </a:r>
          </a:p>
        </p:txBody>
      </p:sp>
      <p:sp>
        <p:nvSpPr>
          <p:cNvPr id="10208" name="TL"/>
          <p:cNvSpPr txBox="1"/>
          <p:nvPr/>
        </p:nvSpPr>
        <p:spPr>
          <a:xfrm>
            <a:off x="22098000" y="18288000"/>
            <a:ext cx="10668000" cy="1016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1A1A1A"/>
                </a:solidFill>
              </a:rPr>
              <a:t>Time →</a:t>
            </a:r>
          </a:p>
        </p:txBody>
      </p:sp>
      <p:sp>
        <p:nvSpPr>
          <p:cNvPr id="10209" name="TL"/>
          <p:cNvSpPr txBox="1"/>
          <p:nvPr/>
        </p:nvSpPr>
        <p:spPr>
          <a:xfrm rot="-5400000">
            <a:off x="19345477" y="12446000"/>
            <a:ext cx="3148760" cy="1016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1A1A1A"/>
                </a:solidFill>
              </a:rPr>
              <a:t>Threads</a:t>
            </a:r>
          </a:p>
        </p:txBody>
      </p:sp>
      <p:sp>
        <p:nvSpPr>
          <p:cNvPr id="10600" name="Highlight Box"/>
          <p:cNvSpPr/>
          <p:nvPr/>
        </p:nvSpPr>
        <p:spPr>
          <a:xfrm>
            <a:off x="2785720" y="13875026"/>
            <a:ext cx="12830668" cy="2888974"/>
          </a:xfrm>
          <a:prstGeom prst="rect">
            <a:avLst/>
          </a:prstGeom>
          <a:noFill/>
          <a:ln w="38100">
            <a:solidFill>
              <a:srgbClr val="C81414"/>
            </a:solidFill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601" name="TL"/>
          <p:cNvSpPr/>
          <p:nvPr/>
        </p:nvSpPr>
        <p:spPr>
          <a:xfrm>
            <a:off x="23876000" y="8128000"/>
            <a:ext cx="2159000" cy="9652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vert="vert270"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000000"/>
                </a:solidFill>
              </a:rPr>
              <a:t>Computation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FC3C9E-7F4F-8B8E-CA9F-959717EFE5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015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0D4C6517-4269-6FC1-46FC-6C34961EF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10200" name="Highlight Box"/>
          <p:cNvSpPr/>
          <p:nvPr/>
        </p:nvSpPr>
        <p:spPr>
          <a:xfrm>
            <a:off x="2811120" y="11648661"/>
            <a:ext cx="10986078" cy="2027582"/>
          </a:xfrm>
          <a:prstGeom prst="rect">
            <a:avLst/>
          </a:prstGeom>
          <a:noFill/>
          <a:ln w="38100">
            <a:solidFill>
              <a:srgbClr val="C81414"/>
            </a:solidFill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01" name="TL"/>
          <p:cNvSpPr/>
          <p:nvPr/>
        </p:nvSpPr>
        <p:spPr>
          <a:xfrm>
            <a:off x="22098000" y="8128000"/>
            <a:ext cx="10668000" cy="9652000"/>
          </a:xfrm>
          <a:prstGeom prst="rect">
            <a:avLst/>
          </a:prstGeom>
          <a:noFill/>
          <a:ln w="19050">
            <a:solidFill>
              <a:srgbClr val="9E9E9E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0202" name="TL"/>
          <p:cNvCxnSpPr/>
          <p:nvPr/>
        </p:nvCxnSpPr>
        <p:spPr>
          <a:xfrm>
            <a:off x="22098000" y="9736667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3" name="TL"/>
          <p:cNvCxnSpPr/>
          <p:nvPr/>
        </p:nvCxnSpPr>
        <p:spPr>
          <a:xfrm>
            <a:off x="22098000" y="11345333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4" name="TL"/>
          <p:cNvCxnSpPr/>
          <p:nvPr/>
        </p:nvCxnSpPr>
        <p:spPr>
          <a:xfrm>
            <a:off x="22098000" y="12954000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5" name="TL"/>
          <p:cNvCxnSpPr/>
          <p:nvPr/>
        </p:nvCxnSpPr>
        <p:spPr>
          <a:xfrm>
            <a:off x="22098000" y="14562667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6" name="TL"/>
          <p:cNvCxnSpPr/>
          <p:nvPr/>
        </p:nvCxnSpPr>
        <p:spPr>
          <a:xfrm>
            <a:off x="22098000" y="16171333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sp>
        <p:nvSpPr>
          <p:cNvPr id="10207" name="TL"/>
          <p:cNvSpPr/>
          <p:nvPr/>
        </p:nvSpPr>
        <p:spPr>
          <a:xfrm>
            <a:off x="22098000" y="8128000"/>
            <a:ext cx="1778000" cy="9652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vert="vert270"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000000"/>
                </a:solidFill>
              </a:rPr>
              <a:t>Memory Access</a:t>
            </a:r>
          </a:p>
        </p:txBody>
      </p:sp>
      <p:sp>
        <p:nvSpPr>
          <p:cNvPr id="10208" name="TL"/>
          <p:cNvSpPr txBox="1"/>
          <p:nvPr/>
        </p:nvSpPr>
        <p:spPr>
          <a:xfrm>
            <a:off x="22098000" y="18288000"/>
            <a:ext cx="10668000" cy="1016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1A1A1A"/>
                </a:solidFill>
              </a:rPr>
              <a:t>Time →</a:t>
            </a:r>
          </a:p>
        </p:txBody>
      </p:sp>
      <p:sp>
        <p:nvSpPr>
          <p:cNvPr id="2" name="TL">
            <a:extLst>
              <a:ext uri="{FF2B5EF4-FFF2-40B4-BE49-F238E27FC236}">
                <a16:creationId xmlns:a16="http://schemas.microsoft.com/office/drawing/2014/main" id="{3175C111-EE02-AE42-0C53-56F74EBC620E}"/>
              </a:ext>
            </a:extLst>
          </p:cNvPr>
          <p:cNvSpPr txBox="1"/>
          <p:nvPr/>
        </p:nvSpPr>
        <p:spPr>
          <a:xfrm rot="-5400000">
            <a:off x="19345477" y="12446000"/>
            <a:ext cx="3148760" cy="1016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1A1A1A"/>
                </a:solidFill>
              </a:rPr>
              <a:t>Threads</a:t>
            </a:r>
          </a:p>
        </p:txBody>
      </p:sp>
      <p:sp>
        <p:nvSpPr>
          <p:cNvPr id="11000" name="TL"/>
          <p:cNvSpPr/>
          <p:nvPr/>
        </p:nvSpPr>
        <p:spPr>
          <a:xfrm>
            <a:off x="23876000" y="8128000"/>
            <a:ext cx="2159000" cy="9652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vert="vert270"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000000"/>
                </a:solidFill>
              </a:rPr>
              <a:t>Computation</a:t>
            </a:r>
          </a:p>
        </p:txBody>
      </p:sp>
      <p:sp>
        <p:nvSpPr>
          <p:cNvPr id="11001" name="TL"/>
          <p:cNvSpPr/>
          <p:nvPr/>
        </p:nvSpPr>
        <p:spPr>
          <a:xfrm>
            <a:off x="26035000" y="8128000"/>
            <a:ext cx="1778000" cy="9652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vert="vert270"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000000"/>
                </a:solidFill>
              </a:rPr>
              <a:t>Memory Access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734B80-06FF-8E48-2810-0F4E036EACA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4975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0D4C6517-4269-6FC1-46FC-6C34961EF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189895"/>
            <a:ext cx="32918400" cy="147320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matmul(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bPtr,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                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* cPtr,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K)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(aPtr,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(bPtr,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(cPtr,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lX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.y,          lY =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gX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.x + lX, gY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.y + lY;</a:t>
            </a:r>
          </a:p>
          <a:p>
            <a:pPr>
              <a:lnSpc>
                <a:spcPts val="4936"/>
              </a:lnSpc>
            </a:pP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  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acc{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1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A_S[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], B_S[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  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tl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tl != K; tl +=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A_S[lX][lY] = A(gX,      tl + lY);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B_S[lX][lY] = B(tl + lX, gY);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1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41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  acc += A_S[lX][idx] * B_S[idx][lY];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1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468"/>
              </a:lnSpc>
              <a:spcBef>
                <a:spcPts val="0"/>
              </a:spcBef>
              <a:buNone/>
            </a:pPr>
            <a:endParaRPr lang="en-US" sz="4100" dirty="0"/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  C(gX, gY) = acc;</a:t>
            </a:r>
          </a:p>
          <a:p>
            <a:pPr marL="0" lvl="0" indent="0">
              <a:lnSpc>
                <a:spcPts val="4936"/>
              </a:lnSpc>
              <a:spcBef>
                <a:spcPts val="0"/>
              </a:spcBef>
              <a:buNone/>
            </a:pPr>
            <a:r>
              <a:rPr lang="en-US" sz="41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Textbook Matrix Multiply</a:t>
            </a:r>
          </a:p>
        </p:txBody>
      </p:sp>
      <p:sp>
        <p:nvSpPr>
          <p:cNvPr id="10201" name="TL"/>
          <p:cNvSpPr/>
          <p:nvPr/>
        </p:nvSpPr>
        <p:spPr>
          <a:xfrm>
            <a:off x="22098000" y="8128000"/>
            <a:ext cx="10668000" cy="9652000"/>
          </a:xfrm>
          <a:prstGeom prst="rect">
            <a:avLst/>
          </a:prstGeom>
          <a:noFill/>
          <a:ln w="19050">
            <a:solidFill>
              <a:srgbClr val="9E9E9E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0202" name="TL"/>
          <p:cNvCxnSpPr/>
          <p:nvPr/>
        </p:nvCxnSpPr>
        <p:spPr>
          <a:xfrm>
            <a:off x="22098000" y="9736667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3" name="TL"/>
          <p:cNvCxnSpPr/>
          <p:nvPr/>
        </p:nvCxnSpPr>
        <p:spPr>
          <a:xfrm>
            <a:off x="22098000" y="11345333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4" name="TL"/>
          <p:cNvCxnSpPr/>
          <p:nvPr/>
        </p:nvCxnSpPr>
        <p:spPr>
          <a:xfrm>
            <a:off x="22098000" y="12954000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5" name="TL"/>
          <p:cNvCxnSpPr/>
          <p:nvPr/>
        </p:nvCxnSpPr>
        <p:spPr>
          <a:xfrm>
            <a:off x="22098000" y="14562667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0206" name="TL"/>
          <p:cNvCxnSpPr/>
          <p:nvPr/>
        </p:nvCxnSpPr>
        <p:spPr>
          <a:xfrm>
            <a:off x="22098000" y="16171333"/>
            <a:ext cx="10668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sp>
        <p:nvSpPr>
          <p:cNvPr id="10207" name="TL"/>
          <p:cNvSpPr/>
          <p:nvPr/>
        </p:nvSpPr>
        <p:spPr>
          <a:xfrm>
            <a:off x="22098000" y="8128000"/>
            <a:ext cx="1778000" cy="9652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vert="vert270"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000000"/>
                </a:solidFill>
              </a:rPr>
              <a:t>Memory Access</a:t>
            </a:r>
          </a:p>
        </p:txBody>
      </p:sp>
      <p:sp>
        <p:nvSpPr>
          <p:cNvPr id="10208" name="TL"/>
          <p:cNvSpPr txBox="1"/>
          <p:nvPr/>
        </p:nvSpPr>
        <p:spPr>
          <a:xfrm>
            <a:off x="22098000" y="18288000"/>
            <a:ext cx="10668000" cy="1016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1A1A1A"/>
                </a:solidFill>
              </a:rPr>
              <a:t>Time →</a:t>
            </a:r>
          </a:p>
        </p:txBody>
      </p:sp>
      <p:sp>
        <p:nvSpPr>
          <p:cNvPr id="10209" name="TL"/>
          <p:cNvSpPr txBox="1"/>
          <p:nvPr/>
        </p:nvSpPr>
        <p:spPr>
          <a:xfrm rot="-5400000">
            <a:off x="19345477" y="12446000"/>
            <a:ext cx="3148760" cy="1016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1A1A1A"/>
                </a:solidFill>
              </a:rPr>
              <a:t>Threads</a:t>
            </a:r>
          </a:p>
        </p:txBody>
      </p:sp>
      <p:sp>
        <p:nvSpPr>
          <p:cNvPr id="10600" name="Highlight Box"/>
          <p:cNvSpPr/>
          <p:nvPr/>
        </p:nvSpPr>
        <p:spPr>
          <a:xfrm>
            <a:off x="2785720" y="13875026"/>
            <a:ext cx="12830668" cy="2888974"/>
          </a:xfrm>
          <a:prstGeom prst="rect">
            <a:avLst/>
          </a:prstGeom>
          <a:noFill/>
          <a:ln w="38100">
            <a:solidFill>
              <a:srgbClr val="C81414"/>
            </a:solidFill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601" name="TL"/>
          <p:cNvSpPr/>
          <p:nvPr/>
        </p:nvSpPr>
        <p:spPr>
          <a:xfrm>
            <a:off x="23876000" y="8128000"/>
            <a:ext cx="2159000" cy="9652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vert="vert270"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000000"/>
                </a:solidFill>
              </a:rPr>
              <a:t>Computation</a:t>
            </a:r>
          </a:p>
        </p:txBody>
      </p:sp>
      <p:sp>
        <p:nvSpPr>
          <p:cNvPr id="11100" name="TL"/>
          <p:cNvSpPr/>
          <p:nvPr/>
        </p:nvSpPr>
        <p:spPr>
          <a:xfrm>
            <a:off x="26035000" y="8128000"/>
            <a:ext cx="1778000" cy="9652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vert="vert270"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000000"/>
                </a:solidFill>
              </a:rPr>
              <a:t>Memory Access</a:t>
            </a:r>
          </a:p>
        </p:txBody>
      </p:sp>
      <p:sp>
        <p:nvSpPr>
          <p:cNvPr id="11101" name="TL"/>
          <p:cNvSpPr/>
          <p:nvPr/>
        </p:nvSpPr>
        <p:spPr>
          <a:xfrm>
            <a:off x="27813000" y="8128000"/>
            <a:ext cx="2159000" cy="9652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vert="vert270"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000000"/>
                </a:solidFill>
              </a:rPr>
              <a:t>Computation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DC0DE7-714C-C8ED-2C92-BE21D1F1333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125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Pipelining</a:t>
            </a:r>
          </a:p>
        </p:txBody>
      </p:sp>
      <p:sp>
        <p:nvSpPr>
          <p:cNvPr id="11400" name="TL"/>
          <p:cNvSpPr/>
          <p:nvPr/>
        </p:nvSpPr>
        <p:spPr>
          <a:xfrm>
            <a:off x="4318000" y="5461000"/>
            <a:ext cx="27940000" cy="11430000"/>
          </a:xfrm>
          <a:prstGeom prst="rect">
            <a:avLst/>
          </a:prstGeom>
          <a:noFill/>
          <a:ln w="19050">
            <a:solidFill>
              <a:srgbClr val="9E9E9E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1401" name="TL"/>
          <p:cNvCxnSpPr/>
          <p:nvPr/>
        </p:nvCxnSpPr>
        <p:spPr>
          <a:xfrm>
            <a:off x="4318000" y="7366000"/>
            <a:ext cx="27940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1402" name="TL"/>
          <p:cNvCxnSpPr/>
          <p:nvPr/>
        </p:nvCxnSpPr>
        <p:spPr>
          <a:xfrm>
            <a:off x="4318000" y="9271000"/>
            <a:ext cx="27940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1403" name="TL"/>
          <p:cNvCxnSpPr/>
          <p:nvPr/>
        </p:nvCxnSpPr>
        <p:spPr>
          <a:xfrm>
            <a:off x="4318000" y="11176000"/>
            <a:ext cx="27940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1404" name="TL"/>
          <p:cNvCxnSpPr/>
          <p:nvPr/>
        </p:nvCxnSpPr>
        <p:spPr>
          <a:xfrm>
            <a:off x="4318000" y="13081000"/>
            <a:ext cx="27940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cxnSp>
        <p:nvCxnSpPr>
          <p:cNvPr id="11405" name="TL"/>
          <p:cNvCxnSpPr/>
          <p:nvPr/>
        </p:nvCxnSpPr>
        <p:spPr>
          <a:xfrm>
            <a:off x="4318000" y="14986000"/>
            <a:ext cx="27940000" cy="0"/>
          </a:xfrm>
          <a:prstGeom prst="line">
            <a:avLst/>
          </a:prstGeom>
          <a:ln w="9525">
            <a:solidFill>
              <a:srgbClr val="C9C9C9"/>
            </a:solidFill>
          </a:ln>
        </p:spPr>
      </p:cxnSp>
      <p:sp>
        <p:nvSpPr>
          <p:cNvPr id="11410" name="TL"/>
          <p:cNvSpPr txBox="1"/>
          <p:nvPr/>
        </p:nvSpPr>
        <p:spPr>
          <a:xfrm>
            <a:off x="4318000" y="17653000"/>
            <a:ext cx="27940000" cy="1143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4400" b="1" dirty="0">
                <a:solidFill>
                  <a:srgbClr val="1A1A1A"/>
                </a:solidFill>
              </a:rPr>
              <a:t>Time →</a:t>
            </a:r>
          </a:p>
        </p:txBody>
      </p:sp>
      <p:sp>
        <p:nvSpPr>
          <p:cNvPr id="11411" name="TL"/>
          <p:cNvSpPr txBox="1"/>
          <p:nvPr/>
        </p:nvSpPr>
        <p:spPr>
          <a:xfrm rot="-5400000">
            <a:off x="1524000" y="10604500"/>
            <a:ext cx="4318000" cy="1143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4400" b="1" dirty="0">
                <a:solidFill>
                  <a:srgbClr val="1A1A1A"/>
                </a:solidFill>
              </a:rPr>
              <a:t>Threads</a:t>
            </a:r>
          </a:p>
        </p:txBody>
      </p:sp>
      <p:sp>
        <p:nvSpPr>
          <p:cNvPr id="11800" name="TL"/>
          <p:cNvSpPr/>
          <p:nvPr/>
        </p:nvSpPr>
        <p:spPr>
          <a:xfrm>
            <a:off x="4318000" y="5461000"/>
            <a:ext cx="4199113" cy="11430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000000"/>
                </a:solidFill>
              </a:rPr>
              <a:t>Memory Access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0</a:t>
            </a:r>
          </a:p>
        </p:txBody>
      </p:sp>
      <p:sp>
        <p:nvSpPr>
          <p:cNvPr id="11801" name="TL"/>
          <p:cNvSpPr/>
          <p:nvPr/>
        </p:nvSpPr>
        <p:spPr>
          <a:xfrm>
            <a:off x="8517113" y="5461000"/>
            <a:ext cx="5114220" cy="11430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000000"/>
                </a:solidFill>
              </a:rPr>
              <a:t>Computation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0</a:t>
            </a:r>
          </a:p>
        </p:txBody>
      </p:sp>
      <p:sp>
        <p:nvSpPr>
          <p:cNvPr id="11802" name="TL"/>
          <p:cNvSpPr/>
          <p:nvPr/>
        </p:nvSpPr>
        <p:spPr>
          <a:xfrm>
            <a:off x="13631333" y="5461000"/>
            <a:ext cx="4199113" cy="11430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000000"/>
                </a:solidFill>
              </a:rPr>
              <a:t>Memory Access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1</a:t>
            </a:r>
          </a:p>
        </p:txBody>
      </p:sp>
      <p:sp>
        <p:nvSpPr>
          <p:cNvPr id="11803" name="TL"/>
          <p:cNvSpPr/>
          <p:nvPr/>
        </p:nvSpPr>
        <p:spPr>
          <a:xfrm>
            <a:off x="17830446" y="5461000"/>
            <a:ext cx="5114220" cy="11430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000000"/>
                </a:solidFill>
              </a:rPr>
              <a:t>Computation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1</a:t>
            </a:r>
          </a:p>
        </p:txBody>
      </p:sp>
      <p:sp>
        <p:nvSpPr>
          <p:cNvPr id="11804" name="TL"/>
          <p:cNvSpPr/>
          <p:nvPr/>
        </p:nvSpPr>
        <p:spPr>
          <a:xfrm>
            <a:off x="22944666" y="5461000"/>
            <a:ext cx="4199113" cy="11430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000000"/>
                </a:solidFill>
              </a:rPr>
              <a:t>Memory Access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2</a:t>
            </a:r>
          </a:p>
        </p:txBody>
      </p:sp>
      <p:sp>
        <p:nvSpPr>
          <p:cNvPr id="11805" name="TL"/>
          <p:cNvSpPr/>
          <p:nvPr/>
        </p:nvSpPr>
        <p:spPr>
          <a:xfrm>
            <a:off x="27143779" y="5461000"/>
            <a:ext cx="5114220" cy="11430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000000"/>
                </a:solidFill>
              </a:rPr>
              <a:t>Computation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7C391A-5E00-EC71-7559-80254339C48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6652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TMA &amp; Warp Specialization</a:t>
            </a:r>
          </a:p>
        </p:txBody>
      </p:sp>
      <p:sp>
        <p:nvSpPr>
          <p:cNvPr id="11400" name="TL"/>
          <p:cNvSpPr/>
          <p:nvPr/>
        </p:nvSpPr>
        <p:spPr>
          <a:xfrm>
            <a:off x="4318000" y="5461000"/>
            <a:ext cx="27940000" cy="11430000"/>
          </a:xfrm>
          <a:prstGeom prst="rect">
            <a:avLst/>
          </a:prstGeom>
          <a:noFill/>
          <a:ln w="19050">
            <a:solidFill>
              <a:srgbClr val="9E9E9E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410" name="TL"/>
          <p:cNvSpPr txBox="1"/>
          <p:nvPr/>
        </p:nvSpPr>
        <p:spPr>
          <a:xfrm>
            <a:off x="4318000" y="17653000"/>
            <a:ext cx="27940000" cy="1143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4400" b="1" dirty="0">
                <a:solidFill>
                  <a:srgbClr val="1A1A1A"/>
                </a:solidFill>
              </a:rPr>
              <a:t>Time →</a:t>
            </a:r>
          </a:p>
        </p:txBody>
      </p:sp>
      <p:sp>
        <p:nvSpPr>
          <p:cNvPr id="12209" name="TL"/>
          <p:cNvSpPr txBox="1"/>
          <p:nvPr/>
        </p:nvSpPr>
        <p:spPr>
          <a:xfrm>
            <a:off x="508000" y="6032500"/>
            <a:ext cx="3556000" cy="1143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2800" b="1" dirty="0">
                <a:solidFill>
                  <a:srgbClr val="1A1A1A"/>
                </a:solidFill>
              </a:rPr>
              <a:t>Threads 0–31</a:t>
            </a:r>
          </a:p>
        </p:txBody>
      </p:sp>
      <p:sp>
        <p:nvSpPr>
          <p:cNvPr id="12210" name="TL"/>
          <p:cNvSpPr txBox="1"/>
          <p:nvPr/>
        </p:nvSpPr>
        <p:spPr>
          <a:xfrm>
            <a:off x="508000" y="11747500"/>
            <a:ext cx="3556000" cy="1143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2800" b="1" dirty="0">
                <a:solidFill>
                  <a:srgbClr val="1A1A1A"/>
                </a:solidFill>
              </a:rPr>
              <a:t>Threads 32–160</a:t>
            </a:r>
          </a:p>
        </p:txBody>
      </p:sp>
      <p:cxnSp>
        <p:nvCxnSpPr>
          <p:cNvPr id="12608" name="TL"/>
          <p:cNvCxnSpPr/>
          <p:nvPr/>
        </p:nvCxnSpPr>
        <p:spPr>
          <a:xfrm>
            <a:off x="4318000" y="7747000"/>
            <a:ext cx="27940000" cy="0"/>
          </a:xfrm>
          <a:prstGeom prst="line">
            <a:avLst/>
          </a:prstGeom>
          <a:ln w="50800">
            <a:solidFill>
              <a:srgbClr val="3D3D3D"/>
            </a:solidFill>
          </a:ln>
        </p:spPr>
      </p:cxnSp>
      <p:sp>
        <p:nvSpPr>
          <p:cNvPr id="13400" name="TL"/>
          <p:cNvSpPr/>
          <p:nvPr/>
        </p:nvSpPr>
        <p:spPr>
          <a:xfrm>
            <a:off x="4318000" y="5461000"/>
            <a:ext cx="5588000" cy="2286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rgbClr val="000000"/>
                </a:solidFill>
              </a:rPr>
              <a:t>Memory Access</a:t>
            </a:r>
          </a:p>
          <a:p>
            <a:pPr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Tile 0</a:t>
            </a:r>
          </a:p>
        </p:txBody>
      </p:sp>
      <p:sp>
        <p:nvSpPr>
          <p:cNvPr id="13401" name="TL"/>
          <p:cNvSpPr/>
          <p:nvPr/>
        </p:nvSpPr>
        <p:spPr>
          <a:xfrm>
            <a:off x="9906000" y="5461000"/>
            <a:ext cx="5588000" cy="2286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rgbClr val="000000"/>
                </a:solidFill>
              </a:rPr>
              <a:t>Memory Access</a:t>
            </a:r>
          </a:p>
          <a:p>
            <a:pPr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Tile 1</a:t>
            </a:r>
          </a:p>
        </p:txBody>
      </p:sp>
      <p:sp>
        <p:nvSpPr>
          <p:cNvPr id="13402" name="TL"/>
          <p:cNvSpPr/>
          <p:nvPr/>
        </p:nvSpPr>
        <p:spPr>
          <a:xfrm>
            <a:off x="15494000" y="5461000"/>
            <a:ext cx="5588000" cy="2286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rgbClr val="000000"/>
                </a:solidFill>
              </a:rPr>
              <a:t>Memory Access</a:t>
            </a:r>
          </a:p>
          <a:p>
            <a:pPr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Tile 2</a:t>
            </a:r>
          </a:p>
        </p:txBody>
      </p:sp>
      <p:sp>
        <p:nvSpPr>
          <p:cNvPr id="13403" name="TL"/>
          <p:cNvSpPr/>
          <p:nvPr/>
        </p:nvSpPr>
        <p:spPr>
          <a:xfrm>
            <a:off x="21082000" y="5461000"/>
            <a:ext cx="5588000" cy="2286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rgbClr val="000000"/>
                </a:solidFill>
              </a:rPr>
              <a:t>Memory Access</a:t>
            </a:r>
          </a:p>
          <a:p>
            <a:pPr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Tile 3</a:t>
            </a:r>
          </a:p>
        </p:txBody>
      </p:sp>
      <p:sp>
        <p:nvSpPr>
          <p:cNvPr id="13404" name="TL"/>
          <p:cNvSpPr/>
          <p:nvPr/>
        </p:nvSpPr>
        <p:spPr>
          <a:xfrm>
            <a:off x="9906000" y="7747000"/>
            <a:ext cx="5588000" cy="9144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3400" b="1" dirty="0">
                <a:solidFill>
                  <a:srgbClr val="000000"/>
                </a:solidFill>
              </a:rPr>
              <a:t>Computation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0</a:t>
            </a:r>
          </a:p>
        </p:txBody>
      </p:sp>
      <p:sp>
        <p:nvSpPr>
          <p:cNvPr id="13405" name="TL"/>
          <p:cNvSpPr/>
          <p:nvPr/>
        </p:nvSpPr>
        <p:spPr>
          <a:xfrm>
            <a:off x="15494000" y="7747000"/>
            <a:ext cx="5588000" cy="9144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3400" b="1" dirty="0">
                <a:solidFill>
                  <a:srgbClr val="000000"/>
                </a:solidFill>
              </a:rPr>
              <a:t>Computation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1</a:t>
            </a:r>
          </a:p>
        </p:txBody>
      </p:sp>
      <p:sp>
        <p:nvSpPr>
          <p:cNvPr id="13406" name="TL"/>
          <p:cNvSpPr/>
          <p:nvPr/>
        </p:nvSpPr>
        <p:spPr>
          <a:xfrm>
            <a:off x="21082000" y="7747000"/>
            <a:ext cx="5588000" cy="9144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3400" b="1" dirty="0">
                <a:solidFill>
                  <a:srgbClr val="000000"/>
                </a:solidFill>
              </a:rPr>
              <a:t>Computation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2</a:t>
            </a:r>
          </a:p>
        </p:txBody>
      </p:sp>
      <p:sp>
        <p:nvSpPr>
          <p:cNvPr id="13407" name="TL"/>
          <p:cNvSpPr/>
          <p:nvPr/>
        </p:nvSpPr>
        <p:spPr>
          <a:xfrm>
            <a:off x="26670000" y="7747000"/>
            <a:ext cx="5588000" cy="9144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3400" b="1" dirty="0">
                <a:solidFill>
                  <a:srgbClr val="000000"/>
                </a:solidFill>
              </a:rPr>
              <a:t>Computation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3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540F4A-5BCA-5CD6-77E0-D3BE9A96BA3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01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00" grpId="0" animBg="1"/>
      <p:bldP spid="13401" grpId="0" animBg="1"/>
      <p:bldP spid="13402" grpId="0" animBg="1"/>
      <p:bldP spid="13403" grpId="0" animBg="1"/>
      <p:bldP spid="13404" grpId="0" animBg="1"/>
      <p:bldP spid="13405" grpId="0" animBg="1"/>
      <p:bldP spid="13406" grpId="0" animBg="1"/>
      <p:bldP spid="1340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2046-6D1F-4085-2B18-F45D1BA9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84B8B637-1172-7A84-8875-8EEA5F84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TMA &amp; Warp Specialization</a:t>
            </a:r>
          </a:p>
        </p:txBody>
      </p:sp>
      <p:sp>
        <p:nvSpPr>
          <p:cNvPr id="11400" name="TL"/>
          <p:cNvSpPr/>
          <p:nvPr/>
        </p:nvSpPr>
        <p:spPr>
          <a:xfrm>
            <a:off x="4318000" y="5461000"/>
            <a:ext cx="27940000" cy="11430000"/>
          </a:xfrm>
          <a:prstGeom prst="rect">
            <a:avLst/>
          </a:prstGeom>
          <a:noFill/>
          <a:ln w="19050">
            <a:solidFill>
              <a:srgbClr val="9E9E9E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410" name="TL"/>
          <p:cNvSpPr txBox="1"/>
          <p:nvPr/>
        </p:nvSpPr>
        <p:spPr>
          <a:xfrm>
            <a:off x="4318000" y="17653000"/>
            <a:ext cx="27940000" cy="1143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4400" b="1" dirty="0">
                <a:solidFill>
                  <a:srgbClr val="1A1A1A"/>
                </a:solidFill>
              </a:rPr>
              <a:t>Time →</a:t>
            </a:r>
          </a:p>
        </p:txBody>
      </p:sp>
      <p:sp>
        <p:nvSpPr>
          <p:cNvPr id="12209" name="TL"/>
          <p:cNvSpPr txBox="1"/>
          <p:nvPr/>
        </p:nvSpPr>
        <p:spPr>
          <a:xfrm>
            <a:off x="508000" y="6032500"/>
            <a:ext cx="3556000" cy="1143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2800" b="1" dirty="0">
                <a:solidFill>
                  <a:srgbClr val="1A1A1A"/>
                </a:solidFill>
              </a:rPr>
              <a:t>Threads 0–31</a:t>
            </a:r>
          </a:p>
        </p:txBody>
      </p:sp>
      <p:sp>
        <p:nvSpPr>
          <p:cNvPr id="12210" name="TL"/>
          <p:cNvSpPr txBox="1"/>
          <p:nvPr/>
        </p:nvSpPr>
        <p:spPr>
          <a:xfrm>
            <a:off x="508000" y="11747500"/>
            <a:ext cx="3556000" cy="1143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r">
              <a:buNone/>
            </a:pPr>
            <a:r>
              <a:rPr lang="en-US" sz="2800" b="1" dirty="0">
                <a:solidFill>
                  <a:srgbClr val="1A1A1A"/>
                </a:solidFill>
              </a:rPr>
              <a:t>Threads 32–160</a:t>
            </a:r>
          </a:p>
        </p:txBody>
      </p:sp>
      <p:cxnSp>
        <p:nvCxnSpPr>
          <p:cNvPr id="12608" name="TL"/>
          <p:cNvCxnSpPr/>
          <p:nvPr/>
        </p:nvCxnSpPr>
        <p:spPr>
          <a:xfrm>
            <a:off x="4318000" y="7747000"/>
            <a:ext cx="27940000" cy="0"/>
          </a:xfrm>
          <a:prstGeom prst="line">
            <a:avLst/>
          </a:prstGeom>
          <a:ln w="50800">
            <a:solidFill>
              <a:srgbClr val="3D3D3D"/>
            </a:solidFill>
          </a:ln>
        </p:spPr>
      </p:cxnSp>
      <p:sp>
        <p:nvSpPr>
          <p:cNvPr id="13400" name="TL"/>
          <p:cNvSpPr/>
          <p:nvPr/>
        </p:nvSpPr>
        <p:spPr>
          <a:xfrm>
            <a:off x="4318000" y="5461000"/>
            <a:ext cx="5588000" cy="2286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rgbClr val="000000"/>
                </a:solidFill>
              </a:rPr>
              <a:t>Memory Access</a:t>
            </a:r>
          </a:p>
          <a:p>
            <a:pPr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Tile 0</a:t>
            </a:r>
          </a:p>
        </p:txBody>
      </p:sp>
      <p:sp>
        <p:nvSpPr>
          <p:cNvPr id="13401" name="TL"/>
          <p:cNvSpPr/>
          <p:nvPr/>
        </p:nvSpPr>
        <p:spPr>
          <a:xfrm>
            <a:off x="9906000" y="5461000"/>
            <a:ext cx="5588000" cy="2286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rgbClr val="000000"/>
                </a:solidFill>
              </a:rPr>
              <a:t>Memory Access</a:t>
            </a:r>
          </a:p>
          <a:p>
            <a:pPr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Tile 1</a:t>
            </a:r>
          </a:p>
        </p:txBody>
      </p:sp>
      <p:sp>
        <p:nvSpPr>
          <p:cNvPr id="13402" name="TL"/>
          <p:cNvSpPr/>
          <p:nvPr/>
        </p:nvSpPr>
        <p:spPr>
          <a:xfrm>
            <a:off x="15494000" y="5461000"/>
            <a:ext cx="5588000" cy="2286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rgbClr val="000000"/>
                </a:solidFill>
              </a:rPr>
              <a:t>Memory Access</a:t>
            </a:r>
          </a:p>
          <a:p>
            <a:pPr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Tile 2</a:t>
            </a:r>
          </a:p>
        </p:txBody>
      </p:sp>
      <p:sp>
        <p:nvSpPr>
          <p:cNvPr id="13403" name="TL"/>
          <p:cNvSpPr/>
          <p:nvPr/>
        </p:nvSpPr>
        <p:spPr>
          <a:xfrm>
            <a:off x="21082000" y="5461000"/>
            <a:ext cx="5588000" cy="2286000"/>
          </a:xfrm>
          <a:prstGeom prst="rect">
            <a:avLst/>
          </a:prstGeom>
          <a:solidFill>
            <a:srgbClr val="B8E08A"/>
          </a:solidFill>
          <a:ln w="38100">
            <a:solidFill>
              <a:srgbClr val="6E9E3E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rgbClr val="000000"/>
                </a:solidFill>
              </a:rPr>
              <a:t>Memory Access</a:t>
            </a:r>
          </a:p>
          <a:p>
            <a:pPr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Tile 3</a:t>
            </a:r>
          </a:p>
        </p:txBody>
      </p:sp>
      <p:sp>
        <p:nvSpPr>
          <p:cNvPr id="13404" name="TL"/>
          <p:cNvSpPr/>
          <p:nvPr/>
        </p:nvSpPr>
        <p:spPr>
          <a:xfrm>
            <a:off x="9906000" y="7747000"/>
            <a:ext cx="5588000" cy="9144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3400" b="1" dirty="0">
                <a:solidFill>
                  <a:srgbClr val="000000"/>
                </a:solidFill>
              </a:rPr>
              <a:t>Computation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0</a:t>
            </a:r>
          </a:p>
        </p:txBody>
      </p:sp>
      <p:sp>
        <p:nvSpPr>
          <p:cNvPr id="13405" name="TL"/>
          <p:cNvSpPr/>
          <p:nvPr/>
        </p:nvSpPr>
        <p:spPr>
          <a:xfrm>
            <a:off x="15494000" y="7747000"/>
            <a:ext cx="5588000" cy="9144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3400" b="1" dirty="0">
                <a:solidFill>
                  <a:srgbClr val="000000"/>
                </a:solidFill>
              </a:rPr>
              <a:t>Computation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1</a:t>
            </a:r>
          </a:p>
        </p:txBody>
      </p:sp>
      <p:sp>
        <p:nvSpPr>
          <p:cNvPr id="13406" name="TL"/>
          <p:cNvSpPr/>
          <p:nvPr/>
        </p:nvSpPr>
        <p:spPr>
          <a:xfrm>
            <a:off x="21082000" y="7747000"/>
            <a:ext cx="5588000" cy="9144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3400" b="1" dirty="0">
                <a:solidFill>
                  <a:srgbClr val="000000"/>
                </a:solidFill>
              </a:rPr>
              <a:t>Computation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2</a:t>
            </a:r>
          </a:p>
        </p:txBody>
      </p:sp>
      <p:sp>
        <p:nvSpPr>
          <p:cNvPr id="13407" name="TL"/>
          <p:cNvSpPr/>
          <p:nvPr/>
        </p:nvSpPr>
        <p:spPr>
          <a:xfrm>
            <a:off x="26670000" y="7747000"/>
            <a:ext cx="5588000" cy="9144000"/>
          </a:xfrm>
          <a:prstGeom prst="rect">
            <a:avLst/>
          </a:prstGeom>
          <a:solidFill>
            <a:srgbClr val="C9C9C9"/>
          </a:solidFill>
          <a:ln w="38100">
            <a:solidFill>
              <a:srgbClr val="8C8C8C"/>
            </a:solidFill>
          </a:ln>
        </p:spPr>
        <p:txBody>
          <a:bodyPr wrap="square" lIns="18288" tIns="0" rIns="18288" bIns="0" anchor="ctr">
            <a:noAutofit/>
          </a:bodyPr>
          <a:lstStyle/>
          <a:p>
            <a:pPr algn="ctr">
              <a:buNone/>
            </a:pPr>
            <a:r>
              <a:rPr lang="en-US" sz="3400" b="1" dirty="0">
                <a:solidFill>
                  <a:srgbClr val="000000"/>
                </a:solidFill>
              </a:rPr>
              <a:t>Computation</a:t>
            </a:r>
          </a:p>
          <a:p>
            <a:pPr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Tile 3</a:t>
            </a:r>
          </a:p>
        </p:txBody>
      </p:sp>
      <p:cxnSp>
        <p:nvCxnSpPr>
          <p:cNvPr id="14200" name="MB"/>
          <p:cNvCxnSpPr/>
          <p:nvPr/>
        </p:nvCxnSpPr>
        <p:spPr>
          <a:xfrm>
            <a:off x="8128000" y="6921500"/>
            <a:ext cx="3683000" cy="2032000"/>
          </a:xfrm>
          <a:prstGeom prst="line">
            <a:avLst/>
          </a:prstGeom>
          <a:ln w="57150" cap="rnd">
            <a:solidFill>
              <a:srgbClr val="000000"/>
            </a:solidFill>
            <a:tailEnd type="triangle" w="lg" len="lg"/>
          </a:ln>
        </p:spPr>
      </p:cxnSp>
      <p:cxnSp>
        <p:nvCxnSpPr>
          <p:cNvPr id="14201" name="MB"/>
          <p:cNvCxnSpPr/>
          <p:nvPr/>
        </p:nvCxnSpPr>
        <p:spPr>
          <a:xfrm>
            <a:off x="13716000" y="6921500"/>
            <a:ext cx="3683000" cy="2032000"/>
          </a:xfrm>
          <a:prstGeom prst="line">
            <a:avLst/>
          </a:prstGeom>
          <a:ln w="57150" cap="rnd">
            <a:solidFill>
              <a:srgbClr val="000000"/>
            </a:solidFill>
            <a:tailEnd type="triangle" w="lg" len="lg"/>
          </a:ln>
        </p:spPr>
      </p:cxnSp>
      <p:cxnSp>
        <p:nvCxnSpPr>
          <p:cNvPr id="14202" name="MB"/>
          <p:cNvCxnSpPr/>
          <p:nvPr/>
        </p:nvCxnSpPr>
        <p:spPr>
          <a:xfrm>
            <a:off x="19304000" y="6921500"/>
            <a:ext cx="3683000" cy="2032000"/>
          </a:xfrm>
          <a:prstGeom prst="line">
            <a:avLst/>
          </a:prstGeom>
          <a:ln w="57150" cap="rnd">
            <a:solidFill>
              <a:srgbClr val="000000"/>
            </a:solidFill>
            <a:tailEnd type="triangle" w="lg" len="lg"/>
          </a:ln>
        </p:spPr>
      </p:cxnSp>
      <p:cxnSp>
        <p:nvCxnSpPr>
          <p:cNvPr id="14203" name="MB"/>
          <p:cNvCxnSpPr/>
          <p:nvPr/>
        </p:nvCxnSpPr>
        <p:spPr>
          <a:xfrm>
            <a:off x="24892000" y="6921500"/>
            <a:ext cx="3683000" cy="2032000"/>
          </a:xfrm>
          <a:prstGeom prst="line">
            <a:avLst/>
          </a:prstGeom>
          <a:ln w="57150" cap="rnd">
            <a:solidFill>
              <a:srgbClr val="000000"/>
            </a:solidFill>
            <a:tailEnd type="triangle" w="lg" len="lg"/>
          </a:ln>
        </p:spPr>
      </p:cxnSp>
      <p:sp>
        <p:nvSpPr>
          <p:cNvPr id="14204" name="MB"/>
          <p:cNvSpPr txBox="1"/>
          <p:nvPr/>
        </p:nvSpPr>
        <p:spPr>
          <a:xfrm>
            <a:off x="762000" y="7937500"/>
            <a:ext cx="12700000" cy="12192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>
              <a:buNone/>
            </a:pPr>
            <a:r>
              <a:rPr lang="en-US" sz="4000" b="1" dirty="0">
                <a:solidFill>
                  <a:srgbClr val="000000"/>
                </a:solidFill>
              </a:rPr>
              <a:t>mbarrier signaling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9BD633-EEF8-D309-EB7D-949EBFBBF5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3779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84438-B27D-BF47-CD75-F8267D1B1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EB79A357-4659-D3A2-0D39-64FECF5BB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TMA &amp; Warp Specialization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1C2138DC-1331-7FF5-F147-867A59ACF3F4}"/>
              </a:ext>
            </a:extLst>
          </p:cNvPr>
          <p:cNvSpPr txBox="1">
            <a:spLocks/>
          </p:cNvSpPr>
          <p:nvPr/>
        </p:nvSpPr>
        <p:spPr>
          <a:xfrm>
            <a:off x="1828800" y="4445000"/>
            <a:ext cx="15951200" cy="15430500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marL="0" indent="0" algn="l" defTabSz="2743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VIDIA Sans" panose="020B0503020203020204" pitchFamily="34" charset="0"/>
              <a:buNone/>
              <a:defRPr sz="40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1pPr>
            <a:lvl2pPr marL="457200" indent="-45720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40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2pPr>
            <a:lvl3pPr marL="9144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6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3pPr>
            <a:lvl4pPr marL="13716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2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4pPr>
            <a:lvl5pPr marL="18288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28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template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rhsPtr,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rhsTensorMap,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outPtr)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(outPtr,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>
              <a:lnSpc>
                <a:spcPts val="2006"/>
              </a:lnSpc>
            </a:pPr>
            <a:endParaRPr lang="en-US" sz="170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fullBarrier[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emptyBarrier[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::mbarrier_init(&amp;fullBarrier[idx],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::mbarrier_init(&amp;emptyBarrier[idx],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>
              <a:lnSpc>
                <a:spcPts val="2006"/>
              </a:lnSpc>
            </a:pPr>
            <a:endParaRPr lang="en-US" sz="170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numTiles = k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endParaRPr lang="en-US" sz="170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(warpId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::mbarrier_try_wait(&amp;emptyBarrier[queueIdx],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&amp;lhsTensorMap, lhsCoord, &amp;fullBarrier[queueIdx]);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&amp;rhsTensorMap, rhsCoord, &amp;fullBarrier[queueIdx]);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else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::mbarrier_arrive(&amp;emptyBarrier[idx]); }</a:t>
            </a:r>
          </a:p>
          <a:p>
            <a:pPr>
              <a:lnSpc>
                <a:spcPts val="2006"/>
              </a:lnSpc>
            </a:pPr>
            <a:endParaRPr lang="en-US" sz="170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warpIdX = warpId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warpIdY = warpId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cornerX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cornerY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endParaRPr lang="en-US" sz="170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::mbarrier_try_wait(&amp;fullBarrier[queueIdx],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</p:txBody>
      </p:sp>
      <p:sp>
        <p:nvSpPr>
          <p:cNvPr id="7" name="Code Right">
            <a:extLst>
              <a:ext uri="{FF2B5EF4-FFF2-40B4-BE49-F238E27FC236}">
                <a16:creationId xmlns:a16="http://schemas.microsoft.com/office/drawing/2014/main" id="{B2401973-1E29-CACD-BAFF-17C097869E25}"/>
              </a:ext>
            </a:extLst>
          </p:cNvPr>
          <p:cNvSpPr>
            <a:spLocks noGrp="1"/>
          </p:cNvSpPr>
          <p:nvPr/>
        </p:nvSpPr>
        <p:spPr>
          <a:xfrm>
            <a:off x="18745200" y="4445000"/>
            <a:ext cx="15951200" cy="154305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subTileIdx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subTileIdx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++subTileIdx)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lhsCorner =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warpIdX + subTileIdx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rhsCorner =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subTileIdx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"wmma.load.a.sync.aligned.row.m16n16k16.shared::cta.f16 {%0, %1, %2, %3, %4, %5, %6, %7}, [%20],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"wmma.load.b.sync.aligned.row.m16n16k16.shared::cta.f16 {%8, %9, %10, %11, %12, %13, %14, %15}, [%21],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"wmma.mma.sync.aligned.row.row.m16n16k16.f16.f16 {%16, %17, %18, %19}, 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"{%0, %1, %2, %3, %4, %5, %6, %7}, {%8, %9, %10, %11, %12, %13, %14, %15}, {%16, %17, %18, %19};"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gOut = &amp;out(cornerX, cornerY);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"wmma.store.d.sync.aligned.row.m16n16k16.global.f16 [%4], {%0, %1, %2, %3}, %5;"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::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(gOut),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(n))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launch_mma_simt_tensor_cores_ws(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cudaStream_t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stream,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out)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rhsTensorMap;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{k, m};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checkDriverError(cuTensorMapEncodeTiled(&amp;lhsTensorMap,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lhsRank,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*)lhs,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{n, k};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checkDriverError(cuTensorMapEncodeTiled(&amp;rhsTensorMap,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rhsRank,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dim3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numBlocks(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(m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(n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mma_simt_tensor_cores_ws&lt;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&gt;&lt;&lt;&lt;numBlocks,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stream&gt;&gt;&gt;(lhs, rhs, lhsTensorMap, rhsTensorMap,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                                   m, n, k, out);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AAF8EE-96A5-BF30-BE9B-467D8857AE7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9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00E534E0-AE8A-3C11-921D-46FBA5D5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Matrix Multiply in Practice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EF9E3A7-D1EC-450F-AEB6-94160D43D333}"/>
              </a:ext>
            </a:extLst>
          </p:cNvPr>
          <p:cNvSpPr txBox="1">
            <a:spLocks/>
          </p:cNvSpPr>
          <p:nvPr/>
        </p:nvSpPr>
        <p:spPr>
          <a:xfrm>
            <a:off x="1828800" y="4445000"/>
            <a:ext cx="15951200" cy="15430500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marL="0" indent="0" algn="l" defTabSz="2743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VIDIA Sans" panose="020B0503020203020204" pitchFamily="34" charset="0"/>
              <a:buNone/>
              <a:defRPr sz="40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1pPr>
            <a:lvl2pPr marL="457200" indent="-45720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40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2pPr>
            <a:lvl3pPr marL="9144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6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3pPr>
            <a:lvl4pPr marL="13716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2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4pPr>
            <a:lvl5pPr marL="18288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2800" kern="100" baseline="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template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rhsPtr,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rhsTensorMap,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outPtr)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(outPtr,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>
              <a:lnSpc>
                <a:spcPts val="2006"/>
              </a:lnSpc>
            </a:pPr>
            <a:endParaRPr lang="en-US" sz="1700" dirty="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fullBarrier[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emptyBarrier[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::mbarrier_init(&amp;fullBarrier[idx],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::mbarrier_init(&amp;emptyBarrier[idx],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>
              <a:lnSpc>
                <a:spcPts val="2006"/>
              </a:lnSpc>
            </a:pPr>
            <a:endParaRPr lang="en-US" sz="1700" dirty="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numTiles = k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endParaRPr lang="en-US" sz="1700" dirty="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(warpId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::mbarrier_try_wait(&amp;emptyBarrier[queueIdx],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&amp;lhsTensorMap, lhsCoord, &amp;fullBarrier[queueIdx]);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&amp;rhsTensorMap, rhsCoord, &amp;fullBarrier[queueIdx]);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else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::mbarrier_arrive(&amp;emptyBarrier[idx]); }</a:t>
            </a:r>
          </a:p>
          <a:p>
            <a:pPr>
              <a:lnSpc>
                <a:spcPts val="2006"/>
              </a:lnSpc>
            </a:pPr>
            <a:endParaRPr lang="en-US" sz="1700" dirty="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warpIdX = warpId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warpIdY = warpId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cornerX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cornerY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>
              <a:lnSpc>
                <a:spcPts val="2006"/>
              </a:lnSpc>
            </a:pPr>
            <a:endParaRPr lang="en-US" sz="1700" dirty="0"/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::mbarrier_try_wait(&amp;fullBarrier[queueIdx],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>
              <a:lnSpc>
                <a:spcPts val="2006"/>
              </a:lnSpc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</p:txBody>
      </p:sp>
      <p:sp>
        <p:nvSpPr>
          <p:cNvPr id="7" name="Code Right">
            <a:extLst>
              <a:ext uri="{FF2B5EF4-FFF2-40B4-BE49-F238E27FC236}">
                <a16:creationId xmlns:a16="http://schemas.microsoft.com/office/drawing/2014/main" id="{56CFDC07-3BBE-5565-54C7-C8833A134271}"/>
              </a:ext>
            </a:extLst>
          </p:cNvPr>
          <p:cNvSpPr>
            <a:spLocks noGrp="1"/>
          </p:cNvSpPr>
          <p:nvPr/>
        </p:nvSpPr>
        <p:spPr>
          <a:xfrm>
            <a:off x="18745200" y="4445000"/>
            <a:ext cx="15951200" cy="154305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subTileIdx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subTileIdx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++subTileIdx)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lhsCorner =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warpIdX + subTileIdx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rhsCorner =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subTileIdx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"wmma.load.a.sync.aligned.row.m16n16k16.shared::cta.f16 {%0, %1, %2, %3, %4, %5, %6, %7}, [%20],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"wmma.load.b.sync.aligned.row.m16n16k16.shared::cta.f16 {%8, %9, %10, %11, %12, %13, %14, %15}, [%21],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"wmma.mma.sync.aligned.row.row.m16n16k16.f16.f16 {%16, %17, %18, %19}, 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"{%0, %1, %2, %3, %4, %5, %6, %7}, {%8, %9, %10, %11, %12, %13, %14, %15}, {%16, %17, %18, %19};"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gOut = &amp;out(cornerX, cornerY);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"wmma.store.d.sync.aligned.row.m16n16k16.global.f16 [%4], {%0, %1, %2, %3}, %5;"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::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(gOut),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(n))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launch_mma_simt_tensor_cores_ws(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cudaStream_t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stream,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out)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rhsTensorMap;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{k, m};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checkDriverError(cuTensorMapEncodeTiled(&amp;lhsTensorMap,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lhsRank,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*)lhs,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{n, k};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checkDriverError(cuTensorMapEncodeTiled(&amp;rhsTensorMap,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rhsRank,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dim3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numBlocks(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(m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(n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mma_simt_tensor_cores_ws&lt;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&gt;&lt;&lt;&lt;numBlocks,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stream&gt;&gt;&gt;(lhs, rhs, lhsTensorMap, rhsTensorMap,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                                   m, n, k, out);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F4B1BC-89C5-3A65-34BB-3BD3D69BDD2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344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EF32C-67D1-3879-7294-0051311B3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375E1FA2-B7BC-DB86-CD86-83C37E8AD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SIMT: Handwritten TMA/Tensor Core Performance</a:t>
            </a:r>
          </a:p>
        </p:txBody>
      </p:sp>
      <p:graphicFrame>
        <p:nvGraphicFramePr>
          <p:cNvPr id="900" name="Perf Chart">
            <a:extLst>
              <a:ext uri="{FF2B5EF4-FFF2-40B4-BE49-F238E27FC236}">
                <a16:creationId xmlns:a16="http://schemas.microsoft.com/office/drawing/2014/main" id="{71E7E09F-51CA-6EC2-8E47-8749CDD46595}"/>
              </a:ext>
            </a:extLst>
          </p:cNvPr>
          <p:cNvGraphicFramePr/>
          <p:nvPr/>
        </p:nvGraphicFramePr>
        <p:xfrm>
          <a:off x="5118100" y="5080000"/>
          <a:ext cx="26339800" cy="1346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9CA49E-58E0-8F9A-7B31-2FA2AA6808A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3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>
                                            <p:graphicEl>
                                              <a:chart seriesIdx="0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00" grpId="0">
        <p:bldSub>
          <a:bldChart bld="category" animBg="0"/>
        </p:bldSub>
      </p:bldGraphic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6954E-C77C-561E-2A2D-52A76AF7C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4232E09-1035-7790-BD1F-858887CE2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Tile Programming: From SIMT to SIMD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AC3AFD3-CACB-662A-6398-C9ABF51227DF}"/>
              </a:ext>
            </a:extLst>
          </p:cNvPr>
          <p:cNvSpPr txBox="1">
            <a:spLocks/>
          </p:cNvSpPr>
          <p:nvPr/>
        </p:nvSpPr>
        <p:spPr>
          <a:xfrm>
            <a:off x="1828800" y="5437813"/>
            <a:ext cx="32918400" cy="3706187"/>
          </a:xfrm>
          <a:prstGeom prst="rect">
            <a:avLst/>
          </a:prstGeom>
        </p:spPr>
        <p:txBody>
          <a:bodyPr anchor="t"/>
          <a:lstStyle>
            <a:lvl1pPr marL="0" indent="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​"/>
              <a:defRPr sz="44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1pPr>
            <a:lvl2pPr marL="457200" indent="-45720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40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2pPr>
            <a:lvl3pPr marL="9144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6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3pPr>
            <a:lvl4pPr marL="13716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2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4pPr>
            <a:lvl5pPr marL="18288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28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6800" dirty="0"/>
              <a:t>Partition the data set into </a:t>
            </a:r>
            <a:r>
              <a:rPr lang="en-US" sz="6800" b="1" dirty="0"/>
              <a:t>blocks</a:t>
            </a:r>
            <a:r>
              <a:rPr lang="en-US" sz="6800" dirty="0"/>
              <a:t> which can be processed independently</a:t>
            </a:r>
          </a:p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6800" dirty="0"/>
              <a:t>Within a </a:t>
            </a:r>
            <a:r>
              <a:rPr lang="en-US" sz="6800" b="1" dirty="0"/>
              <a:t>block</a:t>
            </a:r>
            <a:r>
              <a:rPr lang="en-US" sz="6800" dirty="0"/>
              <a:t>, use </a:t>
            </a:r>
            <a:r>
              <a:rPr lang="en-US" sz="6800" b="1" dirty="0"/>
              <a:t>SIMD</a:t>
            </a:r>
            <a:r>
              <a:rPr lang="en-US" sz="6800" dirty="0"/>
              <a:t> operations on </a:t>
            </a:r>
            <a:r>
              <a:rPr lang="en-US" sz="6800" b="1" dirty="0"/>
              <a:t>arrays</a:t>
            </a:r>
            <a:r>
              <a:rPr lang="en-US" sz="6800" dirty="0"/>
              <a:t> to process data in bulk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A947D240-1148-5CE8-6409-3659635CDC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3383280"/>
            <a:ext cx="32918400" cy="914400"/>
          </a:xfrm>
        </p:spPr>
        <p:txBody>
          <a:bodyPr/>
          <a:lstStyle/>
          <a:p>
            <a:r>
              <a:rPr lang="en-US" dirty="0"/>
              <a:t>Algorithm design using Tile C++</a:t>
            </a:r>
          </a:p>
        </p:txBody>
      </p:sp>
      <p:sp>
        <p:nvSpPr>
          <p:cNvPr id="80" name="Green Caption"/>
          <p:cNvSpPr/>
          <p:nvPr/>
        </p:nvSpPr>
        <p:spPr>
          <a:xfrm>
            <a:off x="2286000" y="11926957"/>
            <a:ext cx="32004000" cy="5599043"/>
          </a:xfrm>
          <a:prstGeom prst="roundRect">
            <a:avLst>
              <a:gd name="adj" fmla="val 20000"/>
            </a:avLst>
          </a:prstGeom>
          <a:solidFill>
            <a:srgbClr val="A4CC84"/>
          </a:solidFill>
          <a:ln>
            <a:noFill/>
          </a:ln>
          <a:effectLst>
            <a:outerShdw blurRad="130000" dist="55000" dir="5400000" algn="t" rotWithShape="0">
              <a:srgbClr val="000000">
                <a:alpha val="25000"/>
              </a:srgbClr>
            </a:outerShdw>
          </a:effectLst>
        </p:spPr>
        <p:txBody>
          <a:bodyPr wrap="square" lIns="182880" tIns="45720" rIns="182880" bIns="45720" anchor="ctr">
            <a:noAutofit/>
          </a:bodyPr>
          <a:lstStyle/>
          <a:p>
            <a:pPr algn="ctr">
              <a:buNone/>
            </a:pPr>
            <a:r>
              <a:rPr lang="en-US" sz="5600" b="1" dirty="0">
                <a:solidFill>
                  <a:srgbClr val="1A1A1A"/>
                </a:solidFill>
              </a:rPr>
              <a:t>One Logical Thread Per Block</a:t>
            </a:r>
          </a:p>
          <a:p>
            <a:pPr algn="ctr">
              <a:buNone/>
            </a:pPr>
            <a:endParaRPr lang="en-US" sz="5600" b="1" dirty="0">
              <a:solidFill>
                <a:srgbClr val="1A1A1A"/>
              </a:solidFill>
            </a:endParaRPr>
          </a:p>
          <a:p>
            <a:pPr algn="ctr">
              <a:buNone/>
            </a:pPr>
            <a:r>
              <a:rPr lang="en-US" sz="5600" b="1" dirty="0">
                <a:solidFill>
                  <a:srgbClr val="1A1A1A"/>
                </a:solidFill>
              </a:rPr>
              <a:t>Compiler Handles:</a:t>
            </a:r>
          </a:p>
          <a:p>
            <a:pPr algn="ctr">
              <a:buNone/>
            </a:pPr>
            <a:r>
              <a:rPr lang="en-US" sz="5600" dirty="0">
                <a:solidFill>
                  <a:srgbClr val="1A1A1A"/>
                </a:solidFill>
              </a:rPr>
              <a:t>Thread to data assignment</a:t>
            </a:r>
          </a:p>
          <a:p>
            <a:pPr algn="ctr">
              <a:buNone/>
            </a:pPr>
            <a:r>
              <a:rPr lang="en-US" sz="5600" dirty="0">
                <a:solidFill>
                  <a:srgbClr val="1A1A1A"/>
                </a:solidFill>
              </a:rPr>
              <a:t>Data movement/caching</a:t>
            </a:r>
          </a:p>
          <a:p>
            <a:pPr algn="ctr">
              <a:buNone/>
            </a:pPr>
            <a:r>
              <a:rPr lang="en-US" sz="5600" dirty="0">
                <a:solidFill>
                  <a:srgbClr val="1A1A1A"/>
                </a:solidFill>
              </a:rPr>
              <a:t>Pipelining &amp; warp specialization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F09A7C-252F-6563-0CA3-E5ED0F0CE1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46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C70918E-C97B-8542-5A51-9DD2C67707CA}"/>
              </a:ext>
            </a:extLst>
          </p:cNvPr>
          <p:cNvSpPr txBox="1">
            <a:spLocks/>
          </p:cNvSpPr>
          <p:nvPr/>
        </p:nvSpPr>
        <p:spPr>
          <a:xfrm>
            <a:off x="1828800" y="914400"/>
            <a:ext cx="32918400" cy="2463800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​"/>
              <a:defRPr sz="44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1pPr>
            <a:lvl2pPr marL="457200" indent="-45720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40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2pPr>
            <a:lvl3pPr marL="9144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6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3pPr>
            <a:lvl4pPr marL="13716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2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4pPr>
            <a:lvl5pPr marL="18288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28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800" b="1" dirty="0">
                <a:solidFill>
                  <a:srgbClr val="1A1A1A"/>
                </a:solidFill>
                <a:ea typeface="Roboto Mono"/>
                <a:cs typeface="NVIDIA Sans"/>
              </a:rPr>
              <a:t>Tile Programming</a:t>
            </a:r>
          </a:p>
        </p:txBody>
      </p:sp>
      <p:sp>
        <p:nvSpPr>
          <p:cNvPr id="6" name="CodeBlock">
            <a:extLst>
              <a:ext uri="{FF2B5EF4-FFF2-40B4-BE49-F238E27FC236}">
                <a16:creationId xmlns:a16="http://schemas.microsoft.com/office/drawing/2014/main" id="{52AABB0D-E2FC-ED6A-1085-7E9EC4C3358A}"/>
              </a:ext>
            </a:extLst>
          </p:cNvPr>
          <p:cNvSpPr/>
          <p:nvPr/>
        </p:nvSpPr>
        <p:spPr>
          <a:xfrm>
            <a:off x="19304000" y="5588000"/>
            <a:ext cx="15494000" cy="6096000"/>
          </a:xfrm>
          <a:prstGeom prst="roundRect">
            <a:avLst/>
          </a:prstGeom>
          <a:noFill/>
          <a:ln cap="flat" cmpd="sng" algn="ctr">
            <a:noFill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t" anchorCtr="0">
            <a:noAutofit/>
          </a:bodyPr>
          <a:lstStyle/>
          <a:p>
            <a:r>
              <a:rPr lang="en-US" sz="4800" dirty="0">
                <a:solidFill>
                  <a:srgbClr val="555555"/>
                </a:solidFill>
                <a:cs typeface="Consolas"/>
              </a:rPr>
              <a:t>// Blocks = 2     Threads Per Block = 4</a:t>
            </a:r>
            <a:endParaRPr lang="en-US" sz="4800" dirty="0">
              <a:solidFill>
                <a:srgbClr val="5B1A8F"/>
              </a:solidFill>
              <a:cs typeface="Consolas"/>
            </a:endParaRPr>
          </a:p>
          <a:p>
            <a:pPr>
              <a:lnSpc>
                <a:spcPct val="125000"/>
              </a:lnSpc>
            </a:pPr>
            <a:r>
              <a:rPr lang="en-US" sz="4800" dirty="0">
                <a:solidFill>
                  <a:srgbClr val="A8380A"/>
                </a:solidFill>
                <a:cs typeface="Consolas"/>
              </a:rPr>
              <a:t>__device__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 </a:t>
            </a:r>
            <a:r>
              <a:rPr lang="en-US" sz="4800" dirty="0">
                <a:solidFill>
                  <a:srgbClr val="5B1A8F"/>
                </a:solidFill>
                <a:cs typeface="Consolas"/>
              </a:rPr>
              <a:t>int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 </a:t>
            </a:r>
            <a:r>
              <a:rPr lang="en-US" sz="4800" dirty="0" err="1">
                <a:solidFill>
                  <a:srgbClr val="111111"/>
                </a:solidFill>
                <a:cs typeface="Consolas"/>
              </a:rPr>
              <a:t>simtAdd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(</a:t>
            </a:r>
            <a:r>
              <a:rPr lang="en-US" sz="4800" dirty="0">
                <a:solidFill>
                  <a:srgbClr val="5B1A8F"/>
                </a:solidFill>
                <a:cs typeface="Consolas"/>
              </a:rPr>
              <a:t>int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 a, </a:t>
            </a:r>
            <a:r>
              <a:rPr lang="en-US" sz="4800" dirty="0">
                <a:solidFill>
                  <a:srgbClr val="5B1A8F"/>
                </a:solidFill>
                <a:cs typeface="Consolas"/>
              </a:rPr>
              <a:t>int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 b) {</a:t>
            </a:r>
            <a:endParaRPr lang="en-US" sz="4800" dirty="0"/>
          </a:p>
          <a:p>
            <a:pPr algn="l">
              <a:lnSpc>
                <a:spcPct val="125000"/>
              </a:lnSpc>
              <a:buNone/>
            </a:pPr>
            <a:r>
              <a:rPr lang="en-US" sz="4800" dirty="0">
                <a:solidFill>
                  <a:srgbClr val="111111"/>
                </a:solidFill>
                <a:cs typeface="Consolas"/>
              </a:rPr>
              <a:t>  </a:t>
            </a:r>
            <a:r>
              <a:rPr lang="en-US" sz="4800" dirty="0">
                <a:solidFill>
                  <a:srgbClr val="5B1A8F"/>
                </a:solidFill>
                <a:cs typeface="Consolas"/>
              </a:rPr>
              <a:t>return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 a + b;</a:t>
            </a:r>
          </a:p>
          <a:p>
            <a:pPr algn="l">
              <a:lnSpc>
                <a:spcPct val="125000"/>
              </a:lnSpc>
              <a:buNone/>
            </a:pPr>
            <a:r>
              <a:rPr lang="en-US" sz="4800" dirty="0">
                <a:solidFill>
                  <a:srgbClr val="111111"/>
                </a:solidFill>
                <a:cs typeface="Consolas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A8C84D-AA96-E2F9-07D3-326B51D3552A}"/>
              </a:ext>
            </a:extLst>
          </p:cNvPr>
          <p:cNvSpPr txBox="1"/>
          <p:nvPr/>
        </p:nvSpPr>
        <p:spPr>
          <a:xfrm>
            <a:off x="1828800" y="4635500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800" b="1">
                <a:solidFill>
                  <a:srgbClr val="76B900"/>
                </a:solidFill>
                <a:cs typeface="NVIDIA Sans" panose="020B0503020203020204" pitchFamily="34" charset="0"/>
              </a:rPr>
              <a:t>SIMT</a:t>
            </a:r>
            <a:endParaRPr lang="en-US" sz="4000" b="1" err="1">
              <a:solidFill>
                <a:srgbClr val="76B900"/>
              </a:solidFill>
              <a:cs typeface="NVIDIA Sans" panose="020B05030202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8BED5A-4583-9FD7-FA06-A2A22AE54812}"/>
              </a:ext>
            </a:extLst>
          </p:cNvPr>
          <p:cNvSpPr txBox="1"/>
          <p:nvPr/>
        </p:nvSpPr>
        <p:spPr>
          <a:xfrm>
            <a:off x="1828800" y="11493500"/>
            <a:ext cx="7620000" cy="1143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rgbClr val="76B900"/>
                </a:solidFill>
                <a:cs typeface="NVIDIA Sans" panose="020B0503020203020204" pitchFamily="34" charset="0"/>
              </a:rPr>
              <a:t>Tile</a:t>
            </a:r>
            <a:endParaRPr lang="en-US" sz="4000" b="1" dirty="0">
              <a:solidFill>
                <a:srgbClr val="76B900"/>
              </a:solidFill>
              <a:cs typeface="NVIDIA Sans" panose="020B0503020203020204" pitchFamily="34" charset="0"/>
            </a:endParaRPr>
          </a:p>
        </p:txBody>
      </p:sp>
      <p:sp>
        <p:nvSpPr>
          <p:cNvPr id="9" name="Rectangle: Rounded Corners 70">
            <a:extLst>
              <a:ext uri="{FF2B5EF4-FFF2-40B4-BE49-F238E27FC236}">
                <a16:creationId xmlns:a16="http://schemas.microsoft.com/office/drawing/2014/main" id="{4998BC92-157F-27EE-C087-F01D6EA23DDD}"/>
              </a:ext>
            </a:extLst>
          </p:cNvPr>
          <p:cNvSpPr/>
          <p:nvPr/>
        </p:nvSpPr>
        <p:spPr>
          <a:xfrm>
            <a:off x="1828800" y="5588000"/>
            <a:ext cx="7112000" cy="5461000"/>
          </a:xfrm>
          <a:prstGeom prst="roundRect">
            <a:avLst/>
          </a:prstGeom>
          <a:solidFill>
            <a:srgbClr val="76B900"/>
          </a:solidFill>
          <a:ln w="76200" cap="flat" cmpd="sng" algn="ctr">
            <a:solidFill>
              <a:schemeClr val="tx1"/>
            </a:solidFill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200" b="1">
                <a:solidFill>
                  <a:srgbClr val="0A1F00"/>
                </a:solidFill>
              </a:rPr>
              <a:t>Block 1</a:t>
            </a:r>
          </a:p>
        </p:txBody>
      </p:sp>
      <p:sp>
        <p:nvSpPr>
          <p:cNvPr id="10" name="Rectangle: Rounded Corners 71">
            <a:extLst>
              <a:ext uri="{FF2B5EF4-FFF2-40B4-BE49-F238E27FC236}">
                <a16:creationId xmlns:a16="http://schemas.microsoft.com/office/drawing/2014/main" id="{29E9F741-9ABC-7ED9-63C1-4175E00CA79D}"/>
              </a:ext>
            </a:extLst>
          </p:cNvPr>
          <p:cNvSpPr/>
          <p:nvPr/>
        </p:nvSpPr>
        <p:spPr>
          <a:xfrm>
            <a:off x="2590800" y="76200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1" name="Rectangle: Rounded Corners 72">
            <a:extLst>
              <a:ext uri="{FF2B5EF4-FFF2-40B4-BE49-F238E27FC236}">
                <a16:creationId xmlns:a16="http://schemas.microsoft.com/office/drawing/2014/main" id="{B4CFAB07-70B5-A57A-29DD-5D6FECB3693B}"/>
              </a:ext>
            </a:extLst>
          </p:cNvPr>
          <p:cNvSpPr/>
          <p:nvPr/>
        </p:nvSpPr>
        <p:spPr>
          <a:xfrm>
            <a:off x="2590800" y="92075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2" name="Rectangle: Rounded Corners 73">
            <a:extLst>
              <a:ext uri="{FF2B5EF4-FFF2-40B4-BE49-F238E27FC236}">
                <a16:creationId xmlns:a16="http://schemas.microsoft.com/office/drawing/2014/main" id="{9A1A0451-F32D-2971-16C1-8FBCA621E3F1}"/>
              </a:ext>
            </a:extLst>
          </p:cNvPr>
          <p:cNvSpPr/>
          <p:nvPr/>
        </p:nvSpPr>
        <p:spPr>
          <a:xfrm>
            <a:off x="4114800" y="76200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3" name="Rectangle: Rounded Corners 74">
            <a:extLst>
              <a:ext uri="{FF2B5EF4-FFF2-40B4-BE49-F238E27FC236}">
                <a16:creationId xmlns:a16="http://schemas.microsoft.com/office/drawing/2014/main" id="{6AE67EDB-244D-507F-7290-1672CD1F88F6}"/>
              </a:ext>
            </a:extLst>
          </p:cNvPr>
          <p:cNvSpPr/>
          <p:nvPr/>
        </p:nvSpPr>
        <p:spPr>
          <a:xfrm>
            <a:off x="4114800" y="92075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4" name="Rectangle: Rounded Corners 75">
            <a:extLst>
              <a:ext uri="{FF2B5EF4-FFF2-40B4-BE49-F238E27FC236}">
                <a16:creationId xmlns:a16="http://schemas.microsoft.com/office/drawing/2014/main" id="{76803CDF-5C48-B0AF-9990-119A57BEFFC2}"/>
              </a:ext>
            </a:extLst>
          </p:cNvPr>
          <p:cNvSpPr/>
          <p:nvPr/>
        </p:nvSpPr>
        <p:spPr>
          <a:xfrm>
            <a:off x="5638800" y="76200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5" name="Rectangle: Rounded Corners 76">
            <a:extLst>
              <a:ext uri="{FF2B5EF4-FFF2-40B4-BE49-F238E27FC236}">
                <a16:creationId xmlns:a16="http://schemas.microsoft.com/office/drawing/2014/main" id="{50CC51CC-56EC-C339-C43F-994E82769541}"/>
              </a:ext>
            </a:extLst>
          </p:cNvPr>
          <p:cNvSpPr/>
          <p:nvPr/>
        </p:nvSpPr>
        <p:spPr>
          <a:xfrm>
            <a:off x="5638800" y="92075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6" name="Rectangle: Rounded Corners 77">
            <a:extLst>
              <a:ext uri="{FF2B5EF4-FFF2-40B4-BE49-F238E27FC236}">
                <a16:creationId xmlns:a16="http://schemas.microsoft.com/office/drawing/2014/main" id="{9C74DAB7-F057-73C7-934E-61A758E20E4A}"/>
              </a:ext>
            </a:extLst>
          </p:cNvPr>
          <p:cNvSpPr/>
          <p:nvPr/>
        </p:nvSpPr>
        <p:spPr>
          <a:xfrm>
            <a:off x="7162800" y="76200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Rectangle: Rounded Corners 78">
            <a:extLst>
              <a:ext uri="{FF2B5EF4-FFF2-40B4-BE49-F238E27FC236}">
                <a16:creationId xmlns:a16="http://schemas.microsoft.com/office/drawing/2014/main" id="{6DF2FD47-35C6-5FC8-8908-76E9E0BC2F5F}"/>
              </a:ext>
            </a:extLst>
          </p:cNvPr>
          <p:cNvSpPr/>
          <p:nvPr/>
        </p:nvSpPr>
        <p:spPr>
          <a:xfrm>
            <a:off x="7162800" y="92075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FCC98F-06AB-0A3F-7031-C7734079AEBE}"/>
              </a:ext>
            </a:extLst>
          </p:cNvPr>
          <p:cNvSpPr txBox="1"/>
          <p:nvPr/>
        </p:nvSpPr>
        <p:spPr>
          <a:xfrm>
            <a:off x="1828800" y="8763000"/>
            <a:ext cx="7112000" cy="4445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000" b="1">
                <a:solidFill>
                  <a:srgbClr val="FFFFFF"/>
                </a:solidFill>
                <a:cs typeface="NVIDIA Sans" panose="020B0503020203020204" pitchFamily="34" charset="0"/>
              </a:rPr>
              <a:t>+</a:t>
            </a:r>
            <a:endParaRPr lang="en-US" sz="40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19" name="Rectangle: Rounded Corners 80">
            <a:extLst>
              <a:ext uri="{FF2B5EF4-FFF2-40B4-BE49-F238E27FC236}">
                <a16:creationId xmlns:a16="http://schemas.microsoft.com/office/drawing/2014/main" id="{F9CF3DA3-0E2B-6966-C2C4-BDDE1904E803}"/>
              </a:ext>
            </a:extLst>
          </p:cNvPr>
          <p:cNvSpPr/>
          <p:nvPr/>
        </p:nvSpPr>
        <p:spPr>
          <a:xfrm>
            <a:off x="9702800" y="5588000"/>
            <a:ext cx="7112000" cy="5461000"/>
          </a:xfrm>
          <a:prstGeom prst="roundRect">
            <a:avLst/>
          </a:prstGeom>
          <a:solidFill>
            <a:srgbClr val="76B900"/>
          </a:solidFill>
          <a:ln w="76200" cap="flat" cmpd="sng" algn="ctr">
            <a:solidFill>
              <a:schemeClr val="tx1"/>
            </a:solidFill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200" b="1">
                <a:solidFill>
                  <a:srgbClr val="0A1F00"/>
                </a:solidFill>
              </a:rPr>
              <a:t>Block 2</a:t>
            </a:r>
          </a:p>
        </p:txBody>
      </p:sp>
      <p:sp>
        <p:nvSpPr>
          <p:cNvPr id="20" name="Rectangle: Rounded Corners 81">
            <a:extLst>
              <a:ext uri="{FF2B5EF4-FFF2-40B4-BE49-F238E27FC236}">
                <a16:creationId xmlns:a16="http://schemas.microsoft.com/office/drawing/2014/main" id="{46CCDB8F-FF4E-D67C-29CD-7149269EDE4D}"/>
              </a:ext>
            </a:extLst>
          </p:cNvPr>
          <p:cNvSpPr/>
          <p:nvPr/>
        </p:nvSpPr>
        <p:spPr>
          <a:xfrm>
            <a:off x="10464800" y="76200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1" name="Rectangle: Rounded Corners 82">
            <a:extLst>
              <a:ext uri="{FF2B5EF4-FFF2-40B4-BE49-F238E27FC236}">
                <a16:creationId xmlns:a16="http://schemas.microsoft.com/office/drawing/2014/main" id="{347BFEDC-830E-24C2-EF6F-208E944DD942}"/>
              </a:ext>
            </a:extLst>
          </p:cNvPr>
          <p:cNvSpPr/>
          <p:nvPr/>
        </p:nvSpPr>
        <p:spPr>
          <a:xfrm>
            <a:off x="10464800" y="92075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Rectangle: Rounded Corners 83">
            <a:extLst>
              <a:ext uri="{FF2B5EF4-FFF2-40B4-BE49-F238E27FC236}">
                <a16:creationId xmlns:a16="http://schemas.microsoft.com/office/drawing/2014/main" id="{C17E2C66-7B1F-2102-3F53-C38D49139802}"/>
              </a:ext>
            </a:extLst>
          </p:cNvPr>
          <p:cNvSpPr/>
          <p:nvPr/>
        </p:nvSpPr>
        <p:spPr>
          <a:xfrm>
            <a:off x="11988800" y="76200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3" name="Rectangle: Rounded Corners 84">
            <a:extLst>
              <a:ext uri="{FF2B5EF4-FFF2-40B4-BE49-F238E27FC236}">
                <a16:creationId xmlns:a16="http://schemas.microsoft.com/office/drawing/2014/main" id="{5FE25808-1C69-EFF1-28A3-4428E0BBD591}"/>
              </a:ext>
            </a:extLst>
          </p:cNvPr>
          <p:cNvSpPr/>
          <p:nvPr/>
        </p:nvSpPr>
        <p:spPr>
          <a:xfrm>
            <a:off x="11988800" y="92075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4" name="Rectangle: Rounded Corners 85">
            <a:extLst>
              <a:ext uri="{FF2B5EF4-FFF2-40B4-BE49-F238E27FC236}">
                <a16:creationId xmlns:a16="http://schemas.microsoft.com/office/drawing/2014/main" id="{DEC25219-90CB-2FE9-3472-2116CD9C480A}"/>
              </a:ext>
            </a:extLst>
          </p:cNvPr>
          <p:cNvSpPr/>
          <p:nvPr/>
        </p:nvSpPr>
        <p:spPr>
          <a:xfrm>
            <a:off x="13512800" y="76200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5" name="Rectangle: Rounded Corners 86">
            <a:extLst>
              <a:ext uri="{FF2B5EF4-FFF2-40B4-BE49-F238E27FC236}">
                <a16:creationId xmlns:a16="http://schemas.microsoft.com/office/drawing/2014/main" id="{8D1AB92E-38CF-67F3-525C-D2985CA645A5}"/>
              </a:ext>
            </a:extLst>
          </p:cNvPr>
          <p:cNvSpPr/>
          <p:nvPr/>
        </p:nvSpPr>
        <p:spPr>
          <a:xfrm>
            <a:off x="13512800" y="92075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6" name="Rectangle: Rounded Corners 87">
            <a:extLst>
              <a:ext uri="{FF2B5EF4-FFF2-40B4-BE49-F238E27FC236}">
                <a16:creationId xmlns:a16="http://schemas.microsoft.com/office/drawing/2014/main" id="{B43291BE-7F2B-EF24-537A-50F2C7332271}"/>
              </a:ext>
            </a:extLst>
          </p:cNvPr>
          <p:cNvSpPr/>
          <p:nvPr/>
        </p:nvSpPr>
        <p:spPr>
          <a:xfrm>
            <a:off x="15036800" y="76200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7" name="Rectangle: Rounded Corners 88">
            <a:extLst>
              <a:ext uri="{FF2B5EF4-FFF2-40B4-BE49-F238E27FC236}">
                <a16:creationId xmlns:a16="http://schemas.microsoft.com/office/drawing/2014/main" id="{498D3F90-AF23-D38A-4855-BEDC2DCB9DC5}"/>
              </a:ext>
            </a:extLst>
          </p:cNvPr>
          <p:cNvSpPr/>
          <p:nvPr/>
        </p:nvSpPr>
        <p:spPr>
          <a:xfrm>
            <a:off x="15036800" y="9207500"/>
            <a:ext cx="1016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F4EB24-80BF-C9F2-98F6-EC8B3DD52B66}"/>
              </a:ext>
            </a:extLst>
          </p:cNvPr>
          <p:cNvSpPr txBox="1"/>
          <p:nvPr/>
        </p:nvSpPr>
        <p:spPr>
          <a:xfrm>
            <a:off x="9702800" y="8763000"/>
            <a:ext cx="7112000" cy="4445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000" b="1">
                <a:solidFill>
                  <a:srgbClr val="FFFFFF"/>
                </a:solidFill>
                <a:cs typeface="NVIDIA Sans" panose="020B0503020203020204" pitchFamily="34" charset="0"/>
              </a:rPr>
              <a:t>+</a:t>
            </a:r>
            <a:endParaRPr lang="en-US" sz="40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29" name="Rectangle: Rounded Corners 90">
            <a:extLst>
              <a:ext uri="{FF2B5EF4-FFF2-40B4-BE49-F238E27FC236}">
                <a16:creationId xmlns:a16="http://schemas.microsoft.com/office/drawing/2014/main" id="{535AA248-2CDA-7164-1C98-89C791014DEB}"/>
              </a:ext>
            </a:extLst>
          </p:cNvPr>
          <p:cNvSpPr/>
          <p:nvPr/>
        </p:nvSpPr>
        <p:spPr>
          <a:xfrm>
            <a:off x="1828800" y="12446000"/>
            <a:ext cx="7112000" cy="5461000"/>
          </a:xfrm>
          <a:prstGeom prst="roundRect">
            <a:avLst/>
          </a:prstGeom>
          <a:solidFill>
            <a:srgbClr val="76B900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200" b="1">
                <a:solidFill>
                  <a:srgbClr val="0A1F00"/>
                </a:solidFill>
              </a:rPr>
              <a:t>Block 1</a:t>
            </a:r>
          </a:p>
        </p:txBody>
      </p:sp>
      <p:sp>
        <p:nvSpPr>
          <p:cNvPr id="30" name="Rectangle: Rounded Corners 91">
            <a:extLst>
              <a:ext uri="{FF2B5EF4-FFF2-40B4-BE49-F238E27FC236}">
                <a16:creationId xmlns:a16="http://schemas.microsoft.com/office/drawing/2014/main" id="{ED4E5DB7-9AC1-582A-9D06-183C66903882}"/>
              </a:ext>
            </a:extLst>
          </p:cNvPr>
          <p:cNvSpPr/>
          <p:nvPr/>
        </p:nvSpPr>
        <p:spPr>
          <a:xfrm>
            <a:off x="2590800" y="14478000"/>
            <a:ext cx="5588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B5459C6-11FB-D88B-1812-B23D8C27D80C}"/>
              </a:ext>
            </a:extLst>
          </p:cNvPr>
          <p:cNvSpPr/>
          <p:nvPr/>
        </p:nvSpPr>
        <p:spPr>
          <a:xfrm>
            <a:off x="3975100" y="14630400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2777BDC-C95C-594A-1F0B-5A5AF01A2838}"/>
              </a:ext>
            </a:extLst>
          </p:cNvPr>
          <p:cNvSpPr/>
          <p:nvPr/>
        </p:nvSpPr>
        <p:spPr>
          <a:xfrm>
            <a:off x="5372100" y="14630400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9FA4ADA-ADA3-A2F7-E414-9C7B11E694D5}"/>
              </a:ext>
            </a:extLst>
          </p:cNvPr>
          <p:cNvSpPr/>
          <p:nvPr/>
        </p:nvSpPr>
        <p:spPr>
          <a:xfrm>
            <a:off x="6769100" y="14630400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F9DE3B-29FC-2295-5950-4E663AFF8894}"/>
              </a:ext>
            </a:extLst>
          </p:cNvPr>
          <p:cNvSpPr txBox="1"/>
          <p:nvPr/>
        </p:nvSpPr>
        <p:spPr>
          <a:xfrm>
            <a:off x="2590800" y="144780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0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61C8421-4D57-EFD2-8AC7-333EEED762FC}"/>
              </a:ext>
            </a:extLst>
          </p:cNvPr>
          <p:cNvSpPr txBox="1"/>
          <p:nvPr/>
        </p:nvSpPr>
        <p:spPr>
          <a:xfrm>
            <a:off x="3987800" y="144780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1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D3844FB-0572-2AF8-055B-260DBCC8835A}"/>
              </a:ext>
            </a:extLst>
          </p:cNvPr>
          <p:cNvSpPr txBox="1"/>
          <p:nvPr/>
        </p:nvSpPr>
        <p:spPr>
          <a:xfrm>
            <a:off x="5384800" y="144780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2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348B89C-F1A2-C5C5-6527-5D81D5858C12}"/>
              </a:ext>
            </a:extLst>
          </p:cNvPr>
          <p:cNvSpPr txBox="1"/>
          <p:nvPr/>
        </p:nvSpPr>
        <p:spPr>
          <a:xfrm>
            <a:off x="6781800" y="144780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3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38" name="Rectangle: Rounded Corners 99">
            <a:extLst>
              <a:ext uri="{FF2B5EF4-FFF2-40B4-BE49-F238E27FC236}">
                <a16:creationId xmlns:a16="http://schemas.microsoft.com/office/drawing/2014/main" id="{C645AE46-D710-B487-B293-E6B1D7125358}"/>
              </a:ext>
            </a:extLst>
          </p:cNvPr>
          <p:cNvSpPr/>
          <p:nvPr/>
        </p:nvSpPr>
        <p:spPr>
          <a:xfrm>
            <a:off x="2590800" y="16065500"/>
            <a:ext cx="5588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6DED1B0-EDDF-464E-FB23-EF63B2FD7806}"/>
              </a:ext>
            </a:extLst>
          </p:cNvPr>
          <p:cNvSpPr/>
          <p:nvPr/>
        </p:nvSpPr>
        <p:spPr>
          <a:xfrm>
            <a:off x="3975100" y="16217900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751791C-A073-9728-8CF4-1B601FDFC627}"/>
              </a:ext>
            </a:extLst>
          </p:cNvPr>
          <p:cNvSpPr/>
          <p:nvPr/>
        </p:nvSpPr>
        <p:spPr>
          <a:xfrm>
            <a:off x="5372100" y="16217900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FBADF91-4B80-95ED-1732-0B00F5041EFF}"/>
              </a:ext>
            </a:extLst>
          </p:cNvPr>
          <p:cNvSpPr/>
          <p:nvPr/>
        </p:nvSpPr>
        <p:spPr>
          <a:xfrm>
            <a:off x="6769100" y="16217900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D5FB473-FB3B-D16F-EDA4-8F3680945B40}"/>
              </a:ext>
            </a:extLst>
          </p:cNvPr>
          <p:cNvSpPr txBox="1"/>
          <p:nvPr/>
        </p:nvSpPr>
        <p:spPr>
          <a:xfrm>
            <a:off x="2590800" y="160655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0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F87D79-E261-9B1B-1A70-09797FA0221E}"/>
              </a:ext>
            </a:extLst>
          </p:cNvPr>
          <p:cNvSpPr txBox="1"/>
          <p:nvPr/>
        </p:nvSpPr>
        <p:spPr>
          <a:xfrm>
            <a:off x="3987800" y="160655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1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973D32A-93AF-D1CF-46CA-7987F700A59F}"/>
              </a:ext>
            </a:extLst>
          </p:cNvPr>
          <p:cNvSpPr txBox="1"/>
          <p:nvPr/>
        </p:nvSpPr>
        <p:spPr>
          <a:xfrm>
            <a:off x="5384800" y="160655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2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57340B3-D985-9D1B-CC7B-DEB79F5DE8B5}"/>
              </a:ext>
            </a:extLst>
          </p:cNvPr>
          <p:cNvSpPr txBox="1"/>
          <p:nvPr/>
        </p:nvSpPr>
        <p:spPr>
          <a:xfrm>
            <a:off x="6781800" y="160655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3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D298A8D-DB90-599E-84A2-D9E502CDD99F}"/>
              </a:ext>
            </a:extLst>
          </p:cNvPr>
          <p:cNvSpPr txBox="1"/>
          <p:nvPr/>
        </p:nvSpPr>
        <p:spPr>
          <a:xfrm>
            <a:off x="1828800" y="15621000"/>
            <a:ext cx="7112000" cy="4445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000" b="1">
                <a:solidFill>
                  <a:srgbClr val="FFFFFF"/>
                </a:solidFill>
                <a:cs typeface="NVIDIA Sans" panose="020B0503020203020204" pitchFamily="34" charset="0"/>
              </a:rPr>
              <a:t>+</a:t>
            </a:r>
            <a:endParaRPr lang="en-US" sz="40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47" name="Rectangle: Rounded Corners 108">
            <a:extLst>
              <a:ext uri="{FF2B5EF4-FFF2-40B4-BE49-F238E27FC236}">
                <a16:creationId xmlns:a16="http://schemas.microsoft.com/office/drawing/2014/main" id="{A6EC041A-23E4-5ADE-F5AC-A9144DCE64CC}"/>
              </a:ext>
            </a:extLst>
          </p:cNvPr>
          <p:cNvSpPr/>
          <p:nvPr/>
        </p:nvSpPr>
        <p:spPr>
          <a:xfrm>
            <a:off x="9702800" y="12446000"/>
            <a:ext cx="7112000" cy="5461000"/>
          </a:xfrm>
          <a:prstGeom prst="roundRect">
            <a:avLst/>
          </a:prstGeom>
          <a:solidFill>
            <a:srgbClr val="76B900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200" b="1">
                <a:solidFill>
                  <a:srgbClr val="0A1F00"/>
                </a:solidFill>
              </a:rPr>
              <a:t>Block 2</a:t>
            </a:r>
          </a:p>
        </p:txBody>
      </p:sp>
      <p:sp>
        <p:nvSpPr>
          <p:cNvPr id="48" name="Rectangle: Rounded Corners 109">
            <a:extLst>
              <a:ext uri="{FF2B5EF4-FFF2-40B4-BE49-F238E27FC236}">
                <a16:creationId xmlns:a16="http://schemas.microsoft.com/office/drawing/2014/main" id="{AC331A89-5E4A-A047-40A8-23659D32306A}"/>
              </a:ext>
            </a:extLst>
          </p:cNvPr>
          <p:cNvSpPr/>
          <p:nvPr/>
        </p:nvSpPr>
        <p:spPr>
          <a:xfrm>
            <a:off x="10464800" y="14478000"/>
            <a:ext cx="5588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19161C9-B47A-769B-F6B1-ED78477B42A0}"/>
              </a:ext>
            </a:extLst>
          </p:cNvPr>
          <p:cNvSpPr/>
          <p:nvPr/>
        </p:nvSpPr>
        <p:spPr>
          <a:xfrm>
            <a:off x="11849100" y="14630400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29F0A4C-5DF0-6EE9-0969-1A840EFFA142}"/>
              </a:ext>
            </a:extLst>
          </p:cNvPr>
          <p:cNvSpPr/>
          <p:nvPr/>
        </p:nvSpPr>
        <p:spPr>
          <a:xfrm>
            <a:off x="13246100" y="14630400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CCE63FB-B290-C248-7184-AB880EE307BE}"/>
              </a:ext>
            </a:extLst>
          </p:cNvPr>
          <p:cNvSpPr/>
          <p:nvPr/>
        </p:nvSpPr>
        <p:spPr>
          <a:xfrm>
            <a:off x="14643100" y="14630400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135AD4B-3803-F508-4E07-34D335240909}"/>
              </a:ext>
            </a:extLst>
          </p:cNvPr>
          <p:cNvSpPr txBox="1"/>
          <p:nvPr/>
        </p:nvSpPr>
        <p:spPr>
          <a:xfrm>
            <a:off x="10464800" y="144780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4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CEDF981-DD03-8AF1-FE21-9E1CB9A9AE77}"/>
              </a:ext>
            </a:extLst>
          </p:cNvPr>
          <p:cNvSpPr txBox="1"/>
          <p:nvPr/>
        </p:nvSpPr>
        <p:spPr>
          <a:xfrm>
            <a:off x="11861800" y="144780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5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CB5900A-EF3A-02C0-7AF2-2C4672561B91}"/>
              </a:ext>
            </a:extLst>
          </p:cNvPr>
          <p:cNvSpPr txBox="1"/>
          <p:nvPr/>
        </p:nvSpPr>
        <p:spPr>
          <a:xfrm>
            <a:off x="13258800" y="144780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6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52758F2-BA58-E39C-E9A6-7B99CD2A33E5}"/>
              </a:ext>
            </a:extLst>
          </p:cNvPr>
          <p:cNvSpPr txBox="1"/>
          <p:nvPr/>
        </p:nvSpPr>
        <p:spPr>
          <a:xfrm>
            <a:off x="14655800" y="144780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7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56" name="Rectangle: Rounded Corners 117">
            <a:extLst>
              <a:ext uri="{FF2B5EF4-FFF2-40B4-BE49-F238E27FC236}">
                <a16:creationId xmlns:a16="http://schemas.microsoft.com/office/drawing/2014/main" id="{8A01E66B-439E-399A-3592-C82C05162D69}"/>
              </a:ext>
            </a:extLst>
          </p:cNvPr>
          <p:cNvSpPr/>
          <p:nvPr/>
        </p:nvSpPr>
        <p:spPr>
          <a:xfrm>
            <a:off x="10464800" y="16065500"/>
            <a:ext cx="5588000" cy="1016000"/>
          </a:xfrm>
          <a:prstGeom prst="roundRect">
            <a:avLst/>
          </a:prstGeom>
          <a:solidFill>
            <a:srgbClr val="1A3D14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45A43909-67F2-7CF8-735D-1DDA15A3A8F8}"/>
              </a:ext>
            </a:extLst>
          </p:cNvPr>
          <p:cNvSpPr/>
          <p:nvPr/>
        </p:nvSpPr>
        <p:spPr>
          <a:xfrm>
            <a:off x="11849100" y="16217900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EB5D3C5-7254-CF2F-0FFB-90F5ED4678CB}"/>
              </a:ext>
            </a:extLst>
          </p:cNvPr>
          <p:cNvSpPr/>
          <p:nvPr/>
        </p:nvSpPr>
        <p:spPr>
          <a:xfrm>
            <a:off x="13246100" y="16217900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CB4D399A-EA84-5D0A-FC21-AE008A27BCD3}"/>
              </a:ext>
            </a:extLst>
          </p:cNvPr>
          <p:cNvSpPr/>
          <p:nvPr/>
        </p:nvSpPr>
        <p:spPr>
          <a:xfrm>
            <a:off x="14643100" y="16217900"/>
            <a:ext cx="25400" cy="7112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69BFAC8-9849-D112-073D-BAECC72CEACE}"/>
              </a:ext>
            </a:extLst>
          </p:cNvPr>
          <p:cNvSpPr txBox="1"/>
          <p:nvPr/>
        </p:nvSpPr>
        <p:spPr>
          <a:xfrm>
            <a:off x="10464800" y="160655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4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26A5EBD-09B9-766D-B115-7612094250EF}"/>
              </a:ext>
            </a:extLst>
          </p:cNvPr>
          <p:cNvSpPr txBox="1"/>
          <p:nvPr/>
        </p:nvSpPr>
        <p:spPr>
          <a:xfrm>
            <a:off x="11861800" y="160655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5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2B08B79-F019-320D-B4B1-AD27BA7DF18A}"/>
              </a:ext>
            </a:extLst>
          </p:cNvPr>
          <p:cNvSpPr txBox="1"/>
          <p:nvPr/>
        </p:nvSpPr>
        <p:spPr>
          <a:xfrm>
            <a:off x="13258800" y="160655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6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8CD4C55-C2EE-9A59-78EA-DF41FCD05034}"/>
              </a:ext>
            </a:extLst>
          </p:cNvPr>
          <p:cNvSpPr txBox="1"/>
          <p:nvPr/>
        </p:nvSpPr>
        <p:spPr>
          <a:xfrm>
            <a:off x="14655800" y="16065500"/>
            <a:ext cx="1397000" cy="10160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FFFFFF"/>
                </a:solidFill>
                <a:cs typeface="NVIDIA Sans" panose="020B0503020203020204" pitchFamily="34" charset="0"/>
              </a:rPr>
              <a:t>7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B5719BE-508C-9DB7-A06E-DB9FF8DE3078}"/>
              </a:ext>
            </a:extLst>
          </p:cNvPr>
          <p:cNvSpPr txBox="1"/>
          <p:nvPr/>
        </p:nvSpPr>
        <p:spPr>
          <a:xfrm>
            <a:off x="9702800" y="15621000"/>
            <a:ext cx="7112000" cy="44450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000" b="1">
                <a:solidFill>
                  <a:srgbClr val="FFFFFF"/>
                </a:solidFill>
                <a:cs typeface="NVIDIA Sans" panose="020B0503020203020204" pitchFamily="34" charset="0"/>
              </a:rPr>
              <a:t>+</a:t>
            </a:r>
            <a:endParaRPr lang="en-US" sz="40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65" name="Thread5000">
            <a:extLst>
              <a:ext uri="{FF2B5EF4-FFF2-40B4-BE49-F238E27FC236}">
                <a16:creationId xmlns:a16="http://schemas.microsoft.com/office/drawing/2014/main" id="{0954A6B4-073D-AB0C-44B8-39B841A4FE45}"/>
              </a:ext>
            </a:extLst>
          </p:cNvPr>
          <p:cNvSpPr/>
          <p:nvPr/>
        </p:nvSpPr>
        <p:spPr>
          <a:xfrm>
            <a:off x="2895600" y="660400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66" name="Thread5001">
            <a:extLst>
              <a:ext uri="{FF2B5EF4-FFF2-40B4-BE49-F238E27FC236}">
                <a16:creationId xmlns:a16="http://schemas.microsoft.com/office/drawing/2014/main" id="{374DC66F-76CC-C496-DC18-2AD48A1C6E20}"/>
              </a:ext>
            </a:extLst>
          </p:cNvPr>
          <p:cNvSpPr/>
          <p:nvPr/>
        </p:nvSpPr>
        <p:spPr>
          <a:xfrm>
            <a:off x="4419600" y="660400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67" name="Thread5002">
            <a:extLst>
              <a:ext uri="{FF2B5EF4-FFF2-40B4-BE49-F238E27FC236}">
                <a16:creationId xmlns:a16="http://schemas.microsoft.com/office/drawing/2014/main" id="{BCD545CD-5E5A-16BB-C9CE-DF27934AC68D}"/>
              </a:ext>
            </a:extLst>
          </p:cNvPr>
          <p:cNvSpPr/>
          <p:nvPr/>
        </p:nvSpPr>
        <p:spPr>
          <a:xfrm>
            <a:off x="5943600" y="660400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68" name="Thread5003">
            <a:extLst>
              <a:ext uri="{FF2B5EF4-FFF2-40B4-BE49-F238E27FC236}">
                <a16:creationId xmlns:a16="http://schemas.microsoft.com/office/drawing/2014/main" id="{0861DD55-7CB7-740D-7345-9A5CB123D740}"/>
              </a:ext>
            </a:extLst>
          </p:cNvPr>
          <p:cNvSpPr/>
          <p:nvPr/>
        </p:nvSpPr>
        <p:spPr>
          <a:xfrm>
            <a:off x="7467600" y="660400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69" name="Thread5004">
            <a:extLst>
              <a:ext uri="{FF2B5EF4-FFF2-40B4-BE49-F238E27FC236}">
                <a16:creationId xmlns:a16="http://schemas.microsoft.com/office/drawing/2014/main" id="{5B879070-E435-ECCD-F939-A8D743EE7AFB}"/>
              </a:ext>
            </a:extLst>
          </p:cNvPr>
          <p:cNvSpPr/>
          <p:nvPr/>
        </p:nvSpPr>
        <p:spPr>
          <a:xfrm>
            <a:off x="10769600" y="660400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70" name="Thread5005">
            <a:extLst>
              <a:ext uri="{FF2B5EF4-FFF2-40B4-BE49-F238E27FC236}">
                <a16:creationId xmlns:a16="http://schemas.microsoft.com/office/drawing/2014/main" id="{30EC0FB8-B1E0-71B1-3096-88983F2EA935}"/>
              </a:ext>
            </a:extLst>
          </p:cNvPr>
          <p:cNvSpPr/>
          <p:nvPr/>
        </p:nvSpPr>
        <p:spPr>
          <a:xfrm>
            <a:off x="12293600" y="660400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71" name="Thread5006">
            <a:extLst>
              <a:ext uri="{FF2B5EF4-FFF2-40B4-BE49-F238E27FC236}">
                <a16:creationId xmlns:a16="http://schemas.microsoft.com/office/drawing/2014/main" id="{ED756D24-621B-B806-CF9C-17B96130D9B2}"/>
              </a:ext>
            </a:extLst>
          </p:cNvPr>
          <p:cNvSpPr/>
          <p:nvPr/>
        </p:nvSpPr>
        <p:spPr>
          <a:xfrm>
            <a:off x="13817600" y="660400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72" name="Thread5007">
            <a:extLst>
              <a:ext uri="{FF2B5EF4-FFF2-40B4-BE49-F238E27FC236}">
                <a16:creationId xmlns:a16="http://schemas.microsoft.com/office/drawing/2014/main" id="{9F91819E-7E81-2428-1223-9E5287D6D3DA}"/>
              </a:ext>
            </a:extLst>
          </p:cNvPr>
          <p:cNvSpPr/>
          <p:nvPr/>
        </p:nvSpPr>
        <p:spPr>
          <a:xfrm>
            <a:off x="15341600" y="660400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73" name="Thread5008">
            <a:extLst>
              <a:ext uri="{FF2B5EF4-FFF2-40B4-BE49-F238E27FC236}">
                <a16:creationId xmlns:a16="http://schemas.microsoft.com/office/drawing/2014/main" id="{0D91C4D8-0C58-9862-455F-0ADD63DE6516}"/>
              </a:ext>
            </a:extLst>
          </p:cNvPr>
          <p:cNvSpPr/>
          <p:nvPr/>
        </p:nvSpPr>
        <p:spPr>
          <a:xfrm>
            <a:off x="5181600" y="1346200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74" name="Thread5009">
            <a:extLst>
              <a:ext uri="{FF2B5EF4-FFF2-40B4-BE49-F238E27FC236}">
                <a16:creationId xmlns:a16="http://schemas.microsoft.com/office/drawing/2014/main" id="{CEC8CA31-2DB6-6F86-35D0-F87952EA08C7}"/>
              </a:ext>
            </a:extLst>
          </p:cNvPr>
          <p:cNvSpPr/>
          <p:nvPr/>
        </p:nvSpPr>
        <p:spPr>
          <a:xfrm>
            <a:off x="13055600" y="13462000"/>
            <a:ext cx="406400" cy="990600"/>
          </a:xfrm>
          <a:custGeom>
            <a:avLst/>
            <a:gdLst/>
            <a:ahLst/>
            <a:cxnLst/>
            <a:rect l="0" t="0" r="0" b="0"/>
            <a:pathLst>
              <a:path w="200" h="700">
                <a:moveTo>
                  <a:pt x="100" y="0"/>
                </a:moveTo>
                <a:cubicBezTo>
                  <a:pt x="200" y="100"/>
                  <a:pt x="0" y="250"/>
                  <a:pt x="100" y="350"/>
                </a:cubicBezTo>
                <a:cubicBezTo>
                  <a:pt x="200" y="450"/>
                  <a:pt x="0" y="600"/>
                  <a:pt x="100" y="700"/>
                </a:cubicBezTo>
              </a:path>
            </a:pathLst>
          </a:custGeom>
          <a:noFill/>
          <a:ln w="76200" cap="rnd">
            <a:solidFill>
              <a:srgbClr val="A06CD5"/>
            </a:solidFill>
            <a:tailEnd type="triangle" w="med" len="med"/>
          </a:ln>
        </p:spPr>
        <p:txBody>
          <a:bodyPr wrap="square" rtlCol="0" anchor="ctr"/>
          <a:lstStyle/>
          <a:p>
            <a:endParaRPr lang="en-US"/>
          </a:p>
        </p:txBody>
      </p:sp>
      <p:sp>
        <p:nvSpPr>
          <p:cNvPr id="200" name="CodeBlock Tile">
            <a:extLst>
              <a:ext uri="{FF2B5EF4-FFF2-40B4-BE49-F238E27FC236}">
                <a16:creationId xmlns:a16="http://schemas.microsoft.com/office/drawing/2014/main" id="{52AABB0D-E2FC-ED6A-1085-7E9EC4C3358A}"/>
              </a:ext>
            </a:extLst>
          </p:cNvPr>
          <p:cNvSpPr/>
          <p:nvPr/>
        </p:nvSpPr>
        <p:spPr>
          <a:xfrm>
            <a:off x="19304000" y="12421701"/>
            <a:ext cx="15494000" cy="6096000"/>
          </a:xfrm>
          <a:prstGeom prst="roundRect">
            <a:avLst/>
          </a:prstGeom>
          <a:noFill/>
          <a:ln cap="flat" cmpd="sng" algn="ctr">
            <a:noFill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91440" rIns="45720" bIns="91440" rtlCol="0" anchor="t" anchorCtr="0">
            <a:noAutofit/>
          </a:bodyPr>
          <a:lstStyle/>
          <a:p>
            <a:r>
              <a:rPr lang="en-US" sz="4800" dirty="0">
                <a:solidFill>
                  <a:srgbClr val="555555"/>
                </a:solidFill>
                <a:cs typeface="NVIDIA Sans"/>
              </a:rPr>
              <a:t>// Blocks = 2     Threads Per Block = 1</a:t>
            </a:r>
            <a:endParaRPr lang="en-US" sz="4800" dirty="0">
              <a:solidFill>
                <a:srgbClr val="000000"/>
              </a:solidFill>
              <a:cs typeface="NVIDIA Sans"/>
            </a:endParaRPr>
          </a:p>
          <a:p>
            <a:r>
              <a:rPr lang="en-US" sz="4800" dirty="0">
                <a:solidFill>
                  <a:srgbClr val="5B1A8F"/>
                </a:solidFill>
                <a:cs typeface="Consolas"/>
              </a:rPr>
              <a:t>using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 </a:t>
            </a:r>
            <a:r>
              <a:rPr lang="en-US" sz="4800" dirty="0">
                <a:solidFill>
                  <a:srgbClr val="33590A"/>
                </a:solidFill>
                <a:cs typeface="Consolas"/>
              </a:rPr>
              <a:t>i32x4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 = </a:t>
            </a:r>
            <a:r>
              <a:rPr lang="en-US" sz="4800" dirty="0" err="1">
                <a:solidFill>
                  <a:srgbClr val="33590A"/>
                </a:solidFill>
                <a:cs typeface="Consolas"/>
              </a:rPr>
              <a:t>ct</a:t>
            </a:r>
            <a:r>
              <a:rPr lang="en-US" sz="4800" dirty="0">
                <a:solidFill>
                  <a:srgbClr val="33590A"/>
                </a:solidFill>
                <a:cs typeface="Consolas"/>
              </a:rPr>
              <a:t>::tile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&lt;</a:t>
            </a:r>
            <a:r>
              <a:rPr lang="en-US" sz="4800" dirty="0">
                <a:solidFill>
                  <a:srgbClr val="5B1A8F"/>
                </a:solidFill>
                <a:cs typeface="Consolas"/>
              </a:rPr>
              <a:t>int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, </a:t>
            </a:r>
            <a:r>
              <a:rPr lang="en-US" sz="4800" dirty="0" err="1">
                <a:solidFill>
                  <a:srgbClr val="33590A"/>
                </a:solidFill>
                <a:cs typeface="Consolas"/>
              </a:rPr>
              <a:t>ct</a:t>
            </a:r>
            <a:r>
              <a:rPr lang="en-US" sz="4800" dirty="0">
                <a:solidFill>
                  <a:srgbClr val="33590A"/>
                </a:solidFill>
                <a:cs typeface="Consolas"/>
              </a:rPr>
              <a:t>::shape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&lt;</a:t>
            </a:r>
            <a:r>
              <a:rPr lang="en-US" sz="4800" dirty="0">
                <a:solidFill>
                  <a:srgbClr val="00366B"/>
                </a:solidFill>
                <a:cs typeface="Consolas"/>
              </a:rPr>
              <a:t>4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&gt;&gt;;</a:t>
            </a:r>
            <a:endParaRPr lang="en-US" sz="4800" dirty="0">
              <a:solidFill>
                <a:srgbClr val="000000"/>
              </a:solidFill>
              <a:cs typeface="NVIDIA Sans"/>
            </a:endParaRPr>
          </a:p>
          <a:p>
            <a:pPr>
              <a:lnSpc>
                <a:spcPct val="125000"/>
              </a:lnSpc>
            </a:pPr>
            <a:endParaRPr lang="en-US" sz="4800" dirty="0">
              <a:solidFill>
                <a:srgbClr val="111111"/>
              </a:solidFill>
              <a:cs typeface="Consolas"/>
            </a:endParaRPr>
          </a:p>
          <a:p>
            <a:pPr algn="l">
              <a:lnSpc>
                <a:spcPct val="125000"/>
              </a:lnSpc>
              <a:buNone/>
            </a:pPr>
            <a:r>
              <a:rPr lang="en-US" sz="4800" dirty="0">
                <a:solidFill>
                  <a:srgbClr val="A8380A"/>
                </a:solidFill>
                <a:cs typeface="Consolas"/>
              </a:rPr>
              <a:t>__tile__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 </a:t>
            </a:r>
            <a:r>
              <a:rPr lang="en-US" sz="4800" dirty="0">
                <a:solidFill>
                  <a:srgbClr val="33590A"/>
                </a:solidFill>
                <a:cs typeface="Consolas"/>
              </a:rPr>
              <a:t>i32x4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 </a:t>
            </a:r>
            <a:r>
              <a:rPr lang="en-US" sz="4800" dirty="0" err="1">
                <a:solidFill>
                  <a:srgbClr val="111111"/>
                </a:solidFill>
                <a:cs typeface="Consolas"/>
              </a:rPr>
              <a:t>tileAdd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(</a:t>
            </a:r>
            <a:r>
              <a:rPr lang="en-US" sz="4800" dirty="0">
                <a:solidFill>
                  <a:srgbClr val="33590A"/>
                </a:solidFill>
                <a:cs typeface="Consolas"/>
              </a:rPr>
              <a:t>i32x4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 a, </a:t>
            </a:r>
            <a:r>
              <a:rPr lang="en-US" sz="4800" dirty="0">
                <a:solidFill>
                  <a:srgbClr val="33590A"/>
                </a:solidFill>
                <a:cs typeface="Consolas"/>
              </a:rPr>
              <a:t>i32x4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 b) {</a:t>
            </a:r>
          </a:p>
          <a:p>
            <a:r>
              <a:rPr lang="en-US" sz="4800" dirty="0">
                <a:solidFill>
                  <a:srgbClr val="111111"/>
                </a:solidFill>
                <a:cs typeface="Consolas"/>
              </a:rPr>
              <a:t>  </a:t>
            </a:r>
            <a:r>
              <a:rPr lang="en-US" sz="4800" dirty="0">
                <a:solidFill>
                  <a:srgbClr val="5B1A8F"/>
                </a:solidFill>
                <a:cs typeface="Consolas"/>
              </a:rPr>
              <a:t>return</a:t>
            </a:r>
            <a:r>
              <a:rPr lang="en-US" sz="4800" dirty="0">
                <a:solidFill>
                  <a:srgbClr val="111111"/>
                </a:solidFill>
                <a:cs typeface="Consolas"/>
              </a:rPr>
              <a:t> a + b;</a:t>
            </a:r>
            <a:endParaRPr lang="en-US" sz="4800" dirty="0">
              <a:solidFill>
                <a:srgbClr val="555555"/>
              </a:solidFill>
              <a:cs typeface="Consolas"/>
            </a:endParaRPr>
          </a:p>
          <a:p>
            <a:pPr algn="l">
              <a:lnSpc>
                <a:spcPct val="125000"/>
              </a:lnSpc>
              <a:buNone/>
            </a:pPr>
            <a:r>
              <a:rPr lang="en-US" sz="4800" dirty="0">
                <a:solidFill>
                  <a:srgbClr val="111111"/>
                </a:solidFill>
                <a:cs typeface="Consolas"/>
              </a:rPr>
              <a:t>}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DFF78F-B703-E2E2-A0E3-A3F615B75E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79600" y="2926773"/>
            <a:ext cx="32918400" cy="914400"/>
          </a:xfrm>
        </p:spPr>
        <p:txBody>
          <a:bodyPr/>
          <a:lstStyle/>
          <a:p>
            <a:r>
              <a:rPr lang="en-US" dirty="0"/>
              <a:t>From SIMT to SIMD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E5A22-5384-F838-A3F7-2F32FDF7C2B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44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ADDE5-FC04-4EC8-FE7B-2564D9BDB2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Similar to a SIMD Register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D5F7222-4151-6018-831C-EC73A367B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cuda</a:t>
            </a:r>
            <a:r>
              <a:rPr lang="en-US" dirty="0"/>
              <a:t>::tiles::tile data type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F3E67A-FF4B-B03E-909C-47C96C66FCAB}"/>
              </a:ext>
            </a:extLst>
          </p:cNvPr>
          <p:cNvSpPr txBox="1"/>
          <p:nvPr/>
        </p:nvSpPr>
        <p:spPr>
          <a:xfrm>
            <a:off x="19361426" y="5852160"/>
            <a:ext cx="16300174" cy="11172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 rtl="0">
              <a:buNone/>
            </a:pPr>
            <a:br>
              <a:rPr lang="en-US" sz="4800" b="0" i="0" u="none" strike="noStrike" dirty="0">
                <a:solidFill>
                  <a:srgbClr val="A0111F"/>
                </a:solidFill>
                <a:effectLst/>
                <a:latin typeface="Roboto Mono" pitchFamily="49" charset="0"/>
              </a:rPr>
            </a:br>
            <a:r>
              <a:rPr lang="en-US" sz="4800" b="0" i="0" u="none" strike="noStrike" dirty="0">
                <a:solidFill>
                  <a:srgbClr val="A0111F"/>
                </a:solidFill>
                <a:effectLst/>
                <a:latin typeface="Roboto Mono" pitchFamily="49" charset="0"/>
              </a:rPr>
              <a:t>namespace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</a:t>
            </a:r>
            <a:r>
              <a:rPr lang="en-US" sz="4800" b="0" i="0" u="none" strike="noStrike" dirty="0" err="1">
                <a:solidFill>
                  <a:srgbClr val="000000"/>
                </a:solidFill>
                <a:effectLst/>
                <a:latin typeface="Roboto Mono" pitchFamily="49" charset="0"/>
              </a:rPr>
              <a:t>ct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= </a:t>
            </a:r>
            <a:r>
              <a:rPr lang="en-US" sz="4800" b="0" i="0" u="none" strike="noStrike" dirty="0" err="1">
                <a:solidFill>
                  <a:srgbClr val="622CBC"/>
                </a:solidFill>
                <a:effectLst/>
                <a:latin typeface="Roboto Mono" pitchFamily="49" charset="0"/>
              </a:rPr>
              <a:t>cuda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::</a:t>
            </a:r>
            <a:r>
              <a:rPr lang="en-US" sz="4800" b="0" i="0" u="none" strike="noStrike" dirty="0">
                <a:solidFill>
                  <a:srgbClr val="622CBC"/>
                </a:solidFill>
                <a:effectLst/>
                <a:latin typeface="Roboto Mono" pitchFamily="49" charset="0"/>
              </a:rPr>
              <a:t>tiles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;</a:t>
            </a:r>
            <a:endParaRPr lang="en-US" sz="4800" b="0" i="0" dirty="0">
              <a:solidFill>
                <a:srgbClr val="000000"/>
              </a:solidFill>
              <a:effectLst/>
            </a:endParaRPr>
          </a:p>
          <a:p>
            <a:pPr indent="0" algn="l">
              <a:buNone/>
            </a:pPr>
            <a:br>
              <a:rPr lang="en-US" sz="4800" b="0" i="0" dirty="0">
                <a:solidFill>
                  <a:srgbClr val="000000"/>
                </a:solidFill>
                <a:effectLst/>
              </a:rPr>
            </a:br>
            <a:endParaRPr lang="en-US" sz="4800" b="0" i="0" dirty="0">
              <a:solidFill>
                <a:srgbClr val="000000"/>
              </a:solidFill>
              <a:effectLst/>
            </a:endParaRPr>
          </a:p>
          <a:p>
            <a:pPr indent="0" algn="l" rtl="0">
              <a:buNone/>
            </a:pPr>
            <a:r>
              <a:rPr lang="en-US" sz="4800" b="0" i="0" u="none" strike="noStrike" dirty="0">
                <a:solidFill>
                  <a:srgbClr val="A0111F"/>
                </a:solidFill>
                <a:effectLst/>
                <a:latin typeface="Roboto Mono" pitchFamily="49" charset="0"/>
              </a:rPr>
              <a:t>using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</a:t>
            </a:r>
            <a:r>
              <a:rPr lang="en-US" sz="4800" b="0" i="0" u="none" strike="noStrike" dirty="0">
                <a:solidFill>
                  <a:srgbClr val="A0111F"/>
                </a:solidFill>
                <a:effectLst/>
                <a:latin typeface="Roboto Mono" pitchFamily="49" charset="0"/>
              </a:rPr>
              <a:t>f32x16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= </a:t>
            </a:r>
            <a:endParaRPr lang="en-US" sz="4800" b="0" i="0" dirty="0">
              <a:solidFill>
                <a:srgbClr val="000000"/>
              </a:solidFill>
              <a:effectLst/>
            </a:endParaRPr>
          </a:p>
          <a:p>
            <a:pPr indent="0" algn="l" rtl="0">
              <a:buNone/>
            </a:pP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     </a:t>
            </a:r>
            <a:r>
              <a:rPr lang="en-US" sz="4800" b="0" i="0" u="none" strike="noStrike" dirty="0" err="1">
                <a:solidFill>
                  <a:srgbClr val="A0111F"/>
                </a:solidFill>
                <a:effectLst/>
                <a:latin typeface="Roboto Mono" pitchFamily="49" charset="0"/>
              </a:rPr>
              <a:t>ct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::</a:t>
            </a:r>
            <a:r>
              <a:rPr lang="en-US" sz="4800" b="0" i="0" u="none" strike="noStrike" dirty="0">
                <a:solidFill>
                  <a:srgbClr val="622CBC"/>
                </a:solidFill>
                <a:effectLst/>
                <a:latin typeface="Roboto Mono" pitchFamily="49" charset="0"/>
              </a:rPr>
              <a:t>tile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&lt;</a:t>
            </a:r>
            <a:r>
              <a:rPr lang="en-US" sz="4800" b="0" i="0" u="none" strike="noStrike" dirty="0">
                <a:solidFill>
                  <a:srgbClr val="A0111F"/>
                </a:solidFill>
                <a:effectLst/>
                <a:latin typeface="Roboto Mono" pitchFamily="49" charset="0"/>
              </a:rPr>
              <a:t>float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, </a:t>
            </a:r>
            <a:r>
              <a:rPr lang="en-US" sz="4800" b="0" i="0" u="none" strike="noStrike" dirty="0" err="1">
                <a:solidFill>
                  <a:srgbClr val="A0111F"/>
                </a:solidFill>
                <a:effectLst/>
                <a:latin typeface="Roboto Mono" pitchFamily="49" charset="0"/>
              </a:rPr>
              <a:t>ct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::</a:t>
            </a:r>
            <a:r>
              <a:rPr lang="en-US" sz="4800" b="0" i="0" u="none" strike="noStrike" dirty="0">
                <a:solidFill>
                  <a:srgbClr val="622CBC"/>
                </a:solidFill>
                <a:effectLst/>
                <a:latin typeface="Roboto Mono" pitchFamily="49" charset="0"/>
              </a:rPr>
              <a:t>shape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&lt;16&gt;&gt;;</a:t>
            </a:r>
            <a:endParaRPr lang="en-US" sz="4800" b="0" i="0" dirty="0">
              <a:solidFill>
                <a:srgbClr val="000000"/>
              </a:solidFill>
              <a:effectLst/>
            </a:endParaRPr>
          </a:p>
          <a:p>
            <a:pPr indent="0" algn="l">
              <a:buNone/>
            </a:pPr>
            <a:br>
              <a:rPr lang="en-US" sz="4800" b="0" i="0" dirty="0">
                <a:solidFill>
                  <a:srgbClr val="000000"/>
                </a:solidFill>
                <a:effectLst/>
              </a:rPr>
            </a:br>
            <a:endParaRPr lang="en-US" sz="4800" b="0" i="0" dirty="0">
              <a:solidFill>
                <a:srgbClr val="000000"/>
              </a:solidFill>
              <a:effectLst/>
            </a:endParaRPr>
          </a:p>
          <a:p>
            <a:pPr indent="0" algn="l" rtl="0">
              <a:buNone/>
            </a:pPr>
            <a:r>
              <a:rPr lang="en-US" sz="4800" b="0" i="0" u="none" strike="noStrike" dirty="0">
                <a:solidFill>
                  <a:srgbClr val="622CBC"/>
                </a:solidFill>
                <a:effectLst/>
                <a:latin typeface="Roboto Mono" pitchFamily="49" charset="0"/>
              </a:rPr>
              <a:t>__tile__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</a:t>
            </a:r>
            <a:r>
              <a:rPr lang="en-US" sz="4800" b="0" i="0" u="none" strike="noStrike" dirty="0">
                <a:solidFill>
                  <a:srgbClr val="A0111F"/>
                </a:solidFill>
                <a:effectLst/>
                <a:latin typeface="Roboto Mono" pitchFamily="49" charset="0"/>
              </a:rPr>
              <a:t>f32x16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</a:t>
            </a:r>
            <a:r>
              <a:rPr lang="en-US" sz="4800" b="0" i="0" u="none" strike="noStrike" dirty="0" err="1">
                <a:solidFill>
                  <a:srgbClr val="622CBC"/>
                </a:solidFill>
                <a:effectLst/>
                <a:latin typeface="Roboto Mono" pitchFamily="49" charset="0"/>
              </a:rPr>
              <a:t>hypot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(</a:t>
            </a:r>
            <a:r>
              <a:rPr lang="en-US" sz="4800" b="0" i="0" u="none" strike="noStrike" dirty="0">
                <a:solidFill>
                  <a:srgbClr val="A0111F"/>
                </a:solidFill>
                <a:effectLst/>
                <a:latin typeface="Roboto Mono" pitchFamily="49" charset="0"/>
              </a:rPr>
              <a:t>f32x16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</a:t>
            </a:r>
            <a:r>
              <a:rPr lang="en-US" sz="4800" b="0" i="0" u="none" strike="noStrike" dirty="0">
                <a:solidFill>
                  <a:srgbClr val="622CBC"/>
                </a:solidFill>
                <a:effectLst/>
                <a:latin typeface="Roboto Mono" pitchFamily="49" charset="0"/>
              </a:rPr>
              <a:t>a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, </a:t>
            </a:r>
            <a:r>
              <a:rPr lang="en-US" sz="4800" b="0" i="0" u="none" strike="noStrike" dirty="0">
                <a:solidFill>
                  <a:srgbClr val="A0111F"/>
                </a:solidFill>
                <a:effectLst/>
                <a:latin typeface="Roboto Mono" pitchFamily="49" charset="0"/>
              </a:rPr>
              <a:t>f32x16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</a:t>
            </a:r>
            <a:r>
              <a:rPr lang="en-US" sz="4800" b="0" i="0" u="none" strike="noStrike" dirty="0">
                <a:solidFill>
                  <a:srgbClr val="622CBC"/>
                </a:solidFill>
                <a:effectLst/>
                <a:latin typeface="Roboto Mono" pitchFamily="49" charset="0"/>
              </a:rPr>
              <a:t>b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) </a:t>
            </a:r>
            <a:endParaRPr lang="en-US" sz="4800" b="0" i="0" dirty="0">
              <a:solidFill>
                <a:srgbClr val="000000"/>
              </a:solidFill>
              <a:effectLst/>
            </a:endParaRPr>
          </a:p>
          <a:p>
            <a:pPr indent="0" algn="l" rtl="0">
              <a:buNone/>
            </a:pP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{</a:t>
            </a:r>
            <a:endParaRPr lang="en-US" sz="4800" b="0" i="0" dirty="0">
              <a:solidFill>
                <a:srgbClr val="000000"/>
              </a:solidFill>
              <a:effectLst/>
            </a:endParaRPr>
          </a:p>
          <a:p>
            <a:pPr indent="0" algn="l" rtl="0">
              <a:buNone/>
            </a:pP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  </a:t>
            </a:r>
            <a:r>
              <a:rPr lang="en-US" sz="4800" b="0" i="0" u="none" strike="noStrike" dirty="0">
                <a:solidFill>
                  <a:srgbClr val="A0111F"/>
                </a:solidFill>
                <a:effectLst/>
                <a:latin typeface="Roboto Mono" pitchFamily="49" charset="0"/>
              </a:rPr>
              <a:t>return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</a:t>
            </a:r>
            <a:r>
              <a:rPr lang="en-US" sz="4800" b="0" i="0" u="none" strike="noStrike" dirty="0" err="1">
                <a:solidFill>
                  <a:srgbClr val="A0111F"/>
                </a:solidFill>
                <a:effectLst/>
                <a:latin typeface="Roboto Mono" pitchFamily="49" charset="0"/>
              </a:rPr>
              <a:t>ct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::</a:t>
            </a:r>
            <a:r>
              <a:rPr lang="en-US" sz="4800" b="0" i="0" u="none" strike="noStrike" dirty="0">
                <a:solidFill>
                  <a:srgbClr val="622CBC"/>
                </a:solidFill>
                <a:effectLst/>
                <a:latin typeface="Roboto Mono" pitchFamily="49" charset="0"/>
              </a:rPr>
              <a:t>sqrt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(</a:t>
            </a:r>
            <a:r>
              <a:rPr lang="en-US" sz="4800" b="0" i="0" u="none" strike="noStrike" dirty="0">
                <a:solidFill>
                  <a:srgbClr val="622CBC"/>
                </a:solidFill>
                <a:effectLst/>
                <a:latin typeface="Roboto Mono" pitchFamily="49" charset="0"/>
              </a:rPr>
              <a:t>a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</a:t>
            </a:r>
            <a:r>
              <a:rPr lang="en-US" sz="4800" b="0" i="0" u="none" strike="noStrike" dirty="0">
                <a:solidFill>
                  <a:srgbClr val="024C1A"/>
                </a:solidFill>
                <a:effectLst/>
                <a:latin typeface="Roboto Mono" pitchFamily="49" charset="0"/>
              </a:rPr>
              <a:t>*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</a:t>
            </a:r>
            <a:r>
              <a:rPr lang="en-US" sz="4800" b="0" i="0" u="none" strike="noStrike" dirty="0">
                <a:solidFill>
                  <a:srgbClr val="622CBC"/>
                </a:solidFill>
                <a:effectLst/>
                <a:latin typeface="Roboto Mono" pitchFamily="49" charset="0"/>
              </a:rPr>
              <a:t>a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</a:t>
            </a:r>
            <a:r>
              <a:rPr lang="en-US" sz="4800" b="0" i="0" u="none" strike="noStrike" dirty="0">
                <a:solidFill>
                  <a:srgbClr val="024C1A"/>
                </a:solidFill>
                <a:effectLst/>
                <a:latin typeface="Roboto Mono" pitchFamily="49" charset="0"/>
              </a:rPr>
              <a:t>+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</a:t>
            </a:r>
            <a:r>
              <a:rPr lang="en-US" sz="4800" b="0" i="0" u="none" strike="noStrike" dirty="0">
                <a:solidFill>
                  <a:srgbClr val="622CBC"/>
                </a:solidFill>
                <a:effectLst/>
                <a:latin typeface="Roboto Mono" pitchFamily="49" charset="0"/>
              </a:rPr>
              <a:t>b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</a:t>
            </a:r>
            <a:r>
              <a:rPr lang="en-US" sz="4800" b="0" i="0" u="none" strike="noStrike" dirty="0">
                <a:solidFill>
                  <a:srgbClr val="024C1A"/>
                </a:solidFill>
                <a:effectLst/>
                <a:latin typeface="Roboto Mono" pitchFamily="49" charset="0"/>
              </a:rPr>
              <a:t>*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 </a:t>
            </a:r>
            <a:r>
              <a:rPr lang="en-US" sz="4800" b="0" i="0" u="none" strike="noStrike" dirty="0">
                <a:solidFill>
                  <a:srgbClr val="622CBC"/>
                </a:solidFill>
                <a:effectLst/>
                <a:latin typeface="Roboto Mono" pitchFamily="49" charset="0"/>
              </a:rPr>
              <a:t>b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);</a:t>
            </a:r>
            <a:endParaRPr lang="en-US" sz="4800" b="0" i="0" dirty="0">
              <a:solidFill>
                <a:srgbClr val="000000"/>
              </a:solidFill>
              <a:effectLst/>
            </a:endParaRPr>
          </a:p>
          <a:p>
            <a:pPr indent="0" algn="l" rtl="0">
              <a:buNone/>
            </a:pP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Roboto Mono" pitchFamily="49" charset="0"/>
              </a:rPr>
              <a:t>}</a:t>
            </a:r>
            <a:endParaRPr lang="en-US" sz="4800" b="0" i="0" dirty="0">
              <a:solidFill>
                <a:srgbClr val="000000"/>
              </a:solidFill>
              <a:effectLst/>
            </a:endParaRPr>
          </a:p>
          <a:p>
            <a:pPr>
              <a:buNone/>
            </a:pPr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320D3EA4-3E9A-DC15-15AD-4D0840F8CA6E}"/>
              </a:ext>
            </a:extLst>
          </p:cNvPr>
          <p:cNvSpPr txBox="1">
            <a:spLocks/>
          </p:cNvSpPr>
          <p:nvPr/>
        </p:nvSpPr>
        <p:spPr>
          <a:xfrm>
            <a:off x="914400" y="5852160"/>
            <a:ext cx="16856765" cy="13948172"/>
          </a:xfrm>
          <a:prstGeom prst="rect">
            <a:avLst/>
          </a:prstGeom>
        </p:spPr>
        <p:txBody>
          <a:bodyPr anchor="t"/>
          <a:lstStyle>
            <a:lvl1pPr marL="0" indent="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​"/>
              <a:defRPr sz="44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1pPr>
            <a:lvl2pPr marL="457200" indent="-45720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40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2pPr>
            <a:lvl3pPr marL="9144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6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3pPr>
            <a:lvl4pPr marL="13716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2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4pPr>
            <a:lvl5pPr marL="18288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28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6800" dirty="0"/>
              <a:t>Compile time N-D shape</a:t>
            </a:r>
          </a:p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6800" dirty="0"/>
              <a:t>Value semantics</a:t>
            </a:r>
          </a:p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6800" dirty="0"/>
              <a:t>Elementwise operations</a:t>
            </a:r>
          </a:p>
          <a:p>
            <a:pPr marL="762000" indent="-762000">
              <a:spcBef>
                <a:spcPts val="7600"/>
              </a:spcBef>
              <a:spcAft>
                <a:spcPts val="1200"/>
              </a:spcAft>
              <a:buFont typeface="Arial"/>
              <a:buChar char="•"/>
            </a:pPr>
            <a:r>
              <a:rPr lang="en-US" sz="6800" dirty="0"/>
              <a:t>Thread to value association determined by the compiler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FDFF25-6623-9B2E-4919-2FCF089BC0B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26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F831F-9290-781A-59B4-8A627C35B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853005-8F60-C6ED-1C64-0B343F4D1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Thread Schedule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1CEB3C-60EC-973A-8DCB-40C349057E91}"/>
              </a:ext>
            </a:extLst>
          </p:cNvPr>
          <p:cNvSpPr txBox="1"/>
          <p:nvPr/>
        </p:nvSpPr>
        <p:spPr>
          <a:xfrm>
            <a:off x="18669000" y="5461000"/>
            <a:ext cx="1427259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{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a = ...;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b = ...;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c = sqrt(a * a + b * b);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00" name="TileCode"/>
          <p:cNvSpPr txBox="1"/>
          <p:nvPr/>
        </p:nvSpPr>
        <p:spPr>
          <a:xfrm>
            <a:off x="1828800" y="5461000"/>
            <a:ext cx="15875000" cy="1270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rtl="0">
              <a:buNone/>
            </a:pP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f32x16 = 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   ct::tile&lt;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,ct::shape&lt;16&gt;&gt;;</a:t>
            </a:r>
          </a:p>
          <a:p>
            <a:pPr indent="0" algn="l" rtl="0">
              <a:buNone/>
            </a:pPr>
            <a:endParaRPr lang="en-US" sz="5400">
              <a:latin typeface="Consolas"/>
              <a:cs typeface="Consolas"/>
            </a:endParaRP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{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f32x16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a = ...;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f32x16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b = ...;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f32x16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c = ct::sqrt(a * a + b * b);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01" name="TileLabel"/>
          <p:cNvSpPr txBox="1"/>
          <p:nvPr/>
        </p:nvSpPr>
        <p:spPr>
          <a:xfrm>
            <a:off x="1828800" y="3937000"/>
            <a:ext cx="7620000" cy="1143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lnSpc>
                <a:spcPct val="90000"/>
              </a:lnSpc>
              <a:buNone/>
            </a:pPr>
            <a:r>
              <a:rPr lang="en-US" sz="4800" b="1">
                <a:solidFill>
                  <a:srgbClr val="76B900"/>
                </a:solidFill>
                <a:cs typeface="NVIDIA Sans" panose="020B0503020203020204" pitchFamily="34" charset="0"/>
              </a:rPr>
              <a:t>Tile</a:t>
            </a:r>
          </a:p>
        </p:txBody>
      </p:sp>
      <p:sp>
        <p:nvSpPr>
          <p:cNvPr id="502" name="SimtLabel"/>
          <p:cNvSpPr txBox="1"/>
          <p:nvPr/>
        </p:nvSpPr>
        <p:spPr>
          <a:xfrm>
            <a:off x="18669000" y="3937000"/>
            <a:ext cx="7620000" cy="1143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lnSpc>
                <a:spcPct val="90000"/>
              </a:lnSpc>
              <a:buNone/>
            </a:pPr>
            <a:r>
              <a:rPr lang="en-US" sz="4800" b="1">
                <a:solidFill>
                  <a:srgbClr val="76B900"/>
                </a:solidFill>
                <a:cs typeface="NVIDIA Sans" panose="020B0503020203020204" pitchFamily="34" charset="0"/>
              </a:rPr>
              <a:t>SIMT</a:t>
            </a:r>
          </a:p>
        </p:txBody>
      </p:sp>
      <p:sp>
        <p:nvSpPr>
          <p:cNvPr id="503" name="SimtCaption"/>
          <p:cNvSpPr txBox="1"/>
          <p:nvPr/>
        </p:nvSpPr>
        <p:spPr>
          <a:xfrm>
            <a:off x="18669000" y="9913258"/>
            <a:ext cx="17399000" cy="1270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buNone/>
            </a:pPr>
            <a:r>
              <a:rPr lang="en-US" sz="5400" dirty="0">
                <a:solidFill>
                  <a:srgbClr val="6E6E6E"/>
                </a:solidFill>
              </a:rPr>
              <a:t>Registers, 1 element per thread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440F3C-16A8-F162-D53A-B7C282E8092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69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F831F-9290-781A-59B4-8A627C35B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853005-8F60-C6ED-1C64-0B343F4D1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Thread Schedule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F86DD9-391B-E24F-19C3-8B270D23D571}"/>
              </a:ext>
            </a:extLst>
          </p:cNvPr>
          <p:cNvSpPr txBox="1"/>
          <p:nvPr/>
        </p:nvSpPr>
        <p:spPr>
          <a:xfrm>
            <a:off x="18669000" y="5461000"/>
            <a:ext cx="14272592" cy="7571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{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a0 = ...;</a:t>
            </a:r>
          </a:p>
          <a:p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a1 = ...;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b0 = ...;</a:t>
            </a:r>
          </a:p>
          <a:p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b1 = ...;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c0 = sqrt(a0 * a0 + b0 * b0);</a:t>
            </a:r>
          </a:p>
          <a:p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c1 = sqrt(a1 * a1 + b1 * b1);</a:t>
            </a:r>
          </a:p>
          <a:p>
            <a:pPr indent="0" algn="l" rtl="0">
              <a:buNone/>
            </a:pPr>
            <a:endParaRPr lang="en-US" sz="5400" dirty="0"/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00" name="TileCode"/>
          <p:cNvSpPr txBox="1"/>
          <p:nvPr/>
        </p:nvSpPr>
        <p:spPr>
          <a:xfrm>
            <a:off x="1828800" y="5461000"/>
            <a:ext cx="15875000" cy="1270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rtl="0">
              <a:buNone/>
            </a:pP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f32x16 = 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   ct::tile&lt;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,ct::shape&lt;16&gt;&gt;;</a:t>
            </a:r>
          </a:p>
          <a:p>
            <a:pPr indent="0" algn="l" rtl="0">
              <a:buNone/>
            </a:pPr>
            <a:endParaRPr lang="en-US" sz="5400">
              <a:latin typeface="Consolas"/>
              <a:cs typeface="Consolas"/>
            </a:endParaRP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{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f32x16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a = ...;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f32x16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b = ...;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f32x16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c = ct::sqrt(a * a + b * b);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01" name="TileLabel"/>
          <p:cNvSpPr txBox="1"/>
          <p:nvPr/>
        </p:nvSpPr>
        <p:spPr>
          <a:xfrm>
            <a:off x="1828800" y="3937000"/>
            <a:ext cx="7620000" cy="1143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lnSpc>
                <a:spcPct val="90000"/>
              </a:lnSpc>
              <a:buNone/>
            </a:pPr>
            <a:r>
              <a:rPr lang="en-US" sz="4800" b="1">
                <a:solidFill>
                  <a:srgbClr val="76B900"/>
                </a:solidFill>
                <a:cs typeface="NVIDIA Sans" panose="020B0503020203020204" pitchFamily="34" charset="0"/>
              </a:rPr>
              <a:t>Tile</a:t>
            </a:r>
          </a:p>
        </p:txBody>
      </p:sp>
      <p:sp>
        <p:nvSpPr>
          <p:cNvPr id="502" name="SimtLabel"/>
          <p:cNvSpPr txBox="1"/>
          <p:nvPr/>
        </p:nvSpPr>
        <p:spPr>
          <a:xfrm>
            <a:off x="18669000" y="3937000"/>
            <a:ext cx="7620000" cy="1143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lnSpc>
                <a:spcPct val="90000"/>
              </a:lnSpc>
              <a:buNone/>
            </a:pPr>
            <a:r>
              <a:rPr lang="en-US" sz="4800" b="1">
                <a:solidFill>
                  <a:srgbClr val="76B900"/>
                </a:solidFill>
                <a:cs typeface="NVIDIA Sans" panose="020B0503020203020204" pitchFamily="34" charset="0"/>
              </a:rPr>
              <a:t>SIMT</a:t>
            </a:r>
          </a:p>
        </p:txBody>
      </p:sp>
      <p:sp>
        <p:nvSpPr>
          <p:cNvPr id="503" name="SimtCaption"/>
          <p:cNvSpPr txBox="1"/>
          <p:nvPr/>
        </p:nvSpPr>
        <p:spPr>
          <a:xfrm>
            <a:off x="18669000" y="13570860"/>
            <a:ext cx="17399000" cy="1270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buNone/>
            </a:pPr>
            <a:r>
              <a:rPr lang="en-US" sz="5400" dirty="0">
                <a:solidFill>
                  <a:srgbClr val="6E6E6E"/>
                </a:solidFill>
              </a:rPr>
              <a:t>Registers, 2 elements per thread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A8B815-B203-4D2B-A4F0-C06AD0D143B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3741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F831F-9290-781A-59B4-8A627C35B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853005-8F60-C6ED-1C64-0B343F4D1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Thread Schedule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ADECAB-0C1E-44B0-D335-FCC617C8B1B9}"/>
              </a:ext>
            </a:extLst>
          </p:cNvPr>
          <p:cNvSpPr txBox="1"/>
          <p:nvPr/>
        </p:nvSpPr>
        <p:spPr>
          <a:xfrm>
            <a:off x="18669000" y="5461000"/>
            <a:ext cx="16863392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{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a[</a:t>
            </a:r>
            <a:r>
              <a:rPr lang="en-US" sz="54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], b[</a:t>
            </a:r>
            <a:r>
              <a:rPr lang="en-US" sz="54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], c[</a:t>
            </a:r>
            <a:r>
              <a:rPr lang="en-US" sz="54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indent="0" algn="l" rtl="0">
              <a:buNone/>
            </a:pPr>
            <a:endParaRPr lang="en-US" sz="5400" dirty="0"/>
          </a:p>
          <a:p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	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x = </a:t>
            </a:r>
            <a:r>
              <a:rPr lang="en-US" sz="54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endParaRPr lang="en-US" sz="5400" dirty="0"/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c[x] = sqrt(a[x] * a[x] + b[x] * b[x]);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00" name="TileCode"/>
          <p:cNvSpPr txBox="1"/>
          <p:nvPr/>
        </p:nvSpPr>
        <p:spPr>
          <a:xfrm>
            <a:off x="1828800" y="5461000"/>
            <a:ext cx="15875000" cy="1270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rtl="0">
              <a:buNone/>
            </a:pP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f32x16 = 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   ct::tile&lt;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,ct::shape&lt;16&gt;&gt;;</a:t>
            </a:r>
          </a:p>
          <a:p>
            <a:pPr indent="0" algn="l" rtl="0">
              <a:buNone/>
            </a:pPr>
            <a:endParaRPr lang="en-US" sz="5400">
              <a:latin typeface="Consolas"/>
              <a:cs typeface="Consolas"/>
            </a:endParaRP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{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f32x16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a = ...;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f32x16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b = ...;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f32x16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c = ct::sqrt(a * a + b * b);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01" name="TileLabel"/>
          <p:cNvSpPr txBox="1"/>
          <p:nvPr/>
        </p:nvSpPr>
        <p:spPr>
          <a:xfrm>
            <a:off x="1828800" y="3937000"/>
            <a:ext cx="7620000" cy="1143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lnSpc>
                <a:spcPct val="90000"/>
              </a:lnSpc>
              <a:buNone/>
            </a:pPr>
            <a:r>
              <a:rPr lang="en-US" sz="4800" b="1">
                <a:solidFill>
                  <a:srgbClr val="76B900"/>
                </a:solidFill>
                <a:cs typeface="NVIDIA Sans" panose="020B0503020203020204" pitchFamily="34" charset="0"/>
              </a:rPr>
              <a:t>Tile</a:t>
            </a:r>
          </a:p>
        </p:txBody>
      </p:sp>
      <p:sp>
        <p:nvSpPr>
          <p:cNvPr id="502" name="SimtLabel"/>
          <p:cNvSpPr txBox="1"/>
          <p:nvPr/>
        </p:nvSpPr>
        <p:spPr>
          <a:xfrm>
            <a:off x="18669000" y="3937000"/>
            <a:ext cx="7620000" cy="1143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lnSpc>
                <a:spcPct val="90000"/>
              </a:lnSpc>
              <a:buNone/>
            </a:pPr>
            <a:r>
              <a:rPr lang="en-US" sz="4800" b="1">
                <a:solidFill>
                  <a:srgbClr val="76B900"/>
                </a:solidFill>
                <a:cs typeface="NVIDIA Sans" panose="020B0503020203020204" pitchFamily="34" charset="0"/>
              </a:rPr>
              <a:t>SIMT</a:t>
            </a:r>
          </a:p>
        </p:txBody>
      </p:sp>
      <p:sp>
        <p:nvSpPr>
          <p:cNvPr id="503" name="SimtCaption"/>
          <p:cNvSpPr txBox="1"/>
          <p:nvPr/>
        </p:nvSpPr>
        <p:spPr>
          <a:xfrm>
            <a:off x="18669000" y="12178030"/>
            <a:ext cx="17399000" cy="1270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buNone/>
            </a:pPr>
            <a:r>
              <a:rPr lang="en-US" sz="5400" dirty="0">
                <a:solidFill>
                  <a:srgbClr val="6E6E6E"/>
                </a:solidFill>
              </a:rPr>
              <a:t>Shared Memory, 1 element per thread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3D4473-8D1B-0A30-A08D-AB27F678DEB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7865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F831F-9290-781A-59B4-8A627C35B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853005-8F60-C6ED-1C64-0B343F4D1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Thread Schedule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78479F-68FB-11A4-DB16-4300AD5CCC5C}"/>
              </a:ext>
            </a:extLst>
          </p:cNvPr>
          <p:cNvSpPr txBox="1"/>
          <p:nvPr/>
        </p:nvSpPr>
        <p:spPr>
          <a:xfrm>
            <a:off x="18669000" y="5461000"/>
            <a:ext cx="17907000" cy="7571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{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a[</a:t>
            </a:r>
            <a:r>
              <a:rPr lang="en-US" sz="54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], b[</a:t>
            </a:r>
            <a:r>
              <a:rPr lang="en-US" sz="54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], c[</a:t>
            </a:r>
            <a:r>
              <a:rPr lang="en-US" sz="54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indent="0" algn="l" rtl="0">
              <a:buNone/>
            </a:pPr>
            <a:endParaRPr lang="en-US" sz="5400" dirty="0"/>
          </a:p>
          <a:p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x0 = </a:t>
            </a:r>
            <a:r>
              <a:rPr lang="en-US" sz="54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54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.x;</a:t>
            </a:r>
          </a:p>
          <a:p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x1 = </a:t>
            </a:r>
            <a:r>
              <a:rPr lang="en-US" sz="54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54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.x + </a:t>
            </a:r>
            <a:r>
              <a:rPr lang="en-US" sz="5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endParaRPr lang="en-US" sz="5400" dirty="0"/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c[x0] = sqrt(a[x0] * a[x0] + b[x0] * b[x0]);</a:t>
            </a:r>
          </a:p>
          <a:p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c[x1] = sqrt(a[x1] * a[x1] + b[x1] * b[x1]);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00" name="TileCode"/>
          <p:cNvSpPr txBox="1"/>
          <p:nvPr/>
        </p:nvSpPr>
        <p:spPr>
          <a:xfrm>
            <a:off x="1828800" y="5461000"/>
            <a:ext cx="15875000" cy="1270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rtl="0">
              <a:buNone/>
            </a:pP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f32x16 = 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   ct::tile&lt;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float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,ct::shape&lt;16&gt;&gt;;</a:t>
            </a:r>
          </a:p>
          <a:p>
            <a:pPr indent="0" algn="l" rtl="0">
              <a:buNone/>
            </a:pPr>
            <a:endParaRPr lang="en-US" sz="5400">
              <a:latin typeface="Consolas"/>
              <a:cs typeface="Consolas"/>
            </a:endParaRP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{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f32x16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a = ...;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f32x16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b = ...;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5400" noProof="1">
                <a:solidFill>
                  <a:srgbClr val="5B1A8F"/>
                </a:solidFill>
                <a:latin typeface="Consolas"/>
                <a:cs typeface="Consolas"/>
              </a:rPr>
              <a:t>f32x16</a:t>
            </a: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 c = ct::sqrt(a * a + b * b);</a:t>
            </a:r>
          </a:p>
          <a:p>
            <a:pPr indent="0" algn="l" rtl="0">
              <a:buNone/>
            </a:pPr>
            <a:r>
              <a:rPr lang="en-US" sz="5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501" name="TileLabel"/>
          <p:cNvSpPr txBox="1"/>
          <p:nvPr/>
        </p:nvSpPr>
        <p:spPr>
          <a:xfrm>
            <a:off x="1828800" y="3937000"/>
            <a:ext cx="7620000" cy="1143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lnSpc>
                <a:spcPct val="90000"/>
              </a:lnSpc>
              <a:buNone/>
            </a:pPr>
            <a:r>
              <a:rPr lang="en-US" sz="4800" b="1">
                <a:solidFill>
                  <a:srgbClr val="76B900"/>
                </a:solidFill>
                <a:cs typeface="NVIDIA Sans" panose="020B0503020203020204" pitchFamily="34" charset="0"/>
              </a:rPr>
              <a:t>Tile</a:t>
            </a:r>
          </a:p>
        </p:txBody>
      </p:sp>
      <p:sp>
        <p:nvSpPr>
          <p:cNvPr id="502" name="SimtLabel"/>
          <p:cNvSpPr txBox="1"/>
          <p:nvPr/>
        </p:nvSpPr>
        <p:spPr>
          <a:xfrm>
            <a:off x="18669000" y="3937000"/>
            <a:ext cx="7620000" cy="11430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lnSpc>
                <a:spcPct val="90000"/>
              </a:lnSpc>
              <a:buNone/>
            </a:pPr>
            <a:r>
              <a:rPr lang="en-US" sz="4800" b="1">
                <a:solidFill>
                  <a:srgbClr val="76B900"/>
                </a:solidFill>
                <a:cs typeface="NVIDIA Sans" panose="020B0503020203020204" pitchFamily="34" charset="0"/>
              </a:rPr>
              <a:t>SIMT</a:t>
            </a:r>
          </a:p>
        </p:txBody>
      </p:sp>
      <p:sp>
        <p:nvSpPr>
          <p:cNvPr id="503" name="SimtCaption"/>
          <p:cNvSpPr txBox="1"/>
          <p:nvPr/>
        </p:nvSpPr>
        <p:spPr>
          <a:xfrm>
            <a:off x="18288000" y="15367000"/>
            <a:ext cx="17399000" cy="1270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buNone/>
            </a:pPr>
            <a:r>
              <a:rPr lang="en-US" sz="5400" dirty="0">
                <a:solidFill>
                  <a:srgbClr val="6E6E6E"/>
                </a:solidFill>
              </a:rPr>
              <a:t>Shared Memory, 2 elements per thread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590A22-4986-21A4-6AFD-01A31BF74C0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1378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02DF46-969E-D1A3-0DF1-5E27C848C8F6}"/>
              </a:ext>
            </a:extLst>
          </p:cNvPr>
          <p:cNvSpPr/>
          <p:nvPr/>
        </p:nvSpPr>
        <p:spPr>
          <a:xfrm>
            <a:off x="18567400" y="7061200"/>
            <a:ext cx="4226560" cy="4226560"/>
          </a:xfrm>
          <a:prstGeom prst="rect">
            <a:avLst/>
          </a:prstGeom>
          <a:solidFill>
            <a:srgbClr val="E6F3D3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443F8D-F242-2416-3F77-35E957D1FA4F}"/>
              </a:ext>
            </a:extLst>
          </p:cNvPr>
          <p:cNvSpPr/>
          <p:nvPr/>
        </p:nvSpPr>
        <p:spPr>
          <a:xfrm>
            <a:off x="22793960" y="7061200"/>
            <a:ext cx="4226560" cy="4226560"/>
          </a:xfrm>
          <a:prstGeom prst="rect">
            <a:avLst/>
          </a:prstGeom>
          <a:solidFill>
            <a:srgbClr val="E6F3D3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5F085D-8154-36AC-E4FE-E34A8DF0B91C}"/>
              </a:ext>
            </a:extLst>
          </p:cNvPr>
          <p:cNvSpPr/>
          <p:nvPr/>
        </p:nvSpPr>
        <p:spPr>
          <a:xfrm>
            <a:off x="27020520" y="7061200"/>
            <a:ext cx="4226560" cy="4226560"/>
          </a:xfrm>
          <a:prstGeom prst="rect">
            <a:avLst/>
          </a:prstGeom>
          <a:solidFill>
            <a:srgbClr val="E6F3D3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E681BB-78FF-DC1E-2054-20BE9FDEACAF}"/>
              </a:ext>
            </a:extLst>
          </p:cNvPr>
          <p:cNvSpPr/>
          <p:nvPr/>
        </p:nvSpPr>
        <p:spPr>
          <a:xfrm>
            <a:off x="31247080" y="7061200"/>
            <a:ext cx="4226560" cy="4226560"/>
          </a:xfrm>
          <a:prstGeom prst="rect">
            <a:avLst/>
          </a:prstGeom>
          <a:solidFill>
            <a:srgbClr val="E6F3D3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1DE969-C7EA-E030-7A25-C07180A06D6E}"/>
              </a:ext>
            </a:extLst>
          </p:cNvPr>
          <p:cNvSpPr/>
          <p:nvPr/>
        </p:nvSpPr>
        <p:spPr>
          <a:xfrm>
            <a:off x="18567400" y="11287760"/>
            <a:ext cx="4226560" cy="4226560"/>
          </a:xfrm>
          <a:prstGeom prst="rect">
            <a:avLst/>
          </a:prstGeom>
          <a:solidFill>
            <a:srgbClr val="E6F3D3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B88B54-05DF-A1AB-F9A4-0EDFF928296E}"/>
              </a:ext>
            </a:extLst>
          </p:cNvPr>
          <p:cNvSpPr/>
          <p:nvPr/>
        </p:nvSpPr>
        <p:spPr>
          <a:xfrm>
            <a:off x="22793960" y="11287760"/>
            <a:ext cx="4226560" cy="4226560"/>
          </a:xfrm>
          <a:prstGeom prst="rect">
            <a:avLst/>
          </a:prstGeom>
          <a:solidFill>
            <a:srgbClr val="E6F3D3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C4ABAC-140C-6C60-52C9-2711D73DA774}"/>
              </a:ext>
            </a:extLst>
          </p:cNvPr>
          <p:cNvSpPr/>
          <p:nvPr/>
        </p:nvSpPr>
        <p:spPr>
          <a:xfrm>
            <a:off x="31247080" y="11287760"/>
            <a:ext cx="4226560" cy="4226560"/>
          </a:xfrm>
          <a:prstGeom prst="rect">
            <a:avLst/>
          </a:prstGeom>
          <a:solidFill>
            <a:srgbClr val="E6F3D3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A296D9-0D1B-760F-3D4A-362A206B9EF5}"/>
              </a:ext>
            </a:extLst>
          </p:cNvPr>
          <p:cNvSpPr/>
          <p:nvPr/>
        </p:nvSpPr>
        <p:spPr>
          <a:xfrm>
            <a:off x="27020519" y="11287760"/>
            <a:ext cx="4232133" cy="4226560"/>
          </a:xfrm>
          <a:prstGeom prst="rect">
            <a:avLst/>
          </a:prstGeom>
          <a:solidFill>
            <a:srgbClr val="E6F3D3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7871534-7249-3CE1-F834-4911E7FC1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3800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Loading Data into Tiles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40AEACB-A722-822B-BBEA-CE327757BBDE}"/>
              </a:ext>
            </a:extLst>
          </p:cNvPr>
          <p:cNvSpPr txBox="1">
            <a:spLocks/>
          </p:cNvSpPr>
          <p:nvPr/>
        </p:nvSpPr>
        <p:spPr>
          <a:xfrm>
            <a:off x="1828800" y="3454400"/>
            <a:ext cx="32918400" cy="1143000"/>
          </a:xfrm>
          <a:prstGeom prst="rect">
            <a:avLst/>
          </a:prstGeom>
        </p:spPr>
        <p:txBody>
          <a:bodyPr/>
          <a:lstStyle>
            <a:lvl1pPr marL="0" indent="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​"/>
              <a:defRPr sz="44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1pPr>
            <a:lvl2pPr marL="457200" indent="-457200" algn="l" defTabSz="2743200" rtl="0" eaLnBrk="1" latinLnBrk="0" hangingPunct="1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40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2pPr>
            <a:lvl3pPr marL="9144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6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3pPr>
            <a:lvl4pPr marL="13716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32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4pPr>
            <a:lvl5pPr marL="1828800" indent="-457200" algn="l" defTabSz="27432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Font typeface="NVIDIA Sans" panose="020B0503020203020204" pitchFamily="34" charset="0"/>
              <a:buChar char="•"/>
              <a:defRPr sz="2800" kern="100" baseline="0">
                <a:solidFill>
                  <a:schemeClr val="tx1"/>
                </a:solidFill>
                <a:latin typeface="+mn-lt"/>
                <a:ea typeface="+mn-ea"/>
                <a:cs typeface="NVIDIA Sans" panose="020B0503020203020204" pitchFamily="34" charset="0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Tensor Span and Partition View</a:t>
            </a:r>
          </a:p>
        </p:txBody>
      </p:sp>
      <p:sp>
        <p:nvSpPr>
          <p:cNvPr id="7" name="CodeBlock">
            <a:extLst>
              <a:ext uri="{FF2B5EF4-FFF2-40B4-BE49-F238E27FC236}">
                <a16:creationId xmlns:a16="http://schemas.microsoft.com/office/drawing/2014/main" id="{F9234E98-8D41-5723-BA32-327A564C4F6A}"/>
              </a:ext>
            </a:extLst>
          </p:cNvPr>
          <p:cNvSpPr/>
          <p:nvPr/>
        </p:nvSpPr>
        <p:spPr>
          <a:xfrm>
            <a:off x="1828800" y="5461000"/>
            <a:ext cx="15494000" cy="13589000"/>
          </a:xfrm>
          <a:prstGeom prst="roundRect">
            <a:avLst/>
          </a:prstGeom>
          <a:noFill/>
          <a:ln cap="flat" cmpd="sng" algn="ctr">
            <a:noFill/>
          </a:ln>
          <a:effectLst/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lIns="45720" tIns="0" rIns="45720" bIns="0" rtlCol="0" anchor="t" anchorCtr="0">
            <a:noAutofit/>
          </a:bodyPr>
          <a:lstStyle/>
          <a:p>
            <a:pPr algn="l">
              <a:lnSpc>
                <a:spcPct val="130000"/>
              </a:lnSpc>
              <a:buNone/>
            </a:pPr>
            <a:r>
              <a:rPr lang="en-US" sz="4200" dirty="0">
                <a:solidFill>
                  <a:srgbClr val="5B1A8F"/>
                </a:solidFill>
                <a:latin typeface="Consolas"/>
              </a:rPr>
              <a:t>using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 </a:t>
            </a:r>
            <a:r>
              <a:rPr lang="en-US" sz="4200" dirty="0">
                <a:solidFill>
                  <a:srgbClr val="33590A"/>
                </a:solidFill>
                <a:latin typeface="Consolas"/>
              </a:rPr>
              <a:t>f32x4x4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 = </a:t>
            </a:r>
          </a:p>
          <a:p>
            <a:pPr algn="l">
              <a:lnSpc>
                <a:spcPct val="130000"/>
              </a:lnSpc>
              <a:buNone/>
            </a:pPr>
            <a:r>
              <a:rPr lang="en-US" sz="4200" dirty="0">
                <a:solidFill>
                  <a:srgbClr val="111111"/>
                </a:solidFill>
                <a:latin typeface="Consolas"/>
              </a:rPr>
              <a:t>    </a:t>
            </a:r>
            <a:r>
              <a:rPr lang="en-US" sz="4200" dirty="0" err="1">
                <a:solidFill>
                  <a:srgbClr val="33590A"/>
                </a:solidFill>
                <a:latin typeface="Consolas"/>
              </a:rPr>
              <a:t>ct</a:t>
            </a:r>
            <a:r>
              <a:rPr lang="en-US" sz="4200" dirty="0">
                <a:solidFill>
                  <a:srgbClr val="33590A"/>
                </a:solidFill>
                <a:latin typeface="Consolas"/>
              </a:rPr>
              <a:t>::tile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&lt;</a:t>
            </a:r>
            <a:r>
              <a:rPr lang="en-US" sz="4200" dirty="0">
                <a:solidFill>
                  <a:srgbClr val="5B1A8F"/>
                </a:solidFill>
                <a:latin typeface="Consolas"/>
              </a:rPr>
              <a:t>float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, </a:t>
            </a:r>
            <a:r>
              <a:rPr lang="en-US" sz="4200" dirty="0" err="1">
                <a:solidFill>
                  <a:srgbClr val="33590A"/>
                </a:solidFill>
                <a:latin typeface="Consolas"/>
              </a:rPr>
              <a:t>ct</a:t>
            </a:r>
            <a:r>
              <a:rPr lang="en-US" sz="4200" dirty="0">
                <a:solidFill>
                  <a:srgbClr val="33590A"/>
                </a:solidFill>
                <a:latin typeface="Consolas"/>
              </a:rPr>
              <a:t>::shape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&lt;</a:t>
            </a:r>
            <a:r>
              <a:rPr lang="en-US" sz="4200" dirty="0">
                <a:solidFill>
                  <a:srgbClr val="00366B"/>
                </a:solidFill>
                <a:latin typeface="Consolas"/>
              </a:rPr>
              <a:t>4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, </a:t>
            </a:r>
            <a:r>
              <a:rPr lang="en-US" sz="4200" dirty="0">
                <a:solidFill>
                  <a:srgbClr val="00366B"/>
                </a:solidFill>
                <a:latin typeface="Consolas"/>
              </a:rPr>
              <a:t>4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&gt;&gt;;</a:t>
            </a:r>
          </a:p>
          <a:p>
            <a:pPr algn="l">
              <a:lnSpc>
                <a:spcPct val="130000"/>
              </a:lnSpc>
              <a:buNone/>
            </a:pPr>
            <a:endParaRPr lang="en-US" sz="4200" dirty="0"/>
          </a:p>
          <a:p>
            <a:pPr algn="l">
              <a:lnSpc>
                <a:spcPct val="130000"/>
              </a:lnSpc>
              <a:buNone/>
            </a:pPr>
            <a:r>
              <a:rPr lang="en-US" sz="4200" dirty="0">
                <a:solidFill>
                  <a:srgbClr val="A8380A"/>
                </a:solidFill>
                <a:latin typeface="Consolas"/>
              </a:rPr>
              <a:t>__tile__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 </a:t>
            </a:r>
            <a:r>
              <a:rPr lang="en-US" sz="4200" dirty="0">
                <a:solidFill>
                  <a:srgbClr val="5B1A8F"/>
                </a:solidFill>
                <a:latin typeface="Consolas"/>
              </a:rPr>
              <a:t>void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 </a:t>
            </a:r>
            <a:r>
              <a:rPr lang="en-US" sz="4200" dirty="0">
                <a:solidFill>
                  <a:srgbClr val="33590A"/>
                </a:solidFill>
                <a:latin typeface="Consolas"/>
              </a:rPr>
              <a:t>foo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(</a:t>
            </a:r>
            <a:r>
              <a:rPr lang="en-US" sz="4200" dirty="0">
                <a:solidFill>
                  <a:srgbClr val="5B1A8F"/>
                </a:solidFill>
                <a:latin typeface="Consolas"/>
              </a:rPr>
              <a:t>float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* in, </a:t>
            </a:r>
            <a:r>
              <a:rPr lang="en-US" sz="4200" dirty="0">
                <a:solidFill>
                  <a:srgbClr val="5B1A8F"/>
                </a:solidFill>
                <a:latin typeface="Consolas"/>
              </a:rPr>
              <a:t>int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 length) {</a:t>
            </a:r>
          </a:p>
          <a:p>
            <a:pPr algn="l">
              <a:lnSpc>
                <a:spcPct val="130000"/>
              </a:lnSpc>
              <a:buNone/>
            </a:pPr>
            <a:r>
              <a:rPr lang="en-US" sz="4200" dirty="0">
                <a:solidFill>
                  <a:srgbClr val="111111"/>
                </a:solidFill>
                <a:latin typeface="Consolas"/>
              </a:rPr>
              <a:t>  </a:t>
            </a:r>
            <a:r>
              <a:rPr lang="en-US" sz="4200" dirty="0">
                <a:solidFill>
                  <a:srgbClr val="5B1A8F"/>
                </a:solidFill>
                <a:latin typeface="Consolas"/>
              </a:rPr>
              <a:t>using namespace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 </a:t>
            </a:r>
            <a:r>
              <a:rPr lang="en-US" sz="4200" dirty="0" err="1">
                <a:solidFill>
                  <a:srgbClr val="33590A"/>
                </a:solidFill>
                <a:latin typeface="Consolas"/>
              </a:rPr>
              <a:t>ct</a:t>
            </a:r>
            <a:r>
              <a:rPr lang="en-US" sz="4200" dirty="0">
                <a:solidFill>
                  <a:srgbClr val="33590A"/>
                </a:solidFill>
                <a:latin typeface="Consolas"/>
              </a:rPr>
              <a:t>::literals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;</a:t>
            </a:r>
          </a:p>
          <a:p>
            <a:pPr algn="l">
              <a:lnSpc>
                <a:spcPct val="130000"/>
              </a:lnSpc>
              <a:buNone/>
            </a:pPr>
            <a:endParaRPr lang="en-US" sz="4200" dirty="0"/>
          </a:p>
          <a:p>
            <a:pPr algn="l">
              <a:lnSpc>
                <a:spcPct val="130000"/>
              </a:lnSpc>
              <a:buNone/>
            </a:pPr>
            <a:r>
              <a:rPr lang="en-US" sz="4200" dirty="0">
                <a:solidFill>
                  <a:srgbClr val="111111"/>
                </a:solidFill>
                <a:latin typeface="Consolas"/>
              </a:rPr>
              <a:t>  </a:t>
            </a:r>
            <a:r>
              <a:rPr lang="en-US" sz="4200" dirty="0">
                <a:solidFill>
                  <a:srgbClr val="5B1A8F"/>
                </a:solidFill>
                <a:latin typeface="Consolas"/>
              </a:rPr>
              <a:t>auto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 </a:t>
            </a:r>
            <a:r>
              <a:rPr lang="en-US" sz="4200" dirty="0" err="1">
                <a:solidFill>
                  <a:srgbClr val="111111"/>
                </a:solidFill>
                <a:latin typeface="Consolas"/>
              </a:rPr>
              <a:t>exts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 = </a:t>
            </a:r>
            <a:r>
              <a:rPr lang="en-US" sz="4200" dirty="0" err="1">
                <a:solidFill>
                  <a:srgbClr val="33590A"/>
                </a:solidFill>
                <a:latin typeface="Consolas"/>
              </a:rPr>
              <a:t>ct</a:t>
            </a:r>
            <a:r>
              <a:rPr lang="en-US" sz="4200" dirty="0">
                <a:solidFill>
                  <a:srgbClr val="33590A"/>
                </a:solidFill>
                <a:latin typeface="Consolas"/>
              </a:rPr>
              <a:t>::extents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{</a:t>
            </a:r>
            <a:r>
              <a:rPr lang="en-US" sz="4200" dirty="0">
                <a:solidFill>
                  <a:srgbClr val="00366B"/>
                </a:solidFill>
                <a:latin typeface="Consolas"/>
              </a:rPr>
              <a:t>8_ic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, length};</a:t>
            </a:r>
          </a:p>
          <a:p>
            <a:pPr algn="l">
              <a:lnSpc>
                <a:spcPct val="130000"/>
              </a:lnSpc>
              <a:buNone/>
            </a:pPr>
            <a:r>
              <a:rPr lang="en-US" sz="4200" dirty="0">
                <a:solidFill>
                  <a:srgbClr val="111111"/>
                </a:solidFill>
                <a:latin typeface="Consolas"/>
              </a:rPr>
              <a:t>  </a:t>
            </a:r>
            <a:r>
              <a:rPr lang="en-US" sz="4200" dirty="0">
                <a:solidFill>
                  <a:srgbClr val="5B1A8F"/>
                </a:solidFill>
                <a:latin typeface="Consolas"/>
              </a:rPr>
              <a:t>auto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 span = </a:t>
            </a:r>
            <a:r>
              <a:rPr lang="en-US" sz="4200" dirty="0" err="1">
                <a:solidFill>
                  <a:srgbClr val="33590A"/>
                </a:solidFill>
                <a:latin typeface="Consolas"/>
              </a:rPr>
              <a:t>ct</a:t>
            </a:r>
            <a:r>
              <a:rPr lang="en-US" sz="4200" dirty="0">
                <a:solidFill>
                  <a:srgbClr val="33590A"/>
                </a:solidFill>
                <a:latin typeface="Consolas"/>
              </a:rPr>
              <a:t>::</a:t>
            </a:r>
            <a:r>
              <a:rPr lang="en-US" sz="4200" dirty="0" err="1">
                <a:solidFill>
                  <a:srgbClr val="33590A"/>
                </a:solidFill>
                <a:latin typeface="Consolas"/>
              </a:rPr>
              <a:t>tensor_span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{in, </a:t>
            </a:r>
            <a:r>
              <a:rPr lang="en-US" sz="4200" dirty="0" err="1">
                <a:solidFill>
                  <a:srgbClr val="111111"/>
                </a:solidFill>
                <a:latin typeface="Consolas"/>
              </a:rPr>
              <a:t>exts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};</a:t>
            </a:r>
          </a:p>
          <a:p>
            <a:pPr algn="l">
              <a:lnSpc>
                <a:spcPct val="130000"/>
              </a:lnSpc>
              <a:buNone/>
            </a:pPr>
            <a:endParaRPr lang="en-US" sz="4200" dirty="0"/>
          </a:p>
          <a:p>
            <a:pPr algn="l">
              <a:lnSpc>
                <a:spcPct val="130000"/>
              </a:lnSpc>
              <a:buNone/>
            </a:pPr>
            <a:r>
              <a:rPr lang="en-US" sz="4200" dirty="0">
                <a:solidFill>
                  <a:srgbClr val="111111"/>
                </a:solidFill>
                <a:latin typeface="Consolas"/>
              </a:rPr>
              <a:t>  </a:t>
            </a:r>
            <a:r>
              <a:rPr lang="en-US" sz="4200" dirty="0">
                <a:solidFill>
                  <a:srgbClr val="5B1A8F"/>
                </a:solidFill>
                <a:latin typeface="Consolas"/>
              </a:rPr>
              <a:t>auto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 p = </a:t>
            </a:r>
            <a:r>
              <a:rPr lang="en-US" sz="4200" dirty="0" err="1">
                <a:solidFill>
                  <a:srgbClr val="33590A"/>
                </a:solidFill>
                <a:latin typeface="Consolas"/>
              </a:rPr>
              <a:t>ct</a:t>
            </a:r>
            <a:r>
              <a:rPr lang="en-US" sz="4200" dirty="0">
                <a:solidFill>
                  <a:srgbClr val="33590A"/>
                </a:solidFill>
                <a:latin typeface="Consolas"/>
              </a:rPr>
              <a:t>::shape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{</a:t>
            </a:r>
            <a:r>
              <a:rPr lang="en-US" sz="4200" dirty="0">
                <a:solidFill>
                  <a:srgbClr val="00366B"/>
                </a:solidFill>
                <a:latin typeface="Consolas"/>
              </a:rPr>
              <a:t>4_ic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, </a:t>
            </a:r>
            <a:r>
              <a:rPr lang="en-US" sz="4200" dirty="0">
                <a:solidFill>
                  <a:srgbClr val="00366B"/>
                </a:solidFill>
                <a:latin typeface="Consolas"/>
              </a:rPr>
              <a:t>4_ic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};</a:t>
            </a:r>
          </a:p>
          <a:p>
            <a:pPr algn="l">
              <a:lnSpc>
                <a:spcPct val="130000"/>
              </a:lnSpc>
              <a:buNone/>
            </a:pPr>
            <a:r>
              <a:rPr lang="en-US" sz="4200" dirty="0">
                <a:solidFill>
                  <a:srgbClr val="111111"/>
                </a:solidFill>
                <a:latin typeface="Consolas"/>
              </a:rPr>
              <a:t>  </a:t>
            </a:r>
            <a:r>
              <a:rPr lang="en-US" sz="4200" dirty="0">
                <a:solidFill>
                  <a:srgbClr val="5B1A8F"/>
                </a:solidFill>
                <a:latin typeface="Consolas"/>
              </a:rPr>
              <a:t>auto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 view = </a:t>
            </a:r>
            <a:r>
              <a:rPr lang="en-US" sz="4200" dirty="0" err="1">
                <a:solidFill>
                  <a:srgbClr val="33590A"/>
                </a:solidFill>
                <a:latin typeface="Consolas"/>
              </a:rPr>
              <a:t>ct</a:t>
            </a:r>
            <a:r>
              <a:rPr lang="en-US" sz="4200" dirty="0">
                <a:solidFill>
                  <a:srgbClr val="33590A"/>
                </a:solidFill>
                <a:latin typeface="Consolas"/>
              </a:rPr>
              <a:t>::</a:t>
            </a:r>
            <a:r>
              <a:rPr lang="en-US" sz="4200" dirty="0" err="1">
                <a:solidFill>
                  <a:srgbClr val="33590A"/>
                </a:solidFill>
                <a:latin typeface="Consolas"/>
              </a:rPr>
              <a:t>partition_view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{span, p};</a:t>
            </a:r>
          </a:p>
          <a:p>
            <a:pPr algn="l">
              <a:lnSpc>
                <a:spcPct val="130000"/>
              </a:lnSpc>
              <a:buNone/>
            </a:pPr>
            <a:endParaRPr lang="en-US" sz="4200" dirty="0"/>
          </a:p>
          <a:p>
            <a:pPr algn="l">
              <a:lnSpc>
                <a:spcPct val="130000"/>
              </a:lnSpc>
              <a:buNone/>
            </a:pPr>
            <a:r>
              <a:rPr lang="en-US" sz="4200" dirty="0">
                <a:solidFill>
                  <a:srgbClr val="111111"/>
                </a:solidFill>
                <a:latin typeface="Consolas"/>
              </a:rPr>
              <a:t>  </a:t>
            </a:r>
            <a:r>
              <a:rPr lang="en-US" sz="4200" dirty="0">
                <a:solidFill>
                  <a:srgbClr val="33590A"/>
                </a:solidFill>
                <a:latin typeface="Consolas"/>
              </a:rPr>
              <a:t>f32x4x4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 result = </a:t>
            </a:r>
            <a:r>
              <a:rPr lang="en-US" sz="4200" dirty="0" err="1">
                <a:solidFill>
                  <a:srgbClr val="111111"/>
                </a:solidFill>
                <a:latin typeface="Consolas"/>
              </a:rPr>
              <a:t>view.</a:t>
            </a:r>
            <a:r>
              <a:rPr lang="en-US" sz="4200" dirty="0" err="1">
                <a:solidFill>
                  <a:srgbClr val="33590A"/>
                </a:solidFill>
                <a:latin typeface="Consolas"/>
              </a:rPr>
              <a:t>load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(</a:t>
            </a:r>
            <a:r>
              <a:rPr lang="en-US" sz="4200" dirty="0">
                <a:solidFill>
                  <a:srgbClr val="00366B"/>
                </a:solidFill>
                <a:latin typeface="Consolas"/>
              </a:rPr>
              <a:t>1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, </a:t>
            </a:r>
            <a:r>
              <a:rPr lang="en-US" sz="4200" dirty="0">
                <a:solidFill>
                  <a:srgbClr val="00366B"/>
                </a:solidFill>
                <a:latin typeface="Consolas"/>
              </a:rPr>
              <a:t>2</a:t>
            </a:r>
            <a:r>
              <a:rPr lang="en-US" sz="4200" dirty="0">
                <a:solidFill>
                  <a:srgbClr val="111111"/>
                </a:solidFill>
                <a:latin typeface="Consolas"/>
              </a:rPr>
              <a:t>);</a:t>
            </a:r>
          </a:p>
          <a:p>
            <a:pPr algn="l">
              <a:lnSpc>
                <a:spcPct val="130000"/>
              </a:lnSpc>
              <a:buNone/>
            </a:pPr>
            <a:r>
              <a:rPr lang="en-US" sz="4200" dirty="0">
                <a:solidFill>
                  <a:srgbClr val="111111"/>
                </a:solidFill>
                <a:latin typeface="Consolas"/>
              </a:rPr>
              <a:t>}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313CC0-60C5-DAF1-54BB-5A8B51E8044F}"/>
              </a:ext>
            </a:extLst>
          </p:cNvPr>
          <p:cNvSpPr/>
          <p:nvPr/>
        </p:nvSpPr>
        <p:spPr>
          <a:xfrm>
            <a:off x="19615912" y="7061200"/>
            <a:ext cx="16256" cy="8453120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53C1B8-1521-42DD-A019-A0D59B7D1B3C}"/>
              </a:ext>
            </a:extLst>
          </p:cNvPr>
          <p:cNvSpPr/>
          <p:nvPr/>
        </p:nvSpPr>
        <p:spPr>
          <a:xfrm>
            <a:off x="20672552" y="7061200"/>
            <a:ext cx="16256" cy="8453120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BF39636-BFD4-E2F6-AAAE-6BF9F4298A2E}"/>
              </a:ext>
            </a:extLst>
          </p:cNvPr>
          <p:cNvSpPr/>
          <p:nvPr/>
        </p:nvSpPr>
        <p:spPr>
          <a:xfrm>
            <a:off x="21729192" y="7061200"/>
            <a:ext cx="16256" cy="8453120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BD8B07-50AD-6D37-2618-1650E84EDAB9}"/>
              </a:ext>
            </a:extLst>
          </p:cNvPr>
          <p:cNvSpPr/>
          <p:nvPr/>
        </p:nvSpPr>
        <p:spPr>
          <a:xfrm>
            <a:off x="23842472" y="7061200"/>
            <a:ext cx="16256" cy="8453120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F7B077-DFEA-08DC-48FD-BC1C0561B43D}"/>
              </a:ext>
            </a:extLst>
          </p:cNvPr>
          <p:cNvSpPr/>
          <p:nvPr/>
        </p:nvSpPr>
        <p:spPr>
          <a:xfrm>
            <a:off x="25955752" y="7061200"/>
            <a:ext cx="16256" cy="8453120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46F515-3C1B-67C0-DAC9-91B6F26295A3}"/>
              </a:ext>
            </a:extLst>
          </p:cNvPr>
          <p:cNvSpPr/>
          <p:nvPr/>
        </p:nvSpPr>
        <p:spPr>
          <a:xfrm>
            <a:off x="28069032" y="7061200"/>
            <a:ext cx="16256" cy="8453120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3B26E4B-0C84-5976-2DCC-8F1EBA828FA8}"/>
              </a:ext>
            </a:extLst>
          </p:cNvPr>
          <p:cNvSpPr/>
          <p:nvPr/>
        </p:nvSpPr>
        <p:spPr>
          <a:xfrm>
            <a:off x="29125672" y="7061200"/>
            <a:ext cx="16256" cy="8453120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24CC704-DAEB-0FCF-720B-4AAA70661D32}"/>
              </a:ext>
            </a:extLst>
          </p:cNvPr>
          <p:cNvSpPr/>
          <p:nvPr/>
        </p:nvSpPr>
        <p:spPr>
          <a:xfrm>
            <a:off x="30182312" y="7061200"/>
            <a:ext cx="16256" cy="8453120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344DA24-5754-45A9-5D45-F97BD6EA370F}"/>
              </a:ext>
            </a:extLst>
          </p:cNvPr>
          <p:cNvSpPr/>
          <p:nvPr/>
        </p:nvSpPr>
        <p:spPr>
          <a:xfrm>
            <a:off x="32295592" y="7061200"/>
            <a:ext cx="16256" cy="8453120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5F70B81-2B25-7AF3-1B93-6F00E9603D2C}"/>
              </a:ext>
            </a:extLst>
          </p:cNvPr>
          <p:cNvSpPr/>
          <p:nvPr/>
        </p:nvSpPr>
        <p:spPr>
          <a:xfrm>
            <a:off x="33352232" y="7061200"/>
            <a:ext cx="16256" cy="8453120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471756-78BF-36D1-D917-8F9C0201ADE0}"/>
              </a:ext>
            </a:extLst>
          </p:cNvPr>
          <p:cNvSpPr/>
          <p:nvPr/>
        </p:nvSpPr>
        <p:spPr>
          <a:xfrm>
            <a:off x="34408872" y="7061200"/>
            <a:ext cx="16256" cy="8453120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253D26E-DDAC-DDE9-A983-E0B196BBE3BD}"/>
              </a:ext>
            </a:extLst>
          </p:cNvPr>
          <p:cNvSpPr/>
          <p:nvPr/>
        </p:nvSpPr>
        <p:spPr>
          <a:xfrm>
            <a:off x="18567400" y="8109712"/>
            <a:ext cx="16906240" cy="16256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7E16541-F45E-891A-1104-1E32DD76861A}"/>
              </a:ext>
            </a:extLst>
          </p:cNvPr>
          <p:cNvSpPr/>
          <p:nvPr/>
        </p:nvSpPr>
        <p:spPr>
          <a:xfrm>
            <a:off x="18567400" y="9166352"/>
            <a:ext cx="16906240" cy="16256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7D1330E-0C33-3F56-AED6-D92B17A94AAB}"/>
              </a:ext>
            </a:extLst>
          </p:cNvPr>
          <p:cNvSpPr/>
          <p:nvPr/>
        </p:nvSpPr>
        <p:spPr>
          <a:xfrm>
            <a:off x="18567400" y="10222992"/>
            <a:ext cx="16906240" cy="16256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A31561A-B332-BE2F-3760-B6781A3F8C55}"/>
              </a:ext>
            </a:extLst>
          </p:cNvPr>
          <p:cNvSpPr/>
          <p:nvPr/>
        </p:nvSpPr>
        <p:spPr>
          <a:xfrm>
            <a:off x="18567400" y="12336272"/>
            <a:ext cx="16906240" cy="16256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CE16621-06CC-9D38-E70B-F498A589E5BA}"/>
              </a:ext>
            </a:extLst>
          </p:cNvPr>
          <p:cNvSpPr/>
          <p:nvPr/>
        </p:nvSpPr>
        <p:spPr>
          <a:xfrm>
            <a:off x="18567400" y="13392912"/>
            <a:ext cx="16906240" cy="16256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AAA7CAE-3E3C-6609-E5BA-E26F33DE7014}"/>
              </a:ext>
            </a:extLst>
          </p:cNvPr>
          <p:cNvSpPr/>
          <p:nvPr/>
        </p:nvSpPr>
        <p:spPr>
          <a:xfrm>
            <a:off x="18567400" y="14449552"/>
            <a:ext cx="16906240" cy="16256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1FCE6A-3AF3-E3BA-E28C-67B52634CA3C}"/>
              </a:ext>
            </a:extLst>
          </p:cNvPr>
          <p:cNvSpPr txBox="1"/>
          <p:nvPr/>
        </p:nvSpPr>
        <p:spPr>
          <a:xfrm>
            <a:off x="18567400" y="7061200"/>
            <a:ext cx="4226560" cy="422656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500" b="1">
                <a:solidFill>
                  <a:srgbClr val="1A1A1A"/>
                </a:solidFill>
                <a:cs typeface="NVIDIA Sans" panose="020B0503020203020204" pitchFamily="34" charset="0"/>
              </a:rPr>
              <a:t>(0,0)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A4B4FD1-AC73-A586-B9BE-5297BB222901}"/>
              </a:ext>
            </a:extLst>
          </p:cNvPr>
          <p:cNvSpPr txBox="1"/>
          <p:nvPr/>
        </p:nvSpPr>
        <p:spPr>
          <a:xfrm>
            <a:off x="22793960" y="7061200"/>
            <a:ext cx="4226560" cy="422656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500" b="1">
                <a:solidFill>
                  <a:srgbClr val="1A1A1A"/>
                </a:solidFill>
                <a:cs typeface="NVIDIA Sans" panose="020B0503020203020204" pitchFamily="34" charset="0"/>
              </a:rPr>
              <a:t>(0,1)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6B4F28-CCB4-A53F-FC27-9CAE9424A35D}"/>
              </a:ext>
            </a:extLst>
          </p:cNvPr>
          <p:cNvSpPr txBox="1"/>
          <p:nvPr/>
        </p:nvSpPr>
        <p:spPr>
          <a:xfrm>
            <a:off x="27020520" y="7061200"/>
            <a:ext cx="4226560" cy="422656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500" b="1">
                <a:solidFill>
                  <a:srgbClr val="1A1A1A"/>
                </a:solidFill>
                <a:cs typeface="NVIDIA Sans" panose="020B0503020203020204" pitchFamily="34" charset="0"/>
              </a:rPr>
              <a:t>(0,2)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5475DB6-68C6-05BC-B9D4-954AB5E75ABB}"/>
              </a:ext>
            </a:extLst>
          </p:cNvPr>
          <p:cNvSpPr txBox="1"/>
          <p:nvPr/>
        </p:nvSpPr>
        <p:spPr>
          <a:xfrm>
            <a:off x="31247080" y="7061200"/>
            <a:ext cx="4226560" cy="422656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500" b="1">
                <a:solidFill>
                  <a:srgbClr val="1A1A1A"/>
                </a:solidFill>
                <a:cs typeface="NVIDIA Sans" panose="020B0503020203020204" pitchFamily="34" charset="0"/>
              </a:rPr>
              <a:t>(0,3)</a:t>
            </a:r>
            <a:endParaRPr lang="en-US" sz="2800" b="1" err="1">
              <a:solidFill>
                <a:srgbClr val="0A1F00"/>
              </a:solidFill>
              <a:cs typeface="NVIDIA Sans" panose="020B0503020203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D0C8724-945C-2C04-58A0-B8FD37B42F9A}"/>
              </a:ext>
            </a:extLst>
          </p:cNvPr>
          <p:cNvSpPr txBox="1"/>
          <p:nvPr/>
        </p:nvSpPr>
        <p:spPr>
          <a:xfrm>
            <a:off x="18567400" y="11287760"/>
            <a:ext cx="4226560" cy="422656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500" b="1">
                <a:solidFill>
                  <a:srgbClr val="1A1A1A"/>
                </a:solidFill>
                <a:cs typeface="NVIDIA Sans" panose="020B0503020203020204" pitchFamily="34" charset="0"/>
              </a:rPr>
              <a:t>(1,0)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AE32CD6-A3CD-352D-211F-1B1B4E0B57DB}"/>
              </a:ext>
            </a:extLst>
          </p:cNvPr>
          <p:cNvSpPr txBox="1"/>
          <p:nvPr/>
        </p:nvSpPr>
        <p:spPr>
          <a:xfrm>
            <a:off x="22793960" y="11287760"/>
            <a:ext cx="4226560" cy="422656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500" b="1">
                <a:solidFill>
                  <a:srgbClr val="1A1A1A"/>
                </a:solidFill>
                <a:cs typeface="NVIDIA Sans" panose="020B0503020203020204" pitchFamily="34" charset="0"/>
              </a:rPr>
              <a:t>(1,1)</a:t>
            </a:r>
            <a:endParaRPr lang="en-US" sz="2800" b="1" err="1">
              <a:solidFill>
                <a:srgbClr val="FFFFFF"/>
              </a:solidFill>
              <a:cs typeface="NVIDIA Sans" panose="020B0503020203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54C3B1-5026-99BD-416A-EE31D1629982}"/>
              </a:ext>
            </a:extLst>
          </p:cNvPr>
          <p:cNvSpPr txBox="1"/>
          <p:nvPr/>
        </p:nvSpPr>
        <p:spPr>
          <a:xfrm>
            <a:off x="31247080" y="11287760"/>
            <a:ext cx="4226560" cy="422656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500" b="1">
                <a:solidFill>
                  <a:srgbClr val="1A1A1A"/>
                </a:solidFill>
                <a:cs typeface="NVIDIA Sans" panose="020B0503020203020204" pitchFamily="34" charset="0"/>
              </a:rPr>
              <a:t>(1,3)</a:t>
            </a:r>
            <a:endParaRPr lang="en-US" sz="2800" b="1" err="1">
              <a:solidFill>
                <a:srgbClr val="0A1F00"/>
              </a:solidFill>
              <a:cs typeface="NVIDIA Sans" panose="020B0503020203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F596306-69E7-0361-E582-056B5CBED17C}"/>
              </a:ext>
            </a:extLst>
          </p:cNvPr>
          <p:cNvSpPr txBox="1"/>
          <p:nvPr/>
        </p:nvSpPr>
        <p:spPr>
          <a:xfrm>
            <a:off x="1856740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0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CA643EF-2EBB-5132-1AEC-76D19855B375}"/>
              </a:ext>
            </a:extLst>
          </p:cNvPr>
          <p:cNvSpPr txBox="1"/>
          <p:nvPr/>
        </p:nvSpPr>
        <p:spPr>
          <a:xfrm>
            <a:off x="1962404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1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96E6273-A157-06C0-FBF7-445093B5E429}"/>
              </a:ext>
            </a:extLst>
          </p:cNvPr>
          <p:cNvSpPr txBox="1"/>
          <p:nvPr/>
        </p:nvSpPr>
        <p:spPr>
          <a:xfrm>
            <a:off x="2068068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2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C4C2C5A-AD76-F96F-9355-CB4C482E2203}"/>
              </a:ext>
            </a:extLst>
          </p:cNvPr>
          <p:cNvSpPr txBox="1"/>
          <p:nvPr/>
        </p:nvSpPr>
        <p:spPr>
          <a:xfrm>
            <a:off x="2173732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3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7433CA4-18B7-26D3-93B1-C9396232DFC0}"/>
              </a:ext>
            </a:extLst>
          </p:cNvPr>
          <p:cNvSpPr txBox="1"/>
          <p:nvPr/>
        </p:nvSpPr>
        <p:spPr>
          <a:xfrm>
            <a:off x="2279396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4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BDA603F-1B18-CC8F-F1FE-691F41A940D1}"/>
              </a:ext>
            </a:extLst>
          </p:cNvPr>
          <p:cNvSpPr txBox="1"/>
          <p:nvPr/>
        </p:nvSpPr>
        <p:spPr>
          <a:xfrm>
            <a:off x="2385060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5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5646612-A380-8815-F6C0-3EECB9129AFA}"/>
              </a:ext>
            </a:extLst>
          </p:cNvPr>
          <p:cNvSpPr txBox="1"/>
          <p:nvPr/>
        </p:nvSpPr>
        <p:spPr>
          <a:xfrm>
            <a:off x="2490724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6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8CA362-AB11-6535-F57B-4D4360D77ABF}"/>
              </a:ext>
            </a:extLst>
          </p:cNvPr>
          <p:cNvSpPr txBox="1"/>
          <p:nvPr/>
        </p:nvSpPr>
        <p:spPr>
          <a:xfrm>
            <a:off x="2596388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7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E5818CB-C220-F228-840D-702B9CC42F01}"/>
              </a:ext>
            </a:extLst>
          </p:cNvPr>
          <p:cNvSpPr txBox="1"/>
          <p:nvPr/>
        </p:nvSpPr>
        <p:spPr>
          <a:xfrm>
            <a:off x="2702052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8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092EBE6-3994-E9C7-D682-59C51B65F326}"/>
              </a:ext>
            </a:extLst>
          </p:cNvPr>
          <p:cNvSpPr txBox="1"/>
          <p:nvPr/>
        </p:nvSpPr>
        <p:spPr>
          <a:xfrm>
            <a:off x="2807716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9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4429BAD-8F6B-139F-4F2E-6777C72938BF}"/>
              </a:ext>
            </a:extLst>
          </p:cNvPr>
          <p:cNvSpPr txBox="1"/>
          <p:nvPr/>
        </p:nvSpPr>
        <p:spPr>
          <a:xfrm>
            <a:off x="2913380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10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4FA8C15-38DE-5286-FC63-2C1FCCC1E8BD}"/>
              </a:ext>
            </a:extLst>
          </p:cNvPr>
          <p:cNvSpPr txBox="1"/>
          <p:nvPr/>
        </p:nvSpPr>
        <p:spPr>
          <a:xfrm>
            <a:off x="3019044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11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15569EC-4329-1559-60BB-AD21B603EAD5}"/>
              </a:ext>
            </a:extLst>
          </p:cNvPr>
          <p:cNvSpPr txBox="1"/>
          <p:nvPr/>
        </p:nvSpPr>
        <p:spPr>
          <a:xfrm>
            <a:off x="3124708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12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1F18AAE-E3F3-91F2-D3DB-5B718214D41D}"/>
              </a:ext>
            </a:extLst>
          </p:cNvPr>
          <p:cNvSpPr txBox="1"/>
          <p:nvPr/>
        </p:nvSpPr>
        <p:spPr>
          <a:xfrm>
            <a:off x="3230372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13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D54624E-DFF8-7359-4C51-A4BA55616AAE}"/>
              </a:ext>
            </a:extLst>
          </p:cNvPr>
          <p:cNvSpPr txBox="1"/>
          <p:nvPr/>
        </p:nvSpPr>
        <p:spPr>
          <a:xfrm>
            <a:off x="3336036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14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35DD5F5-B389-EFF9-31B7-6682EAE05768}"/>
              </a:ext>
            </a:extLst>
          </p:cNvPr>
          <p:cNvSpPr txBox="1"/>
          <p:nvPr/>
        </p:nvSpPr>
        <p:spPr>
          <a:xfrm>
            <a:off x="34417000" y="6492240"/>
            <a:ext cx="1056640" cy="455168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15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B9DFF68-02F4-EC9B-059D-DC08305D028B}"/>
              </a:ext>
            </a:extLst>
          </p:cNvPr>
          <p:cNvSpPr txBox="1"/>
          <p:nvPr/>
        </p:nvSpPr>
        <p:spPr>
          <a:xfrm>
            <a:off x="17949672" y="7061200"/>
            <a:ext cx="487680" cy="105664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0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2D06213-9D87-307D-E572-667E7A02D8CB}"/>
              </a:ext>
            </a:extLst>
          </p:cNvPr>
          <p:cNvSpPr txBox="1"/>
          <p:nvPr/>
        </p:nvSpPr>
        <p:spPr>
          <a:xfrm>
            <a:off x="17949672" y="8117840"/>
            <a:ext cx="487680" cy="105664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1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0851CD6-B407-97E0-FED0-945DCF5113A0}"/>
              </a:ext>
            </a:extLst>
          </p:cNvPr>
          <p:cNvSpPr txBox="1"/>
          <p:nvPr/>
        </p:nvSpPr>
        <p:spPr>
          <a:xfrm>
            <a:off x="17949672" y="9174480"/>
            <a:ext cx="487680" cy="105664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2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BEFFA3A-41AA-77D7-F4A1-FA3767AB9083}"/>
              </a:ext>
            </a:extLst>
          </p:cNvPr>
          <p:cNvSpPr txBox="1"/>
          <p:nvPr/>
        </p:nvSpPr>
        <p:spPr>
          <a:xfrm>
            <a:off x="17949672" y="10231120"/>
            <a:ext cx="487680" cy="105664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3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18C5587-3684-1875-D069-96E4154CC9AA}"/>
              </a:ext>
            </a:extLst>
          </p:cNvPr>
          <p:cNvSpPr txBox="1"/>
          <p:nvPr/>
        </p:nvSpPr>
        <p:spPr>
          <a:xfrm>
            <a:off x="17949672" y="11287760"/>
            <a:ext cx="487680" cy="105664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4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3B6B04E-C30B-68D3-E8C9-50FD9F18FBE0}"/>
              </a:ext>
            </a:extLst>
          </p:cNvPr>
          <p:cNvSpPr txBox="1"/>
          <p:nvPr/>
        </p:nvSpPr>
        <p:spPr>
          <a:xfrm>
            <a:off x="17949672" y="12344400"/>
            <a:ext cx="487680" cy="105664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5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6645AAA-3D2B-13C1-5CC5-03B31B1DD754}"/>
              </a:ext>
            </a:extLst>
          </p:cNvPr>
          <p:cNvSpPr txBox="1"/>
          <p:nvPr/>
        </p:nvSpPr>
        <p:spPr>
          <a:xfrm>
            <a:off x="17949672" y="13401040"/>
            <a:ext cx="487680" cy="105664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6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4C80F8-CD57-AC42-1781-6B8B631CE91A}"/>
              </a:ext>
            </a:extLst>
          </p:cNvPr>
          <p:cNvSpPr txBox="1"/>
          <p:nvPr/>
        </p:nvSpPr>
        <p:spPr>
          <a:xfrm>
            <a:off x="17949672" y="14457680"/>
            <a:ext cx="487680" cy="105664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>
                <a:solidFill>
                  <a:srgbClr val="3D3D3D"/>
                </a:solidFill>
                <a:cs typeface="NVIDIA Sans" panose="020B0503020203020204" pitchFamily="34" charset="0"/>
              </a:rPr>
              <a:t>7</a:t>
            </a:r>
            <a:endParaRPr lang="en-US" sz="1600" err="1">
              <a:solidFill>
                <a:srgbClr val="BBBBBB"/>
              </a:solidFill>
              <a:cs typeface="NVIDIA Sans" panose="020B0503020203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6320D80-8C4F-5D74-C48D-56772549A8C5}"/>
              </a:ext>
            </a:extLst>
          </p:cNvPr>
          <p:cNvSpPr txBox="1"/>
          <p:nvPr/>
        </p:nvSpPr>
        <p:spPr>
          <a:xfrm>
            <a:off x="28808680" y="5598160"/>
            <a:ext cx="5201920" cy="56896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200" b="1">
                <a:solidFill>
                  <a:srgbClr val="76B900"/>
                </a:solidFill>
                <a:cs typeface="NVIDIA Sans" panose="020B0503020203020204" pitchFamily="34" charset="0"/>
              </a:rPr>
              <a:t>DYNAMIC EXTENT</a:t>
            </a:r>
            <a:endParaRPr lang="en-US" sz="2200" b="1" err="1">
              <a:solidFill>
                <a:srgbClr val="76B900"/>
              </a:solidFill>
              <a:cs typeface="NVIDIA Sans" panose="020B0503020203020204" pitchFamily="34" charset="0"/>
            </a:endParaRPr>
          </a:p>
        </p:txBody>
      </p:sp>
      <p:sp>
        <p:nvSpPr>
          <p:cNvPr id="66" name="Arrow: Right 67">
            <a:extLst>
              <a:ext uri="{FF2B5EF4-FFF2-40B4-BE49-F238E27FC236}">
                <a16:creationId xmlns:a16="http://schemas.microsoft.com/office/drawing/2014/main" id="{CF600494-DE61-4A57-6F84-4ADBCE7067D8}"/>
              </a:ext>
            </a:extLst>
          </p:cNvPr>
          <p:cNvSpPr/>
          <p:nvPr/>
        </p:nvSpPr>
        <p:spPr>
          <a:xfrm>
            <a:off x="34010600" y="5728208"/>
            <a:ext cx="1625600" cy="357632"/>
          </a:xfrm>
          <a:prstGeom prst="rightArrow">
            <a:avLst/>
          </a:prstGeom>
          <a:solidFill>
            <a:srgbClr val="76B900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AC9C56D-6F51-7E36-3FA9-0CDD505042F3}"/>
              </a:ext>
            </a:extLst>
          </p:cNvPr>
          <p:cNvSpPr/>
          <p:nvPr/>
        </p:nvSpPr>
        <p:spPr>
          <a:xfrm>
            <a:off x="22762210" y="7061200"/>
            <a:ext cx="63500" cy="8453120"/>
          </a:xfrm>
          <a:prstGeom prst="rect">
            <a:avLst/>
          </a:prstGeom>
          <a:solidFill>
            <a:srgbClr val="2E4A00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95A0C7B-D96A-B026-1D40-6D1965D47518}"/>
              </a:ext>
            </a:extLst>
          </p:cNvPr>
          <p:cNvSpPr/>
          <p:nvPr/>
        </p:nvSpPr>
        <p:spPr>
          <a:xfrm>
            <a:off x="24878210" y="7061200"/>
            <a:ext cx="16256" cy="8453120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697D7A6-08E4-5B1E-54D2-AB1B0D5E8B19}"/>
              </a:ext>
            </a:extLst>
          </p:cNvPr>
          <p:cNvSpPr/>
          <p:nvPr/>
        </p:nvSpPr>
        <p:spPr>
          <a:xfrm>
            <a:off x="31215330" y="7061200"/>
            <a:ext cx="63500" cy="8453120"/>
          </a:xfrm>
          <a:prstGeom prst="rect">
            <a:avLst/>
          </a:prstGeom>
          <a:solidFill>
            <a:srgbClr val="2E4A00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F084A3C-6D19-C255-6675-8730B30BA64F}"/>
              </a:ext>
            </a:extLst>
          </p:cNvPr>
          <p:cNvSpPr/>
          <p:nvPr/>
        </p:nvSpPr>
        <p:spPr>
          <a:xfrm>
            <a:off x="26988770" y="7061200"/>
            <a:ext cx="63500" cy="8453120"/>
          </a:xfrm>
          <a:prstGeom prst="rect">
            <a:avLst/>
          </a:prstGeom>
          <a:solidFill>
            <a:srgbClr val="2E4A00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8A0C85D-B441-5F1D-EC58-013C1EBAC7AB}"/>
              </a:ext>
            </a:extLst>
          </p:cNvPr>
          <p:cNvSpPr/>
          <p:nvPr/>
        </p:nvSpPr>
        <p:spPr>
          <a:xfrm>
            <a:off x="18567400" y="11287760"/>
            <a:ext cx="16906240" cy="16256"/>
          </a:xfrm>
          <a:prstGeom prst="rect">
            <a:avLst/>
          </a:prstGeom>
          <a:solidFill>
            <a:srgbClr val="A8CE71"/>
          </a:solidFill>
          <a:ln w="25400" cap="flat" cmpd="sng" algn="ctr">
            <a:noFill/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lIns="45720" tIns="91440" rIns="45720" bIns="91440" rtlCol="0" anchor="t"/>
          <a:lstStyle/>
          <a:p>
            <a:pPr algn="ctr">
              <a:lnSpc>
                <a:spcPct val="90000"/>
              </a:lnSpc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300" name="ANN300"/>
          <p:cNvSpPr/>
          <p:nvPr/>
        </p:nvSpPr>
        <p:spPr>
          <a:xfrm>
            <a:off x="18567400" y="7061200"/>
            <a:ext cx="16906240" cy="8453120"/>
          </a:xfrm>
          <a:prstGeom prst="rect">
            <a:avLst/>
          </a:prstGeom>
          <a:noFill/>
          <a:ln w="19050">
            <a:solidFill>
              <a:srgbClr val="2E4A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01" name="ANN301"/>
          <p:cNvSpPr/>
          <p:nvPr/>
        </p:nvSpPr>
        <p:spPr>
          <a:xfrm>
            <a:off x="2219808" y="11126470"/>
            <a:ext cx="12255144" cy="1686560"/>
          </a:xfrm>
          <a:prstGeom prst="rect">
            <a:avLst/>
          </a:prstGeom>
          <a:noFill/>
          <a:ln w="762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02" name="ANN302"/>
          <p:cNvSpPr/>
          <p:nvPr/>
        </p:nvSpPr>
        <p:spPr>
          <a:xfrm>
            <a:off x="2219808" y="13618210"/>
            <a:ext cx="12849352" cy="1686560"/>
          </a:xfrm>
          <a:prstGeom prst="rect">
            <a:avLst/>
          </a:prstGeom>
          <a:noFill/>
          <a:ln w="762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03" name="ANN303"/>
          <p:cNvSpPr/>
          <p:nvPr/>
        </p:nvSpPr>
        <p:spPr>
          <a:xfrm>
            <a:off x="2219808" y="16109950"/>
            <a:ext cx="10769625" cy="855980"/>
          </a:xfrm>
          <a:prstGeom prst="rect">
            <a:avLst/>
          </a:prstGeom>
          <a:noFill/>
          <a:ln w="762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10" name="ANN310"/>
          <p:cNvSpPr/>
          <p:nvPr/>
        </p:nvSpPr>
        <p:spPr>
          <a:xfrm>
            <a:off x="22793960" y="7061200"/>
            <a:ext cx="16256" cy="8453120"/>
          </a:xfrm>
          <a:prstGeom prst="rect">
            <a:avLst/>
          </a:prstGeom>
          <a:solidFill>
            <a:srgbClr val="A8CE7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1" name="ANN311"/>
          <p:cNvSpPr/>
          <p:nvPr/>
        </p:nvSpPr>
        <p:spPr>
          <a:xfrm>
            <a:off x="27020520" y="7061200"/>
            <a:ext cx="16256" cy="8453120"/>
          </a:xfrm>
          <a:prstGeom prst="rect">
            <a:avLst/>
          </a:prstGeom>
          <a:solidFill>
            <a:srgbClr val="A8CE7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2" name="ANN312"/>
          <p:cNvSpPr/>
          <p:nvPr/>
        </p:nvSpPr>
        <p:spPr>
          <a:xfrm>
            <a:off x="31247080" y="7061200"/>
            <a:ext cx="16256" cy="8453120"/>
          </a:xfrm>
          <a:prstGeom prst="rect">
            <a:avLst/>
          </a:prstGeom>
          <a:solidFill>
            <a:srgbClr val="A8CE7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3" name="ANN313"/>
          <p:cNvSpPr/>
          <p:nvPr/>
        </p:nvSpPr>
        <p:spPr>
          <a:xfrm>
            <a:off x="18567400" y="11256010"/>
            <a:ext cx="16906240" cy="63500"/>
          </a:xfrm>
          <a:prstGeom prst="rect">
            <a:avLst/>
          </a:prstGeom>
          <a:solidFill>
            <a:srgbClr val="2E4A0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4" name="ANN304"/>
          <p:cNvSpPr/>
          <p:nvPr/>
        </p:nvSpPr>
        <p:spPr>
          <a:xfrm>
            <a:off x="27020520" y="11287760"/>
            <a:ext cx="4226560" cy="4226560"/>
          </a:xfrm>
          <a:prstGeom prst="rect">
            <a:avLst/>
          </a:prstGeom>
          <a:solidFill>
            <a:srgbClr val="76B900">
              <a:alpha val="70000"/>
            </a:srgbClr>
          </a:solidFill>
          <a:ln w="38100">
            <a:solidFill>
              <a:srgbClr val="2E4A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A86AF7B-E703-FED7-B56D-6859C0778C24}"/>
              </a:ext>
            </a:extLst>
          </p:cNvPr>
          <p:cNvSpPr txBox="1"/>
          <p:nvPr/>
        </p:nvSpPr>
        <p:spPr>
          <a:xfrm>
            <a:off x="27020520" y="11287760"/>
            <a:ext cx="4226560" cy="4226560"/>
          </a:xfrm>
          <a:prstGeom prst="rect">
            <a:avLst/>
          </a:prstGeom>
          <a:noFill/>
          <a:ln>
            <a:noFill/>
          </a:ln>
        </p:spPr>
        <p:txBody>
          <a:bodyPr vertOverflow="overflow" vert="horz" wrap="none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500" b="1" dirty="0">
                <a:solidFill>
                  <a:srgbClr val="1A1A1A"/>
                </a:solidFill>
                <a:cs typeface="NVIDIA Sans" panose="020B0503020203020204" pitchFamily="34" charset="0"/>
              </a:rPr>
              <a:t>(1,2)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930463-5918-7B5A-E2E1-A2AFB0F00CD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66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">
            <a:extLst>
              <a:ext uri="{FF2B5EF4-FFF2-40B4-BE49-F238E27FC236}">
                <a16:creationId xmlns:a16="http://schemas.microsoft.com/office/drawing/2014/main" id="{8DF18949-5251-F864-D493-013FE0EECF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78000" y="4306332"/>
            <a:ext cx="16510000" cy="15124668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__tile_global__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mma_tile_kernel(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cPtr)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literals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aPtr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::assume_aligned(aPtr,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bPtr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::assume_aligned(bPtr,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::assume_aligned(cPtr,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M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::assume_divisible(M,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::assume_divisible(N,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::assume_divisible(K,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</p:txBody>
      </p:sp>
      <p:sp>
        <p:nvSpPr>
          <p:cNvPr id="6" name="Code Right">
            <a:extLst>
              <a:ext uri="{FF2B5EF4-FFF2-40B4-BE49-F238E27FC236}">
                <a16:creationId xmlns:a16="http://schemas.microsoft.com/office/drawing/2014/main" id="{29F9B3E1-76C7-1282-BE50-86072B9A5D20}"/>
              </a:ext>
            </a:extLst>
          </p:cNvPr>
          <p:cNvSpPr>
            <a:spLocks noGrp="1"/>
          </p:cNvSpPr>
          <p:nvPr/>
        </p:nvSpPr>
        <p:spPr>
          <a:xfrm>
            <a:off x="18288000" y="4337253"/>
            <a:ext cx="16891000" cy="15093747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K}};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{K, N}};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N}};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{A, MxK{}};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{B, KxN{}};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{C, MxN{}};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[bidx, bidy, dummy]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bid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zeros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MxN&gt;&gt;();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numTiles =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+ (K -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idx :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irange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numTiles))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aTile = aView.load_masked(bidx, idx);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bTile = bView.load_masked(idx,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mma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(aTile, bTile, acc);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cView.store_masked(acc, bidx,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8B70212D-E330-CCFF-509C-9925A9DF3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7ACD1E-871A-386B-26F6-42929C9B3E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70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C2753-CA9D-755B-6173-FD1547210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3034A603-3D97-DC7E-5B6A-94F805A732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445000"/>
            <a:ext cx="15951200" cy="154305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template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rhsPtr,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rhsTensorMap,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outPtr)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(outPtr,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fullBarrier[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emptyBarrier[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::mbarrier_init(&amp;fullBarrier[idx],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::mbarrier_init(&amp;emptyBarrier[idx],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numTiles = k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(warpId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::mbarrier_try_wait(&amp;emptyBarrier[queueIdx],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&amp;lhsTensorMap, lhsCoord, 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&amp;rhsTensorMap, rhsCoord, 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else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::mbarrier_arrive(&amp;emptyBarrier[idx]);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warpIdX = warpId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warpIdY = warpId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cornerX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cornerY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::mbarrier_try_wait(&amp;fullBarrier[queueIdx],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4F33FB8A-1F95-A1E4-6376-88711D0B5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Matrix Multiply in Practice</a:t>
            </a:r>
          </a:p>
        </p:txBody>
      </p:sp>
      <p:sp>
        <p:nvSpPr>
          <p:cNvPr id="40" name="Code Right">
            <a:extLst>
              <a:ext uri="{FF2B5EF4-FFF2-40B4-BE49-F238E27FC236}">
                <a16:creationId xmlns:a16="http://schemas.microsoft.com/office/drawing/2014/main" id="{F1B336A4-6225-1A20-63A6-BA8A08DF6652}"/>
              </a:ext>
            </a:extLst>
          </p:cNvPr>
          <p:cNvSpPr>
            <a:spLocks noGrp="1"/>
          </p:cNvSpPr>
          <p:nvPr/>
        </p:nvSpPr>
        <p:spPr>
          <a:xfrm>
            <a:off x="18745200" y="4445000"/>
            <a:ext cx="15951200" cy="154305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subTileIdx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subTileIdx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++subTileIdx)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lhsCorner =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warpIdX + subTileIdx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rhsCorner =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subTileIdx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"wmma.load.a.sync.aligned.row.m16n16k16.shared::cta.f16 {%0, %1, %2, %3, %4, %5, %6, %7}, [%20],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"wmma.load.b.sync.aligned.row.m16n16k16.shared::cta.f16 {%8, %9, %10, %11, %12, %13, %14, %15}, [%21],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"wmma.mma.sync.aligned.row.row.m16n16k16.f16.f16 {%16, %17, %18, %19}, 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"{%0, %1, %2, %3, %4, %5, %6, %7}, {%8, %9, %10, %11, %12, %13, %14, %15}, {%16, %17, %18, %19};"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gOut = &amp;out(cornerX, cornerY);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"wmma.store.d.sync.aligned.row.m16n16k16.global.f16 [%4], {%0, %1, %2, %3}, %5;"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::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(gOut),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(n))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launch_mma_simt_tensor_cores_ws(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cudaStream_t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stream,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out)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rhsTensorMap;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{k, m};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checkDriverError(cuTensorMapEncodeTiled(&amp;lhsTensorMap,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lhsRank,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*)lhs,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{n, k};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checkDriverError(cuTensorMapEncodeTiled(&amp;rhsTensorMap,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rhsRank,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dim3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numBlocks(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(m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(n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mma_simt_tensor_cores_ws&lt;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&gt;&lt;&lt;&lt;numBlocks,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stream&gt;&gt;&gt;(lhs, rhs, lhsTensorMap, rhsTensorMap,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                                   m, n, k, out);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201" name="Highlight Box">
            <a:extLst>
              <a:ext uri="{FF2B5EF4-FFF2-40B4-BE49-F238E27FC236}">
                <a16:creationId xmlns:a16="http://schemas.microsoft.com/office/drawing/2014/main" id="{AF867123-D89A-6BD5-7A61-94B1F84F5077}"/>
              </a:ext>
            </a:extLst>
          </p:cNvPr>
          <p:cNvSpPr/>
          <p:nvPr/>
        </p:nvSpPr>
        <p:spPr>
          <a:xfrm>
            <a:off x="1828800" y="9100820"/>
            <a:ext cx="9921240" cy="118618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4" name="Caption Box">
            <a:extLst>
              <a:ext uri="{FF2B5EF4-FFF2-40B4-BE49-F238E27FC236}">
                <a16:creationId xmlns:a16="http://schemas.microsoft.com/office/drawing/2014/main" id="{1AA36999-FC18-D8F6-37CA-6498E66BC82E}"/>
              </a:ext>
            </a:extLst>
          </p:cNvPr>
          <p:cNvSpPr/>
          <p:nvPr/>
        </p:nvSpPr>
        <p:spPr>
          <a:xfrm>
            <a:off x="19387820" y="6619240"/>
            <a:ext cx="11475720" cy="2517140"/>
          </a:xfrm>
          <a:prstGeom prst="rect">
            <a:avLst/>
          </a:prstGeom>
          <a:solidFill>
            <a:srgbClr val="FFD34D"/>
          </a:solidFill>
          <a:ln w="88900">
            <a:solidFill>
              <a:srgbClr val="C81414"/>
            </a:solidFill>
          </a:ln>
        </p:spPr>
        <p:txBody>
          <a:bodyPr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4400" b="1" dirty="0">
                <a:solidFill>
                  <a:srgbClr val="000000"/>
                </a:solidFill>
              </a:rPr>
              <a:t>Shared Memory</a:t>
            </a:r>
          </a:p>
        </p:txBody>
      </p:sp>
      <p:cxnSp>
        <p:nvCxnSpPr>
          <p:cNvPr id="2" name="Arrow">
            <a:extLst>
              <a:ext uri="{FF2B5EF4-FFF2-40B4-BE49-F238E27FC236}">
                <a16:creationId xmlns:a16="http://schemas.microsoft.com/office/drawing/2014/main" id="{293B7432-76C6-5342-EAB3-E46EFD110728}"/>
              </a:ext>
            </a:extLst>
          </p:cNvPr>
          <p:cNvCxnSpPr>
            <a:cxnSpLocks/>
            <a:stCxn id="204" idx="1"/>
          </p:cNvCxnSpPr>
          <p:nvPr/>
        </p:nvCxnSpPr>
        <p:spPr>
          <a:xfrm flipH="1">
            <a:off x="11884660" y="7877810"/>
            <a:ext cx="7503160" cy="1816100"/>
          </a:xfrm>
          <a:prstGeom prst="line">
            <a:avLst/>
          </a:prstGeom>
          <a:ln w="88900" cap="flat">
            <a:solidFill>
              <a:srgbClr val="C81414"/>
            </a:solidFill>
            <a:tailEnd type="triangle" w="lg" len="lg"/>
          </a:ln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A9A475-ECA1-45F3-B0BE-3D53ACD70B0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89411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EE0E7-FF79-3270-442A-874318522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de Right">
            <a:extLst>
              <a:ext uri="{FF2B5EF4-FFF2-40B4-BE49-F238E27FC236}">
                <a16:creationId xmlns:a16="http://schemas.microsoft.com/office/drawing/2014/main" id="{AC7BD83C-2E5A-75FD-9C2E-DE4A749F6687}"/>
              </a:ext>
            </a:extLst>
          </p:cNvPr>
          <p:cNvSpPr>
            <a:spLocks noGrp="1"/>
          </p:cNvSpPr>
          <p:nvPr/>
        </p:nvSpPr>
        <p:spPr>
          <a:xfrm>
            <a:off x="1554480" y="3939688"/>
            <a:ext cx="16891000" cy="15093747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K}};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{K, N}};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N}};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{A, MxK{}};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{B, KxN{}};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{C, MxN{}};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[bidx, bidy, dummy]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bid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zeros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MxN&gt;&gt;();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numTiles =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+ (K -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idx :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irange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numTiles))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aTile = aView.load_masked(bidx, idx);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bTile = bView.load_masked(idx,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mma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(aTile, bTile, acc);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cView.store_masked(acc, bidx,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FBD50012-7B3B-5F68-1F99-BF4544E46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30CBC3-DB51-5FF7-C5B9-552873186F3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5469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32A1B-1273-8E37-CAB9-E609DDA88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de Right">
            <a:extLst>
              <a:ext uri="{FF2B5EF4-FFF2-40B4-BE49-F238E27FC236}">
                <a16:creationId xmlns:a16="http://schemas.microsoft.com/office/drawing/2014/main" id="{B6FBD10E-B9E4-5FE2-D24F-382B95116F86}"/>
              </a:ext>
            </a:extLst>
          </p:cNvPr>
          <p:cNvSpPr>
            <a:spLocks noGrp="1"/>
          </p:cNvSpPr>
          <p:nvPr/>
        </p:nvSpPr>
        <p:spPr>
          <a:xfrm>
            <a:off x="1554480" y="3939688"/>
            <a:ext cx="16891000" cy="15093747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K}};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{K, N}};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N}};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{A, MxK{}};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{B, KxN{}};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{C, MxN{}};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[bidx, bidy, dummy]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bid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zeros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MxN&gt;&gt;();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numTiles =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+ (K -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idx :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irange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numTiles))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aTile = aView.load_masked(bidx, idx);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bTile = bView.load_masked(idx,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mma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(aTile, bTile, acc);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cView.store_masked(acc, bidx,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000FA686-F480-8E04-BECA-CE6141974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8" name="Highlight Box">
            <a:extLst>
              <a:ext uri="{FF2B5EF4-FFF2-40B4-BE49-F238E27FC236}">
                <a16:creationId xmlns:a16="http://schemas.microsoft.com/office/drawing/2014/main" id="{A5B86946-5960-55F4-5126-724367CA08B4}"/>
              </a:ext>
            </a:extLst>
          </p:cNvPr>
          <p:cNvSpPr/>
          <p:nvPr/>
        </p:nvSpPr>
        <p:spPr>
          <a:xfrm>
            <a:off x="1828800" y="4288183"/>
            <a:ext cx="15942365" cy="5332896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00" name="DGM"/>
          <p:cNvSpPr/>
          <p:nvPr/>
        </p:nvSpPr>
        <p:spPr>
          <a:xfrm>
            <a:off x="18796000" y="12496800"/>
            <a:ext cx="5791200" cy="38608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801" name="DGM"/>
          <p:cNvCxnSpPr/>
          <p:nvPr/>
        </p:nvCxnSpPr>
        <p:spPr>
          <a:xfrm>
            <a:off x="19037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2" name="DGM"/>
          <p:cNvCxnSpPr/>
          <p:nvPr/>
        </p:nvCxnSpPr>
        <p:spPr>
          <a:xfrm>
            <a:off x="19278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3" name="DGM"/>
          <p:cNvCxnSpPr/>
          <p:nvPr/>
        </p:nvCxnSpPr>
        <p:spPr>
          <a:xfrm>
            <a:off x="19519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4" name="DGM"/>
          <p:cNvCxnSpPr/>
          <p:nvPr/>
        </p:nvCxnSpPr>
        <p:spPr>
          <a:xfrm>
            <a:off x="197612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5" name="DGM"/>
          <p:cNvCxnSpPr/>
          <p:nvPr/>
        </p:nvCxnSpPr>
        <p:spPr>
          <a:xfrm>
            <a:off x="200025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6" name="DGM"/>
          <p:cNvCxnSpPr/>
          <p:nvPr/>
        </p:nvCxnSpPr>
        <p:spPr>
          <a:xfrm>
            <a:off x="202438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7" name="DGM"/>
          <p:cNvCxnSpPr/>
          <p:nvPr/>
        </p:nvCxnSpPr>
        <p:spPr>
          <a:xfrm>
            <a:off x="204851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8" name="DGM"/>
          <p:cNvCxnSpPr/>
          <p:nvPr/>
        </p:nvCxnSpPr>
        <p:spPr>
          <a:xfrm>
            <a:off x="207264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9" name="DGM"/>
          <p:cNvCxnSpPr/>
          <p:nvPr/>
        </p:nvCxnSpPr>
        <p:spPr>
          <a:xfrm>
            <a:off x="209677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0" name="DGM"/>
          <p:cNvCxnSpPr/>
          <p:nvPr/>
        </p:nvCxnSpPr>
        <p:spPr>
          <a:xfrm>
            <a:off x="212090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1" name="DGM"/>
          <p:cNvCxnSpPr/>
          <p:nvPr/>
        </p:nvCxnSpPr>
        <p:spPr>
          <a:xfrm>
            <a:off x="21450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2" name="DGM"/>
          <p:cNvCxnSpPr/>
          <p:nvPr/>
        </p:nvCxnSpPr>
        <p:spPr>
          <a:xfrm>
            <a:off x="21691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3" name="DGM"/>
          <p:cNvCxnSpPr/>
          <p:nvPr/>
        </p:nvCxnSpPr>
        <p:spPr>
          <a:xfrm>
            <a:off x="21932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4" name="DGM"/>
          <p:cNvCxnSpPr/>
          <p:nvPr/>
        </p:nvCxnSpPr>
        <p:spPr>
          <a:xfrm>
            <a:off x="221742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5" name="DGM"/>
          <p:cNvCxnSpPr/>
          <p:nvPr/>
        </p:nvCxnSpPr>
        <p:spPr>
          <a:xfrm>
            <a:off x="224155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6" name="DGM"/>
          <p:cNvCxnSpPr/>
          <p:nvPr/>
        </p:nvCxnSpPr>
        <p:spPr>
          <a:xfrm>
            <a:off x="226568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7" name="DGM"/>
          <p:cNvCxnSpPr/>
          <p:nvPr/>
        </p:nvCxnSpPr>
        <p:spPr>
          <a:xfrm>
            <a:off x="228981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8" name="DGM"/>
          <p:cNvCxnSpPr/>
          <p:nvPr/>
        </p:nvCxnSpPr>
        <p:spPr>
          <a:xfrm>
            <a:off x="231394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9" name="DGM"/>
          <p:cNvCxnSpPr/>
          <p:nvPr/>
        </p:nvCxnSpPr>
        <p:spPr>
          <a:xfrm>
            <a:off x="233807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0" name="DGM"/>
          <p:cNvCxnSpPr/>
          <p:nvPr/>
        </p:nvCxnSpPr>
        <p:spPr>
          <a:xfrm>
            <a:off x="236220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1" name="DGM"/>
          <p:cNvCxnSpPr/>
          <p:nvPr/>
        </p:nvCxnSpPr>
        <p:spPr>
          <a:xfrm>
            <a:off x="23863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2" name="DGM"/>
          <p:cNvCxnSpPr/>
          <p:nvPr/>
        </p:nvCxnSpPr>
        <p:spPr>
          <a:xfrm>
            <a:off x="24104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3" name="DGM"/>
          <p:cNvCxnSpPr/>
          <p:nvPr/>
        </p:nvCxnSpPr>
        <p:spPr>
          <a:xfrm>
            <a:off x="24345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4" name="DGM"/>
          <p:cNvCxnSpPr/>
          <p:nvPr/>
        </p:nvCxnSpPr>
        <p:spPr>
          <a:xfrm>
            <a:off x="18796000" y="127381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5" name="DGM"/>
          <p:cNvCxnSpPr/>
          <p:nvPr/>
        </p:nvCxnSpPr>
        <p:spPr>
          <a:xfrm>
            <a:off x="18796000" y="129794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6" name="DGM"/>
          <p:cNvCxnSpPr/>
          <p:nvPr/>
        </p:nvCxnSpPr>
        <p:spPr>
          <a:xfrm>
            <a:off x="18796000" y="132207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7" name="DGM"/>
          <p:cNvCxnSpPr/>
          <p:nvPr/>
        </p:nvCxnSpPr>
        <p:spPr>
          <a:xfrm>
            <a:off x="18796000" y="134620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8" name="DGM"/>
          <p:cNvCxnSpPr/>
          <p:nvPr/>
        </p:nvCxnSpPr>
        <p:spPr>
          <a:xfrm>
            <a:off x="18796000" y="137033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9" name="DGM"/>
          <p:cNvCxnSpPr/>
          <p:nvPr/>
        </p:nvCxnSpPr>
        <p:spPr>
          <a:xfrm>
            <a:off x="18796000" y="139446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0" name="DGM"/>
          <p:cNvCxnSpPr/>
          <p:nvPr/>
        </p:nvCxnSpPr>
        <p:spPr>
          <a:xfrm>
            <a:off x="18796000" y="141859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1" name="DGM"/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2" name="DGM"/>
          <p:cNvCxnSpPr/>
          <p:nvPr/>
        </p:nvCxnSpPr>
        <p:spPr>
          <a:xfrm>
            <a:off x="18796000" y="146685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3" name="DGM"/>
          <p:cNvCxnSpPr/>
          <p:nvPr/>
        </p:nvCxnSpPr>
        <p:spPr>
          <a:xfrm>
            <a:off x="18796000" y="149098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4" name="DGM"/>
          <p:cNvCxnSpPr/>
          <p:nvPr/>
        </p:nvCxnSpPr>
        <p:spPr>
          <a:xfrm>
            <a:off x="18796000" y="151511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5" name="DGM"/>
          <p:cNvCxnSpPr/>
          <p:nvPr/>
        </p:nvCxnSpPr>
        <p:spPr>
          <a:xfrm>
            <a:off x="18796000" y="153924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6" name="DGM"/>
          <p:cNvCxnSpPr/>
          <p:nvPr/>
        </p:nvCxnSpPr>
        <p:spPr>
          <a:xfrm>
            <a:off x="18796000" y="156337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7" name="DGM"/>
          <p:cNvCxnSpPr/>
          <p:nvPr/>
        </p:nvCxnSpPr>
        <p:spPr>
          <a:xfrm>
            <a:off x="18796000" y="158750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8" name="DGM"/>
          <p:cNvCxnSpPr/>
          <p:nvPr/>
        </p:nvCxnSpPr>
        <p:spPr>
          <a:xfrm>
            <a:off x="18796000" y="161163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sp>
        <p:nvSpPr>
          <p:cNvPr id="1839" name="DGM"/>
          <p:cNvSpPr/>
          <p:nvPr/>
        </p:nvSpPr>
        <p:spPr>
          <a:xfrm>
            <a:off x="25311100" y="6096000"/>
            <a:ext cx="9652000" cy="57912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840" name="DGM"/>
          <p:cNvCxnSpPr/>
          <p:nvPr/>
        </p:nvCxnSpPr>
        <p:spPr>
          <a:xfrm>
            <a:off x="25552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1" name="DGM"/>
          <p:cNvCxnSpPr/>
          <p:nvPr/>
        </p:nvCxnSpPr>
        <p:spPr>
          <a:xfrm>
            <a:off x="25793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2" name="DGM"/>
          <p:cNvCxnSpPr/>
          <p:nvPr/>
        </p:nvCxnSpPr>
        <p:spPr>
          <a:xfrm>
            <a:off x="26035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3" name="DGM"/>
          <p:cNvCxnSpPr/>
          <p:nvPr/>
        </p:nvCxnSpPr>
        <p:spPr>
          <a:xfrm>
            <a:off x="26276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4" name="DGM"/>
          <p:cNvCxnSpPr/>
          <p:nvPr/>
        </p:nvCxnSpPr>
        <p:spPr>
          <a:xfrm>
            <a:off x="26517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5" name="DGM"/>
          <p:cNvCxnSpPr/>
          <p:nvPr/>
        </p:nvCxnSpPr>
        <p:spPr>
          <a:xfrm>
            <a:off x="26758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6" name="DGM"/>
          <p:cNvCxnSpPr/>
          <p:nvPr/>
        </p:nvCxnSpPr>
        <p:spPr>
          <a:xfrm>
            <a:off x="27000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7" name="DGM"/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8" name="DGM"/>
          <p:cNvCxnSpPr/>
          <p:nvPr/>
        </p:nvCxnSpPr>
        <p:spPr>
          <a:xfrm>
            <a:off x="27482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9" name="DGM"/>
          <p:cNvCxnSpPr/>
          <p:nvPr/>
        </p:nvCxnSpPr>
        <p:spPr>
          <a:xfrm>
            <a:off x="27724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0" name="DGM"/>
          <p:cNvCxnSpPr/>
          <p:nvPr/>
        </p:nvCxnSpPr>
        <p:spPr>
          <a:xfrm>
            <a:off x="27965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1" name="DGM"/>
          <p:cNvCxnSpPr/>
          <p:nvPr/>
        </p:nvCxnSpPr>
        <p:spPr>
          <a:xfrm>
            <a:off x="28206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2" name="DGM"/>
          <p:cNvCxnSpPr/>
          <p:nvPr/>
        </p:nvCxnSpPr>
        <p:spPr>
          <a:xfrm>
            <a:off x="28448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3" name="DGM"/>
          <p:cNvCxnSpPr/>
          <p:nvPr/>
        </p:nvCxnSpPr>
        <p:spPr>
          <a:xfrm>
            <a:off x="28689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4" name="DGM"/>
          <p:cNvCxnSpPr/>
          <p:nvPr/>
        </p:nvCxnSpPr>
        <p:spPr>
          <a:xfrm>
            <a:off x="28930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5" name="DGM"/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6" name="DGM"/>
          <p:cNvCxnSpPr/>
          <p:nvPr/>
        </p:nvCxnSpPr>
        <p:spPr>
          <a:xfrm>
            <a:off x="29413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7" name="DGM"/>
          <p:cNvCxnSpPr/>
          <p:nvPr/>
        </p:nvCxnSpPr>
        <p:spPr>
          <a:xfrm>
            <a:off x="29654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8" name="DGM"/>
          <p:cNvCxnSpPr/>
          <p:nvPr/>
        </p:nvCxnSpPr>
        <p:spPr>
          <a:xfrm>
            <a:off x="29895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9" name="DGM"/>
          <p:cNvCxnSpPr/>
          <p:nvPr/>
        </p:nvCxnSpPr>
        <p:spPr>
          <a:xfrm>
            <a:off x="30137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0" name="DGM"/>
          <p:cNvCxnSpPr/>
          <p:nvPr/>
        </p:nvCxnSpPr>
        <p:spPr>
          <a:xfrm>
            <a:off x="30378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1" name="DGM"/>
          <p:cNvCxnSpPr/>
          <p:nvPr/>
        </p:nvCxnSpPr>
        <p:spPr>
          <a:xfrm>
            <a:off x="30619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2" name="DGM"/>
          <p:cNvCxnSpPr/>
          <p:nvPr/>
        </p:nvCxnSpPr>
        <p:spPr>
          <a:xfrm>
            <a:off x="30861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3" name="DGM"/>
          <p:cNvCxnSpPr/>
          <p:nvPr/>
        </p:nvCxnSpPr>
        <p:spPr>
          <a:xfrm>
            <a:off x="31102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4" name="DGM"/>
          <p:cNvCxnSpPr/>
          <p:nvPr/>
        </p:nvCxnSpPr>
        <p:spPr>
          <a:xfrm>
            <a:off x="31343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5" name="DGM"/>
          <p:cNvCxnSpPr/>
          <p:nvPr/>
        </p:nvCxnSpPr>
        <p:spPr>
          <a:xfrm>
            <a:off x="31584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6" name="DGM"/>
          <p:cNvCxnSpPr/>
          <p:nvPr/>
        </p:nvCxnSpPr>
        <p:spPr>
          <a:xfrm>
            <a:off x="31826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7" name="DGM"/>
          <p:cNvCxnSpPr/>
          <p:nvPr/>
        </p:nvCxnSpPr>
        <p:spPr>
          <a:xfrm>
            <a:off x="32067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8" name="DGM"/>
          <p:cNvCxnSpPr/>
          <p:nvPr/>
        </p:nvCxnSpPr>
        <p:spPr>
          <a:xfrm>
            <a:off x="32308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9" name="DGM"/>
          <p:cNvCxnSpPr/>
          <p:nvPr/>
        </p:nvCxnSpPr>
        <p:spPr>
          <a:xfrm>
            <a:off x="32550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0" name="DGM"/>
          <p:cNvCxnSpPr/>
          <p:nvPr/>
        </p:nvCxnSpPr>
        <p:spPr>
          <a:xfrm>
            <a:off x="32791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1" name="DGM"/>
          <p:cNvCxnSpPr/>
          <p:nvPr/>
        </p:nvCxnSpPr>
        <p:spPr>
          <a:xfrm>
            <a:off x="33032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2" name="DGM"/>
          <p:cNvCxnSpPr/>
          <p:nvPr/>
        </p:nvCxnSpPr>
        <p:spPr>
          <a:xfrm>
            <a:off x="33274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3" name="DGM"/>
          <p:cNvCxnSpPr/>
          <p:nvPr/>
        </p:nvCxnSpPr>
        <p:spPr>
          <a:xfrm>
            <a:off x="33515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4" name="DGM"/>
          <p:cNvCxnSpPr/>
          <p:nvPr/>
        </p:nvCxnSpPr>
        <p:spPr>
          <a:xfrm>
            <a:off x="33756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5" name="DGM"/>
          <p:cNvCxnSpPr/>
          <p:nvPr/>
        </p:nvCxnSpPr>
        <p:spPr>
          <a:xfrm>
            <a:off x="33997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6" name="DGM"/>
          <p:cNvCxnSpPr/>
          <p:nvPr/>
        </p:nvCxnSpPr>
        <p:spPr>
          <a:xfrm>
            <a:off x="34239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7" name="DGM"/>
          <p:cNvCxnSpPr/>
          <p:nvPr/>
        </p:nvCxnSpPr>
        <p:spPr>
          <a:xfrm>
            <a:off x="34480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8" name="DGM"/>
          <p:cNvCxnSpPr/>
          <p:nvPr/>
        </p:nvCxnSpPr>
        <p:spPr>
          <a:xfrm>
            <a:off x="34721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9" name="DGM"/>
          <p:cNvCxnSpPr/>
          <p:nvPr/>
        </p:nvCxnSpPr>
        <p:spPr>
          <a:xfrm>
            <a:off x="25311100" y="6337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0" name="DGM"/>
          <p:cNvCxnSpPr/>
          <p:nvPr/>
        </p:nvCxnSpPr>
        <p:spPr>
          <a:xfrm>
            <a:off x="25311100" y="6578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1" name="DGM"/>
          <p:cNvCxnSpPr/>
          <p:nvPr/>
        </p:nvCxnSpPr>
        <p:spPr>
          <a:xfrm>
            <a:off x="25311100" y="6819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2" name="DGM"/>
          <p:cNvCxnSpPr/>
          <p:nvPr/>
        </p:nvCxnSpPr>
        <p:spPr>
          <a:xfrm>
            <a:off x="25311100" y="70612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3" name="DGM"/>
          <p:cNvCxnSpPr/>
          <p:nvPr/>
        </p:nvCxnSpPr>
        <p:spPr>
          <a:xfrm>
            <a:off x="25311100" y="73025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4" name="DGM"/>
          <p:cNvCxnSpPr/>
          <p:nvPr/>
        </p:nvCxnSpPr>
        <p:spPr>
          <a:xfrm>
            <a:off x="25311100" y="75438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5" name="DGM"/>
          <p:cNvCxnSpPr/>
          <p:nvPr/>
        </p:nvCxnSpPr>
        <p:spPr>
          <a:xfrm>
            <a:off x="25311100" y="77851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6" name="DGM"/>
          <p:cNvCxnSpPr/>
          <p:nvPr/>
        </p:nvCxnSpPr>
        <p:spPr>
          <a:xfrm>
            <a:off x="25311100" y="80264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7" name="DGM"/>
          <p:cNvCxnSpPr/>
          <p:nvPr/>
        </p:nvCxnSpPr>
        <p:spPr>
          <a:xfrm>
            <a:off x="25311100" y="82677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8" name="DGM"/>
          <p:cNvCxnSpPr/>
          <p:nvPr/>
        </p:nvCxnSpPr>
        <p:spPr>
          <a:xfrm>
            <a:off x="25311100" y="85090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9" name="DGM"/>
          <p:cNvCxnSpPr/>
          <p:nvPr/>
        </p:nvCxnSpPr>
        <p:spPr>
          <a:xfrm>
            <a:off x="25311100" y="8750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0" name="DGM"/>
          <p:cNvCxnSpPr/>
          <p:nvPr/>
        </p:nvCxnSpPr>
        <p:spPr>
          <a:xfrm>
            <a:off x="25311100" y="8991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1" name="DGM"/>
          <p:cNvCxnSpPr/>
          <p:nvPr/>
        </p:nvCxnSpPr>
        <p:spPr>
          <a:xfrm>
            <a:off x="25311100" y="9232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2" name="DGM"/>
          <p:cNvCxnSpPr/>
          <p:nvPr/>
        </p:nvCxnSpPr>
        <p:spPr>
          <a:xfrm>
            <a:off x="25311100" y="94742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3" name="DGM"/>
          <p:cNvCxnSpPr/>
          <p:nvPr/>
        </p:nvCxnSpPr>
        <p:spPr>
          <a:xfrm>
            <a:off x="25311100" y="97155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4" name="DGM"/>
          <p:cNvCxnSpPr/>
          <p:nvPr/>
        </p:nvCxnSpPr>
        <p:spPr>
          <a:xfrm>
            <a:off x="25311100" y="99568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5" name="DGM"/>
          <p:cNvCxnSpPr/>
          <p:nvPr/>
        </p:nvCxnSpPr>
        <p:spPr>
          <a:xfrm>
            <a:off x="25311100" y="101981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6" name="DGM"/>
          <p:cNvCxnSpPr/>
          <p:nvPr/>
        </p:nvCxnSpPr>
        <p:spPr>
          <a:xfrm>
            <a:off x="25311100" y="104394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7" name="DGM"/>
          <p:cNvCxnSpPr/>
          <p:nvPr/>
        </p:nvCxnSpPr>
        <p:spPr>
          <a:xfrm>
            <a:off x="25311100" y="106807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8" name="DGM"/>
          <p:cNvCxnSpPr/>
          <p:nvPr/>
        </p:nvCxnSpPr>
        <p:spPr>
          <a:xfrm>
            <a:off x="25311100" y="109220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9" name="DGM"/>
          <p:cNvCxnSpPr/>
          <p:nvPr/>
        </p:nvCxnSpPr>
        <p:spPr>
          <a:xfrm>
            <a:off x="25311100" y="11163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00" name="DGM"/>
          <p:cNvCxnSpPr/>
          <p:nvPr/>
        </p:nvCxnSpPr>
        <p:spPr>
          <a:xfrm>
            <a:off x="25311100" y="11404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01" name="DGM"/>
          <p:cNvCxnSpPr/>
          <p:nvPr/>
        </p:nvCxnSpPr>
        <p:spPr>
          <a:xfrm>
            <a:off x="25311100" y="11645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sp>
        <p:nvSpPr>
          <p:cNvPr id="1902" name="DGM"/>
          <p:cNvSpPr/>
          <p:nvPr/>
        </p:nvSpPr>
        <p:spPr>
          <a:xfrm>
            <a:off x="25311100" y="12496800"/>
            <a:ext cx="9652000" cy="3860800"/>
          </a:xfrm>
          <a:prstGeom prst="rect">
            <a:avLst/>
          </a:prstGeom>
          <a:solidFill>
            <a:srgbClr val="FFFFFF"/>
          </a:solidFill>
          <a:ln w="1270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3" name="DGM"/>
          <p:cNvCxnSpPr/>
          <p:nvPr/>
        </p:nvCxnSpPr>
        <p:spPr>
          <a:xfrm>
            <a:off x="255524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4" name="DGM"/>
          <p:cNvCxnSpPr/>
          <p:nvPr/>
        </p:nvCxnSpPr>
        <p:spPr>
          <a:xfrm>
            <a:off x="257937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5" name="DGM"/>
          <p:cNvCxnSpPr/>
          <p:nvPr/>
        </p:nvCxnSpPr>
        <p:spPr>
          <a:xfrm>
            <a:off x="260350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6" name="DGM"/>
          <p:cNvCxnSpPr/>
          <p:nvPr/>
        </p:nvCxnSpPr>
        <p:spPr>
          <a:xfrm>
            <a:off x="262763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7" name="DGM"/>
          <p:cNvCxnSpPr/>
          <p:nvPr/>
        </p:nvCxnSpPr>
        <p:spPr>
          <a:xfrm>
            <a:off x="265176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8" name="DGM"/>
          <p:cNvCxnSpPr/>
          <p:nvPr/>
        </p:nvCxnSpPr>
        <p:spPr>
          <a:xfrm>
            <a:off x="267589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9" name="DGM"/>
          <p:cNvCxnSpPr/>
          <p:nvPr/>
        </p:nvCxnSpPr>
        <p:spPr>
          <a:xfrm>
            <a:off x="270002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0" name="DGM"/>
          <p:cNvCxnSpPr/>
          <p:nvPr/>
        </p:nvCxnSpPr>
        <p:spPr>
          <a:xfrm>
            <a:off x="272415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1" name="DGM"/>
          <p:cNvCxnSpPr/>
          <p:nvPr/>
        </p:nvCxnSpPr>
        <p:spPr>
          <a:xfrm>
            <a:off x="274828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2" name="DGM"/>
          <p:cNvCxnSpPr/>
          <p:nvPr/>
        </p:nvCxnSpPr>
        <p:spPr>
          <a:xfrm>
            <a:off x="277241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3" name="DGM"/>
          <p:cNvCxnSpPr/>
          <p:nvPr/>
        </p:nvCxnSpPr>
        <p:spPr>
          <a:xfrm>
            <a:off x="279654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4" name="DGM"/>
          <p:cNvCxnSpPr/>
          <p:nvPr/>
        </p:nvCxnSpPr>
        <p:spPr>
          <a:xfrm>
            <a:off x="282067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5" name="DGM"/>
          <p:cNvCxnSpPr/>
          <p:nvPr/>
        </p:nvCxnSpPr>
        <p:spPr>
          <a:xfrm>
            <a:off x="284480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6" name="DGM"/>
          <p:cNvCxnSpPr/>
          <p:nvPr/>
        </p:nvCxnSpPr>
        <p:spPr>
          <a:xfrm>
            <a:off x="286893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7" name="DGM"/>
          <p:cNvCxnSpPr/>
          <p:nvPr/>
        </p:nvCxnSpPr>
        <p:spPr>
          <a:xfrm>
            <a:off x="289306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8" name="DGM"/>
          <p:cNvCxnSpPr/>
          <p:nvPr/>
        </p:nvCxnSpPr>
        <p:spPr>
          <a:xfrm>
            <a:off x="291719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9" name="DGM"/>
          <p:cNvCxnSpPr/>
          <p:nvPr/>
        </p:nvCxnSpPr>
        <p:spPr>
          <a:xfrm>
            <a:off x="294132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0" name="DGM"/>
          <p:cNvCxnSpPr/>
          <p:nvPr/>
        </p:nvCxnSpPr>
        <p:spPr>
          <a:xfrm>
            <a:off x="296545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1" name="DGM"/>
          <p:cNvCxnSpPr/>
          <p:nvPr/>
        </p:nvCxnSpPr>
        <p:spPr>
          <a:xfrm>
            <a:off x="298958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2" name="DGM"/>
          <p:cNvCxnSpPr/>
          <p:nvPr/>
        </p:nvCxnSpPr>
        <p:spPr>
          <a:xfrm>
            <a:off x="301371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3" name="DGM"/>
          <p:cNvCxnSpPr/>
          <p:nvPr/>
        </p:nvCxnSpPr>
        <p:spPr>
          <a:xfrm>
            <a:off x="303784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4" name="DGM"/>
          <p:cNvCxnSpPr/>
          <p:nvPr/>
        </p:nvCxnSpPr>
        <p:spPr>
          <a:xfrm>
            <a:off x="306197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5" name="DGM"/>
          <p:cNvCxnSpPr/>
          <p:nvPr/>
        </p:nvCxnSpPr>
        <p:spPr>
          <a:xfrm>
            <a:off x="308610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6" name="DGM"/>
          <p:cNvCxnSpPr/>
          <p:nvPr/>
        </p:nvCxnSpPr>
        <p:spPr>
          <a:xfrm>
            <a:off x="311023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7" name="DGM"/>
          <p:cNvCxnSpPr/>
          <p:nvPr/>
        </p:nvCxnSpPr>
        <p:spPr>
          <a:xfrm>
            <a:off x="313436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8" name="DGM"/>
          <p:cNvCxnSpPr/>
          <p:nvPr/>
        </p:nvCxnSpPr>
        <p:spPr>
          <a:xfrm>
            <a:off x="315849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9" name="DGM"/>
          <p:cNvCxnSpPr/>
          <p:nvPr/>
        </p:nvCxnSpPr>
        <p:spPr>
          <a:xfrm>
            <a:off x="318262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0" name="DGM"/>
          <p:cNvCxnSpPr/>
          <p:nvPr/>
        </p:nvCxnSpPr>
        <p:spPr>
          <a:xfrm>
            <a:off x="320675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1" name="DGM"/>
          <p:cNvCxnSpPr/>
          <p:nvPr/>
        </p:nvCxnSpPr>
        <p:spPr>
          <a:xfrm>
            <a:off x="323088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2" name="DGM"/>
          <p:cNvCxnSpPr/>
          <p:nvPr/>
        </p:nvCxnSpPr>
        <p:spPr>
          <a:xfrm>
            <a:off x="325501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3" name="DGM"/>
          <p:cNvCxnSpPr/>
          <p:nvPr/>
        </p:nvCxnSpPr>
        <p:spPr>
          <a:xfrm>
            <a:off x="327914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4" name="DGM"/>
          <p:cNvCxnSpPr/>
          <p:nvPr/>
        </p:nvCxnSpPr>
        <p:spPr>
          <a:xfrm>
            <a:off x="330327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5" name="DGM"/>
          <p:cNvCxnSpPr/>
          <p:nvPr/>
        </p:nvCxnSpPr>
        <p:spPr>
          <a:xfrm>
            <a:off x="332740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6" name="DGM"/>
          <p:cNvCxnSpPr/>
          <p:nvPr/>
        </p:nvCxnSpPr>
        <p:spPr>
          <a:xfrm>
            <a:off x="335153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7" name="DGM"/>
          <p:cNvCxnSpPr/>
          <p:nvPr/>
        </p:nvCxnSpPr>
        <p:spPr>
          <a:xfrm>
            <a:off x="337566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8" name="DGM"/>
          <p:cNvCxnSpPr/>
          <p:nvPr/>
        </p:nvCxnSpPr>
        <p:spPr>
          <a:xfrm>
            <a:off x="339979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9" name="DGM"/>
          <p:cNvCxnSpPr/>
          <p:nvPr/>
        </p:nvCxnSpPr>
        <p:spPr>
          <a:xfrm>
            <a:off x="342392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0" name="DGM"/>
          <p:cNvCxnSpPr/>
          <p:nvPr/>
        </p:nvCxnSpPr>
        <p:spPr>
          <a:xfrm>
            <a:off x="344805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1" name="DGM"/>
          <p:cNvCxnSpPr/>
          <p:nvPr/>
        </p:nvCxnSpPr>
        <p:spPr>
          <a:xfrm>
            <a:off x="347218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2" name="DGM"/>
          <p:cNvCxnSpPr/>
          <p:nvPr/>
        </p:nvCxnSpPr>
        <p:spPr>
          <a:xfrm>
            <a:off x="25311100" y="127381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3" name="DGM"/>
          <p:cNvCxnSpPr/>
          <p:nvPr/>
        </p:nvCxnSpPr>
        <p:spPr>
          <a:xfrm>
            <a:off x="25311100" y="129794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4" name="DGM"/>
          <p:cNvCxnSpPr/>
          <p:nvPr/>
        </p:nvCxnSpPr>
        <p:spPr>
          <a:xfrm>
            <a:off x="25311100" y="132207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5" name="DGM"/>
          <p:cNvCxnSpPr/>
          <p:nvPr/>
        </p:nvCxnSpPr>
        <p:spPr>
          <a:xfrm>
            <a:off x="25311100" y="134620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6" name="DGM"/>
          <p:cNvCxnSpPr/>
          <p:nvPr/>
        </p:nvCxnSpPr>
        <p:spPr>
          <a:xfrm>
            <a:off x="25311100" y="137033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7" name="DGM"/>
          <p:cNvCxnSpPr/>
          <p:nvPr/>
        </p:nvCxnSpPr>
        <p:spPr>
          <a:xfrm>
            <a:off x="25311100" y="139446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8" name="DGM"/>
          <p:cNvCxnSpPr/>
          <p:nvPr/>
        </p:nvCxnSpPr>
        <p:spPr>
          <a:xfrm>
            <a:off x="25311100" y="141859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9" name="DGM"/>
          <p:cNvCxnSpPr/>
          <p:nvPr/>
        </p:nvCxnSpPr>
        <p:spPr>
          <a:xfrm>
            <a:off x="25311100" y="144272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0" name="DGM"/>
          <p:cNvCxnSpPr/>
          <p:nvPr/>
        </p:nvCxnSpPr>
        <p:spPr>
          <a:xfrm>
            <a:off x="25311100" y="146685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1" name="DGM"/>
          <p:cNvCxnSpPr/>
          <p:nvPr/>
        </p:nvCxnSpPr>
        <p:spPr>
          <a:xfrm>
            <a:off x="25311100" y="149098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2" name="DGM"/>
          <p:cNvCxnSpPr/>
          <p:nvPr/>
        </p:nvCxnSpPr>
        <p:spPr>
          <a:xfrm>
            <a:off x="25311100" y="151511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3" name="DGM"/>
          <p:cNvCxnSpPr/>
          <p:nvPr/>
        </p:nvCxnSpPr>
        <p:spPr>
          <a:xfrm>
            <a:off x="25311100" y="153924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4" name="DGM"/>
          <p:cNvCxnSpPr/>
          <p:nvPr/>
        </p:nvCxnSpPr>
        <p:spPr>
          <a:xfrm>
            <a:off x="25311100" y="156337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5" name="DGM"/>
          <p:cNvCxnSpPr/>
          <p:nvPr/>
        </p:nvCxnSpPr>
        <p:spPr>
          <a:xfrm>
            <a:off x="25311100" y="158750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6" name="DGM"/>
          <p:cNvCxnSpPr/>
          <p:nvPr/>
        </p:nvCxnSpPr>
        <p:spPr>
          <a:xfrm>
            <a:off x="25311100" y="161163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7" name="DGM"/>
          <p:cNvCxnSpPr/>
          <p:nvPr/>
        </p:nvCxnSpPr>
        <p:spPr>
          <a:xfrm>
            <a:off x="18796000" y="124968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58" name="DGM"/>
          <p:cNvCxnSpPr/>
          <p:nvPr/>
        </p:nvCxnSpPr>
        <p:spPr>
          <a:xfrm>
            <a:off x="18796000" y="163576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59" name="DGM"/>
          <p:cNvCxnSpPr/>
          <p:nvPr/>
        </p:nvCxnSpPr>
        <p:spPr>
          <a:xfrm>
            <a:off x="187960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0" name="DGM"/>
          <p:cNvCxnSpPr/>
          <p:nvPr/>
        </p:nvCxnSpPr>
        <p:spPr>
          <a:xfrm>
            <a:off x="245872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1" name="DGM"/>
          <p:cNvCxnSpPr/>
          <p:nvPr/>
        </p:nvCxnSpPr>
        <p:spPr>
          <a:xfrm>
            <a:off x="207264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2" name="DGM"/>
          <p:cNvCxnSpPr/>
          <p:nvPr/>
        </p:nvCxnSpPr>
        <p:spPr>
          <a:xfrm>
            <a:off x="226568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3" name="DGM"/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4" name="DGM"/>
          <p:cNvCxnSpPr/>
          <p:nvPr/>
        </p:nvCxnSpPr>
        <p:spPr>
          <a:xfrm>
            <a:off x="25311100" y="60960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5" name="DGM"/>
          <p:cNvCxnSpPr/>
          <p:nvPr/>
        </p:nvCxnSpPr>
        <p:spPr>
          <a:xfrm>
            <a:off x="25311100" y="118872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6" name="DGM"/>
          <p:cNvCxnSpPr/>
          <p:nvPr/>
        </p:nvCxnSpPr>
        <p:spPr>
          <a:xfrm>
            <a:off x="253111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7" name="DGM"/>
          <p:cNvCxnSpPr/>
          <p:nvPr/>
        </p:nvCxnSpPr>
        <p:spPr>
          <a:xfrm>
            <a:off x="349631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8" name="DGM"/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9" name="DGM"/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0" name="DGM"/>
          <p:cNvCxnSpPr/>
          <p:nvPr/>
        </p:nvCxnSpPr>
        <p:spPr>
          <a:xfrm>
            <a:off x="311023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1" name="DGM"/>
          <p:cNvCxnSpPr/>
          <p:nvPr/>
        </p:nvCxnSpPr>
        <p:spPr>
          <a:xfrm>
            <a:off x="330327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2" name="DGM"/>
          <p:cNvCxnSpPr/>
          <p:nvPr/>
        </p:nvCxnSpPr>
        <p:spPr>
          <a:xfrm>
            <a:off x="25311100" y="80264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3" name="DGM"/>
          <p:cNvCxnSpPr/>
          <p:nvPr/>
        </p:nvCxnSpPr>
        <p:spPr>
          <a:xfrm>
            <a:off x="25311100" y="99568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4" name="DGM"/>
          <p:cNvCxnSpPr/>
          <p:nvPr/>
        </p:nvCxnSpPr>
        <p:spPr>
          <a:xfrm>
            <a:off x="25311100" y="124968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5" name="DGM"/>
          <p:cNvCxnSpPr/>
          <p:nvPr/>
        </p:nvCxnSpPr>
        <p:spPr>
          <a:xfrm>
            <a:off x="25311100" y="163576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6" name="DGM"/>
          <p:cNvCxnSpPr/>
          <p:nvPr/>
        </p:nvCxnSpPr>
        <p:spPr>
          <a:xfrm>
            <a:off x="253111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7" name="DGM"/>
          <p:cNvCxnSpPr/>
          <p:nvPr/>
        </p:nvCxnSpPr>
        <p:spPr>
          <a:xfrm>
            <a:off x="349631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8" name="DGM"/>
          <p:cNvCxnSpPr/>
          <p:nvPr/>
        </p:nvCxnSpPr>
        <p:spPr>
          <a:xfrm>
            <a:off x="272415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9" name="DGM"/>
          <p:cNvCxnSpPr/>
          <p:nvPr/>
        </p:nvCxnSpPr>
        <p:spPr>
          <a:xfrm>
            <a:off x="291719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0" name="DGM"/>
          <p:cNvCxnSpPr/>
          <p:nvPr/>
        </p:nvCxnSpPr>
        <p:spPr>
          <a:xfrm>
            <a:off x="311023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1" name="DGM"/>
          <p:cNvCxnSpPr/>
          <p:nvPr/>
        </p:nvCxnSpPr>
        <p:spPr>
          <a:xfrm>
            <a:off x="330327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2" name="DGM"/>
          <p:cNvCxnSpPr/>
          <p:nvPr/>
        </p:nvCxnSpPr>
        <p:spPr>
          <a:xfrm>
            <a:off x="25311100" y="144272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1DCA92-A64B-002B-F60E-FD6A787A33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85603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A8778-A280-D26A-4957-1ED822757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de Right">
            <a:extLst>
              <a:ext uri="{FF2B5EF4-FFF2-40B4-BE49-F238E27FC236}">
                <a16:creationId xmlns:a16="http://schemas.microsoft.com/office/drawing/2014/main" id="{42E37D73-58E6-6E28-2EB3-F50EC933FAF6}"/>
              </a:ext>
            </a:extLst>
          </p:cNvPr>
          <p:cNvSpPr>
            <a:spLocks noGrp="1"/>
          </p:cNvSpPr>
          <p:nvPr/>
        </p:nvSpPr>
        <p:spPr>
          <a:xfrm>
            <a:off x="1554480" y="3939688"/>
            <a:ext cx="16891000" cy="15093747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K}};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{K, N}};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N}};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{A, MxK{}};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{B, KxN{}};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{C, MxN{}};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[bidx, bidy, dummy]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bid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zeros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MxN&gt;&gt;();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numTiles =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+ (K -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idx :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irange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numTiles))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aTile = aView.load_masked(bidx, idx);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bTile = bView.load_masked(idx,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mma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(aTile, bTile, acc);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cView.store_masked(acc, bidx,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872CEF88-0D88-66C0-03E4-2F3E43C05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8" name="Highlight Box">
            <a:extLst>
              <a:ext uri="{FF2B5EF4-FFF2-40B4-BE49-F238E27FC236}">
                <a16:creationId xmlns:a16="http://schemas.microsoft.com/office/drawing/2014/main" id="{87890CF3-E67F-C505-7DDF-C4B0116E80E5}"/>
              </a:ext>
            </a:extLst>
          </p:cNvPr>
          <p:cNvSpPr/>
          <p:nvPr/>
        </p:nvSpPr>
        <p:spPr>
          <a:xfrm>
            <a:off x="1736370" y="9964090"/>
            <a:ext cx="12337439" cy="1043389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00" name="DGM">
            <a:extLst>
              <a:ext uri="{FF2B5EF4-FFF2-40B4-BE49-F238E27FC236}">
                <a16:creationId xmlns:a16="http://schemas.microsoft.com/office/drawing/2014/main" id="{A47C4B02-4E73-3CE2-968E-99C8BC98B5E2}"/>
              </a:ext>
            </a:extLst>
          </p:cNvPr>
          <p:cNvSpPr/>
          <p:nvPr/>
        </p:nvSpPr>
        <p:spPr>
          <a:xfrm>
            <a:off x="18796000" y="12496800"/>
            <a:ext cx="5791200" cy="38608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801" name="DGM">
            <a:extLst>
              <a:ext uri="{FF2B5EF4-FFF2-40B4-BE49-F238E27FC236}">
                <a16:creationId xmlns:a16="http://schemas.microsoft.com/office/drawing/2014/main" id="{B5CF1770-5B50-A4C4-3E7C-76684D3EBE20}"/>
              </a:ext>
            </a:extLst>
          </p:cNvPr>
          <p:cNvCxnSpPr/>
          <p:nvPr/>
        </p:nvCxnSpPr>
        <p:spPr>
          <a:xfrm>
            <a:off x="19037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2" name="DGM">
            <a:extLst>
              <a:ext uri="{FF2B5EF4-FFF2-40B4-BE49-F238E27FC236}">
                <a16:creationId xmlns:a16="http://schemas.microsoft.com/office/drawing/2014/main" id="{3DD87533-E298-FE60-CB90-DC575DC86D50}"/>
              </a:ext>
            </a:extLst>
          </p:cNvPr>
          <p:cNvCxnSpPr/>
          <p:nvPr/>
        </p:nvCxnSpPr>
        <p:spPr>
          <a:xfrm>
            <a:off x="19278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3" name="DGM">
            <a:extLst>
              <a:ext uri="{FF2B5EF4-FFF2-40B4-BE49-F238E27FC236}">
                <a16:creationId xmlns:a16="http://schemas.microsoft.com/office/drawing/2014/main" id="{5B5936B2-DAF4-FDCB-5945-92007BDEFAD2}"/>
              </a:ext>
            </a:extLst>
          </p:cNvPr>
          <p:cNvCxnSpPr/>
          <p:nvPr/>
        </p:nvCxnSpPr>
        <p:spPr>
          <a:xfrm>
            <a:off x="19519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4" name="DGM">
            <a:extLst>
              <a:ext uri="{FF2B5EF4-FFF2-40B4-BE49-F238E27FC236}">
                <a16:creationId xmlns:a16="http://schemas.microsoft.com/office/drawing/2014/main" id="{2D484069-B995-FDAC-5B7B-02E8EB6FC315}"/>
              </a:ext>
            </a:extLst>
          </p:cNvPr>
          <p:cNvCxnSpPr/>
          <p:nvPr/>
        </p:nvCxnSpPr>
        <p:spPr>
          <a:xfrm>
            <a:off x="197612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5" name="DGM">
            <a:extLst>
              <a:ext uri="{FF2B5EF4-FFF2-40B4-BE49-F238E27FC236}">
                <a16:creationId xmlns:a16="http://schemas.microsoft.com/office/drawing/2014/main" id="{4B2EBF52-1184-4949-C96C-E7512A52D0C4}"/>
              </a:ext>
            </a:extLst>
          </p:cNvPr>
          <p:cNvCxnSpPr/>
          <p:nvPr/>
        </p:nvCxnSpPr>
        <p:spPr>
          <a:xfrm>
            <a:off x="200025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6" name="DGM">
            <a:extLst>
              <a:ext uri="{FF2B5EF4-FFF2-40B4-BE49-F238E27FC236}">
                <a16:creationId xmlns:a16="http://schemas.microsoft.com/office/drawing/2014/main" id="{F82473A9-0482-4FF3-6AD9-64D9877205FF}"/>
              </a:ext>
            </a:extLst>
          </p:cNvPr>
          <p:cNvCxnSpPr/>
          <p:nvPr/>
        </p:nvCxnSpPr>
        <p:spPr>
          <a:xfrm>
            <a:off x="202438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7" name="DGM">
            <a:extLst>
              <a:ext uri="{FF2B5EF4-FFF2-40B4-BE49-F238E27FC236}">
                <a16:creationId xmlns:a16="http://schemas.microsoft.com/office/drawing/2014/main" id="{478F0E1E-00EA-3618-FD06-D8D54BEEFF59}"/>
              </a:ext>
            </a:extLst>
          </p:cNvPr>
          <p:cNvCxnSpPr/>
          <p:nvPr/>
        </p:nvCxnSpPr>
        <p:spPr>
          <a:xfrm>
            <a:off x="204851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8" name="DGM">
            <a:extLst>
              <a:ext uri="{FF2B5EF4-FFF2-40B4-BE49-F238E27FC236}">
                <a16:creationId xmlns:a16="http://schemas.microsoft.com/office/drawing/2014/main" id="{4DB5F67F-CE1F-19D4-D410-39C9659EBDD9}"/>
              </a:ext>
            </a:extLst>
          </p:cNvPr>
          <p:cNvCxnSpPr/>
          <p:nvPr/>
        </p:nvCxnSpPr>
        <p:spPr>
          <a:xfrm>
            <a:off x="207264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9" name="DGM">
            <a:extLst>
              <a:ext uri="{FF2B5EF4-FFF2-40B4-BE49-F238E27FC236}">
                <a16:creationId xmlns:a16="http://schemas.microsoft.com/office/drawing/2014/main" id="{C75F26B5-7ABE-CEC8-D0B5-02B3AC21F2A7}"/>
              </a:ext>
            </a:extLst>
          </p:cNvPr>
          <p:cNvCxnSpPr/>
          <p:nvPr/>
        </p:nvCxnSpPr>
        <p:spPr>
          <a:xfrm>
            <a:off x="209677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0" name="DGM">
            <a:extLst>
              <a:ext uri="{FF2B5EF4-FFF2-40B4-BE49-F238E27FC236}">
                <a16:creationId xmlns:a16="http://schemas.microsoft.com/office/drawing/2014/main" id="{C33BF287-9962-6AE0-F2A2-ED9211C44044}"/>
              </a:ext>
            </a:extLst>
          </p:cNvPr>
          <p:cNvCxnSpPr/>
          <p:nvPr/>
        </p:nvCxnSpPr>
        <p:spPr>
          <a:xfrm>
            <a:off x="212090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1" name="DGM">
            <a:extLst>
              <a:ext uri="{FF2B5EF4-FFF2-40B4-BE49-F238E27FC236}">
                <a16:creationId xmlns:a16="http://schemas.microsoft.com/office/drawing/2014/main" id="{D48FC9B0-F628-EA13-F98B-BA40C060FDF2}"/>
              </a:ext>
            </a:extLst>
          </p:cNvPr>
          <p:cNvCxnSpPr/>
          <p:nvPr/>
        </p:nvCxnSpPr>
        <p:spPr>
          <a:xfrm>
            <a:off x="21450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2" name="DGM">
            <a:extLst>
              <a:ext uri="{FF2B5EF4-FFF2-40B4-BE49-F238E27FC236}">
                <a16:creationId xmlns:a16="http://schemas.microsoft.com/office/drawing/2014/main" id="{0C3C9BEF-4403-C29B-50E0-358F6C1A1CFE}"/>
              </a:ext>
            </a:extLst>
          </p:cNvPr>
          <p:cNvCxnSpPr/>
          <p:nvPr/>
        </p:nvCxnSpPr>
        <p:spPr>
          <a:xfrm>
            <a:off x="21691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3" name="DGM">
            <a:extLst>
              <a:ext uri="{FF2B5EF4-FFF2-40B4-BE49-F238E27FC236}">
                <a16:creationId xmlns:a16="http://schemas.microsoft.com/office/drawing/2014/main" id="{B3BCC8CA-33BA-816A-38D4-E3E63D71FB5E}"/>
              </a:ext>
            </a:extLst>
          </p:cNvPr>
          <p:cNvCxnSpPr/>
          <p:nvPr/>
        </p:nvCxnSpPr>
        <p:spPr>
          <a:xfrm>
            <a:off x="21932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4" name="DGM">
            <a:extLst>
              <a:ext uri="{FF2B5EF4-FFF2-40B4-BE49-F238E27FC236}">
                <a16:creationId xmlns:a16="http://schemas.microsoft.com/office/drawing/2014/main" id="{C0348BC9-78BE-D152-C705-F92A16397743}"/>
              </a:ext>
            </a:extLst>
          </p:cNvPr>
          <p:cNvCxnSpPr/>
          <p:nvPr/>
        </p:nvCxnSpPr>
        <p:spPr>
          <a:xfrm>
            <a:off x="221742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5" name="DGM">
            <a:extLst>
              <a:ext uri="{FF2B5EF4-FFF2-40B4-BE49-F238E27FC236}">
                <a16:creationId xmlns:a16="http://schemas.microsoft.com/office/drawing/2014/main" id="{C145E4F7-C32D-B508-F2CD-713604C6146D}"/>
              </a:ext>
            </a:extLst>
          </p:cNvPr>
          <p:cNvCxnSpPr/>
          <p:nvPr/>
        </p:nvCxnSpPr>
        <p:spPr>
          <a:xfrm>
            <a:off x="224155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6" name="DGM">
            <a:extLst>
              <a:ext uri="{FF2B5EF4-FFF2-40B4-BE49-F238E27FC236}">
                <a16:creationId xmlns:a16="http://schemas.microsoft.com/office/drawing/2014/main" id="{42176805-7F58-5419-6433-D18E7E80CB94}"/>
              </a:ext>
            </a:extLst>
          </p:cNvPr>
          <p:cNvCxnSpPr/>
          <p:nvPr/>
        </p:nvCxnSpPr>
        <p:spPr>
          <a:xfrm>
            <a:off x="226568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7" name="DGM">
            <a:extLst>
              <a:ext uri="{FF2B5EF4-FFF2-40B4-BE49-F238E27FC236}">
                <a16:creationId xmlns:a16="http://schemas.microsoft.com/office/drawing/2014/main" id="{7F8F13D0-0231-84FD-0843-0E127574B7FA}"/>
              </a:ext>
            </a:extLst>
          </p:cNvPr>
          <p:cNvCxnSpPr/>
          <p:nvPr/>
        </p:nvCxnSpPr>
        <p:spPr>
          <a:xfrm>
            <a:off x="228981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8" name="DGM">
            <a:extLst>
              <a:ext uri="{FF2B5EF4-FFF2-40B4-BE49-F238E27FC236}">
                <a16:creationId xmlns:a16="http://schemas.microsoft.com/office/drawing/2014/main" id="{1CF81B3D-6DB6-902F-BA93-6F98C5D3FE76}"/>
              </a:ext>
            </a:extLst>
          </p:cNvPr>
          <p:cNvCxnSpPr/>
          <p:nvPr/>
        </p:nvCxnSpPr>
        <p:spPr>
          <a:xfrm>
            <a:off x="231394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9" name="DGM">
            <a:extLst>
              <a:ext uri="{FF2B5EF4-FFF2-40B4-BE49-F238E27FC236}">
                <a16:creationId xmlns:a16="http://schemas.microsoft.com/office/drawing/2014/main" id="{CA4FCE65-B503-84D3-7DEB-F94021D67460}"/>
              </a:ext>
            </a:extLst>
          </p:cNvPr>
          <p:cNvCxnSpPr/>
          <p:nvPr/>
        </p:nvCxnSpPr>
        <p:spPr>
          <a:xfrm>
            <a:off x="233807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0" name="DGM">
            <a:extLst>
              <a:ext uri="{FF2B5EF4-FFF2-40B4-BE49-F238E27FC236}">
                <a16:creationId xmlns:a16="http://schemas.microsoft.com/office/drawing/2014/main" id="{42D95628-F764-4C73-1300-10B1BA830408}"/>
              </a:ext>
            </a:extLst>
          </p:cNvPr>
          <p:cNvCxnSpPr/>
          <p:nvPr/>
        </p:nvCxnSpPr>
        <p:spPr>
          <a:xfrm>
            <a:off x="236220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1" name="DGM">
            <a:extLst>
              <a:ext uri="{FF2B5EF4-FFF2-40B4-BE49-F238E27FC236}">
                <a16:creationId xmlns:a16="http://schemas.microsoft.com/office/drawing/2014/main" id="{A8170138-F74C-AA49-B453-9554E274BDD0}"/>
              </a:ext>
            </a:extLst>
          </p:cNvPr>
          <p:cNvCxnSpPr/>
          <p:nvPr/>
        </p:nvCxnSpPr>
        <p:spPr>
          <a:xfrm>
            <a:off x="23863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2" name="DGM">
            <a:extLst>
              <a:ext uri="{FF2B5EF4-FFF2-40B4-BE49-F238E27FC236}">
                <a16:creationId xmlns:a16="http://schemas.microsoft.com/office/drawing/2014/main" id="{6E2AD70A-5732-D5DB-F3CA-7B481C944AA7}"/>
              </a:ext>
            </a:extLst>
          </p:cNvPr>
          <p:cNvCxnSpPr/>
          <p:nvPr/>
        </p:nvCxnSpPr>
        <p:spPr>
          <a:xfrm>
            <a:off x="24104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3" name="DGM">
            <a:extLst>
              <a:ext uri="{FF2B5EF4-FFF2-40B4-BE49-F238E27FC236}">
                <a16:creationId xmlns:a16="http://schemas.microsoft.com/office/drawing/2014/main" id="{C25F5263-78F3-7BA1-8CB5-10A7D5DFCAA0}"/>
              </a:ext>
            </a:extLst>
          </p:cNvPr>
          <p:cNvCxnSpPr/>
          <p:nvPr/>
        </p:nvCxnSpPr>
        <p:spPr>
          <a:xfrm>
            <a:off x="24345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4" name="DGM">
            <a:extLst>
              <a:ext uri="{FF2B5EF4-FFF2-40B4-BE49-F238E27FC236}">
                <a16:creationId xmlns:a16="http://schemas.microsoft.com/office/drawing/2014/main" id="{444A1DF2-0C63-3263-205F-C3537880E5B2}"/>
              </a:ext>
            </a:extLst>
          </p:cNvPr>
          <p:cNvCxnSpPr/>
          <p:nvPr/>
        </p:nvCxnSpPr>
        <p:spPr>
          <a:xfrm>
            <a:off x="18796000" y="127381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5" name="DGM">
            <a:extLst>
              <a:ext uri="{FF2B5EF4-FFF2-40B4-BE49-F238E27FC236}">
                <a16:creationId xmlns:a16="http://schemas.microsoft.com/office/drawing/2014/main" id="{0DE1E150-A38E-1D0A-EF99-451140DB85E1}"/>
              </a:ext>
            </a:extLst>
          </p:cNvPr>
          <p:cNvCxnSpPr/>
          <p:nvPr/>
        </p:nvCxnSpPr>
        <p:spPr>
          <a:xfrm>
            <a:off x="18796000" y="129794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6" name="DGM">
            <a:extLst>
              <a:ext uri="{FF2B5EF4-FFF2-40B4-BE49-F238E27FC236}">
                <a16:creationId xmlns:a16="http://schemas.microsoft.com/office/drawing/2014/main" id="{9B3DD8FD-F55B-D8E3-AA0E-16ACFAE8D688}"/>
              </a:ext>
            </a:extLst>
          </p:cNvPr>
          <p:cNvCxnSpPr/>
          <p:nvPr/>
        </p:nvCxnSpPr>
        <p:spPr>
          <a:xfrm>
            <a:off x="18796000" y="132207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7" name="DGM">
            <a:extLst>
              <a:ext uri="{FF2B5EF4-FFF2-40B4-BE49-F238E27FC236}">
                <a16:creationId xmlns:a16="http://schemas.microsoft.com/office/drawing/2014/main" id="{D89450CA-5F78-0106-8CE6-BE6C0D4C01DA}"/>
              </a:ext>
            </a:extLst>
          </p:cNvPr>
          <p:cNvCxnSpPr/>
          <p:nvPr/>
        </p:nvCxnSpPr>
        <p:spPr>
          <a:xfrm>
            <a:off x="18796000" y="134620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8" name="DGM">
            <a:extLst>
              <a:ext uri="{FF2B5EF4-FFF2-40B4-BE49-F238E27FC236}">
                <a16:creationId xmlns:a16="http://schemas.microsoft.com/office/drawing/2014/main" id="{33F5C857-8C78-59FE-2139-C68809D872E8}"/>
              </a:ext>
            </a:extLst>
          </p:cNvPr>
          <p:cNvCxnSpPr/>
          <p:nvPr/>
        </p:nvCxnSpPr>
        <p:spPr>
          <a:xfrm>
            <a:off x="18796000" y="137033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9" name="DGM">
            <a:extLst>
              <a:ext uri="{FF2B5EF4-FFF2-40B4-BE49-F238E27FC236}">
                <a16:creationId xmlns:a16="http://schemas.microsoft.com/office/drawing/2014/main" id="{F8419CA0-F2ED-24F7-5D69-22707B11DFDC}"/>
              </a:ext>
            </a:extLst>
          </p:cNvPr>
          <p:cNvCxnSpPr/>
          <p:nvPr/>
        </p:nvCxnSpPr>
        <p:spPr>
          <a:xfrm>
            <a:off x="18796000" y="139446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0" name="DGM">
            <a:extLst>
              <a:ext uri="{FF2B5EF4-FFF2-40B4-BE49-F238E27FC236}">
                <a16:creationId xmlns:a16="http://schemas.microsoft.com/office/drawing/2014/main" id="{BE2CF4F3-EA47-A969-317C-DD207E07310A}"/>
              </a:ext>
            </a:extLst>
          </p:cNvPr>
          <p:cNvCxnSpPr/>
          <p:nvPr/>
        </p:nvCxnSpPr>
        <p:spPr>
          <a:xfrm>
            <a:off x="18796000" y="141859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1" name="DGM">
            <a:extLst>
              <a:ext uri="{FF2B5EF4-FFF2-40B4-BE49-F238E27FC236}">
                <a16:creationId xmlns:a16="http://schemas.microsoft.com/office/drawing/2014/main" id="{7D34E3CC-D801-D92B-550C-D88F458EB05E}"/>
              </a:ext>
            </a:extLst>
          </p:cNvPr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2" name="DGM">
            <a:extLst>
              <a:ext uri="{FF2B5EF4-FFF2-40B4-BE49-F238E27FC236}">
                <a16:creationId xmlns:a16="http://schemas.microsoft.com/office/drawing/2014/main" id="{C2FC2228-4B8C-47F9-52B2-3FBCEB01BB99}"/>
              </a:ext>
            </a:extLst>
          </p:cNvPr>
          <p:cNvCxnSpPr/>
          <p:nvPr/>
        </p:nvCxnSpPr>
        <p:spPr>
          <a:xfrm>
            <a:off x="18796000" y="146685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3" name="DGM">
            <a:extLst>
              <a:ext uri="{FF2B5EF4-FFF2-40B4-BE49-F238E27FC236}">
                <a16:creationId xmlns:a16="http://schemas.microsoft.com/office/drawing/2014/main" id="{E3C63A5E-5FCF-80D3-3F46-B70E467C1885}"/>
              </a:ext>
            </a:extLst>
          </p:cNvPr>
          <p:cNvCxnSpPr/>
          <p:nvPr/>
        </p:nvCxnSpPr>
        <p:spPr>
          <a:xfrm>
            <a:off x="18796000" y="149098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4" name="DGM">
            <a:extLst>
              <a:ext uri="{FF2B5EF4-FFF2-40B4-BE49-F238E27FC236}">
                <a16:creationId xmlns:a16="http://schemas.microsoft.com/office/drawing/2014/main" id="{677209C3-863A-E982-06D9-A9D2DB0244C1}"/>
              </a:ext>
            </a:extLst>
          </p:cNvPr>
          <p:cNvCxnSpPr/>
          <p:nvPr/>
        </p:nvCxnSpPr>
        <p:spPr>
          <a:xfrm>
            <a:off x="18796000" y="151511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5" name="DGM">
            <a:extLst>
              <a:ext uri="{FF2B5EF4-FFF2-40B4-BE49-F238E27FC236}">
                <a16:creationId xmlns:a16="http://schemas.microsoft.com/office/drawing/2014/main" id="{A91FC9AF-2812-3859-C457-A409E93B4750}"/>
              </a:ext>
            </a:extLst>
          </p:cNvPr>
          <p:cNvCxnSpPr/>
          <p:nvPr/>
        </p:nvCxnSpPr>
        <p:spPr>
          <a:xfrm>
            <a:off x="18796000" y="153924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6" name="DGM">
            <a:extLst>
              <a:ext uri="{FF2B5EF4-FFF2-40B4-BE49-F238E27FC236}">
                <a16:creationId xmlns:a16="http://schemas.microsoft.com/office/drawing/2014/main" id="{EDBB7CD9-B1F4-89F2-0003-A1C18D904C96}"/>
              </a:ext>
            </a:extLst>
          </p:cNvPr>
          <p:cNvCxnSpPr/>
          <p:nvPr/>
        </p:nvCxnSpPr>
        <p:spPr>
          <a:xfrm>
            <a:off x="18796000" y="156337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7" name="DGM">
            <a:extLst>
              <a:ext uri="{FF2B5EF4-FFF2-40B4-BE49-F238E27FC236}">
                <a16:creationId xmlns:a16="http://schemas.microsoft.com/office/drawing/2014/main" id="{7C811986-7270-9F88-ABDC-9C022E592740}"/>
              </a:ext>
            </a:extLst>
          </p:cNvPr>
          <p:cNvCxnSpPr/>
          <p:nvPr/>
        </p:nvCxnSpPr>
        <p:spPr>
          <a:xfrm>
            <a:off x="18796000" y="158750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8" name="DGM">
            <a:extLst>
              <a:ext uri="{FF2B5EF4-FFF2-40B4-BE49-F238E27FC236}">
                <a16:creationId xmlns:a16="http://schemas.microsoft.com/office/drawing/2014/main" id="{A6241099-3385-542E-6D0C-305A78D989F9}"/>
              </a:ext>
            </a:extLst>
          </p:cNvPr>
          <p:cNvCxnSpPr/>
          <p:nvPr/>
        </p:nvCxnSpPr>
        <p:spPr>
          <a:xfrm>
            <a:off x="18796000" y="161163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sp>
        <p:nvSpPr>
          <p:cNvPr id="1839" name="DGM">
            <a:extLst>
              <a:ext uri="{FF2B5EF4-FFF2-40B4-BE49-F238E27FC236}">
                <a16:creationId xmlns:a16="http://schemas.microsoft.com/office/drawing/2014/main" id="{6A8C610B-0C32-CFD1-E50F-0E7E253473BF}"/>
              </a:ext>
            </a:extLst>
          </p:cNvPr>
          <p:cNvSpPr/>
          <p:nvPr/>
        </p:nvSpPr>
        <p:spPr>
          <a:xfrm>
            <a:off x="25311100" y="6096000"/>
            <a:ext cx="9652000" cy="57912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840" name="DGM">
            <a:extLst>
              <a:ext uri="{FF2B5EF4-FFF2-40B4-BE49-F238E27FC236}">
                <a16:creationId xmlns:a16="http://schemas.microsoft.com/office/drawing/2014/main" id="{42560CD4-1F9B-C21D-E603-0EC1197AE3B1}"/>
              </a:ext>
            </a:extLst>
          </p:cNvPr>
          <p:cNvCxnSpPr/>
          <p:nvPr/>
        </p:nvCxnSpPr>
        <p:spPr>
          <a:xfrm>
            <a:off x="25552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1" name="DGM">
            <a:extLst>
              <a:ext uri="{FF2B5EF4-FFF2-40B4-BE49-F238E27FC236}">
                <a16:creationId xmlns:a16="http://schemas.microsoft.com/office/drawing/2014/main" id="{2A5A4CB8-7296-9F43-B72F-CC7240C4477B}"/>
              </a:ext>
            </a:extLst>
          </p:cNvPr>
          <p:cNvCxnSpPr/>
          <p:nvPr/>
        </p:nvCxnSpPr>
        <p:spPr>
          <a:xfrm>
            <a:off x="25793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2" name="DGM">
            <a:extLst>
              <a:ext uri="{FF2B5EF4-FFF2-40B4-BE49-F238E27FC236}">
                <a16:creationId xmlns:a16="http://schemas.microsoft.com/office/drawing/2014/main" id="{7A45C412-1D9F-4482-08CD-1A16AA163F02}"/>
              </a:ext>
            </a:extLst>
          </p:cNvPr>
          <p:cNvCxnSpPr/>
          <p:nvPr/>
        </p:nvCxnSpPr>
        <p:spPr>
          <a:xfrm>
            <a:off x="26035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3" name="DGM">
            <a:extLst>
              <a:ext uri="{FF2B5EF4-FFF2-40B4-BE49-F238E27FC236}">
                <a16:creationId xmlns:a16="http://schemas.microsoft.com/office/drawing/2014/main" id="{F464C09C-9FA6-BECF-D601-861D5367FF55}"/>
              </a:ext>
            </a:extLst>
          </p:cNvPr>
          <p:cNvCxnSpPr/>
          <p:nvPr/>
        </p:nvCxnSpPr>
        <p:spPr>
          <a:xfrm>
            <a:off x="26276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4" name="DGM">
            <a:extLst>
              <a:ext uri="{FF2B5EF4-FFF2-40B4-BE49-F238E27FC236}">
                <a16:creationId xmlns:a16="http://schemas.microsoft.com/office/drawing/2014/main" id="{540D1579-BB7E-A204-4814-281A7A4E3B2B}"/>
              </a:ext>
            </a:extLst>
          </p:cNvPr>
          <p:cNvCxnSpPr/>
          <p:nvPr/>
        </p:nvCxnSpPr>
        <p:spPr>
          <a:xfrm>
            <a:off x="26517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5" name="DGM">
            <a:extLst>
              <a:ext uri="{FF2B5EF4-FFF2-40B4-BE49-F238E27FC236}">
                <a16:creationId xmlns:a16="http://schemas.microsoft.com/office/drawing/2014/main" id="{69DE9B38-02CF-30F9-CF3F-238CC80CC931}"/>
              </a:ext>
            </a:extLst>
          </p:cNvPr>
          <p:cNvCxnSpPr/>
          <p:nvPr/>
        </p:nvCxnSpPr>
        <p:spPr>
          <a:xfrm>
            <a:off x="26758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6" name="DGM">
            <a:extLst>
              <a:ext uri="{FF2B5EF4-FFF2-40B4-BE49-F238E27FC236}">
                <a16:creationId xmlns:a16="http://schemas.microsoft.com/office/drawing/2014/main" id="{5419528D-1084-9E1E-5E3C-620C833BD756}"/>
              </a:ext>
            </a:extLst>
          </p:cNvPr>
          <p:cNvCxnSpPr/>
          <p:nvPr/>
        </p:nvCxnSpPr>
        <p:spPr>
          <a:xfrm>
            <a:off x="27000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7" name="DGM">
            <a:extLst>
              <a:ext uri="{FF2B5EF4-FFF2-40B4-BE49-F238E27FC236}">
                <a16:creationId xmlns:a16="http://schemas.microsoft.com/office/drawing/2014/main" id="{6075CE4B-5134-4294-E424-159673233B96}"/>
              </a:ext>
            </a:extLst>
          </p:cNvPr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8" name="DGM">
            <a:extLst>
              <a:ext uri="{FF2B5EF4-FFF2-40B4-BE49-F238E27FC236}">
                <a16:creationId xmlns:a16="http://schemas.microsoft.com/office/drawing/2014/main" id="{6A56B25F-6188-EBA0-061F-84A73D5D2E93}"/>
              </a:ext>
            </a:extLst>
          </p:cNvPr>
          <p:cNvCxnSpPr/>
          <p:nvPr/>
        </p:nvCxnSpPr>
        <p:spPr>
          <a:xfrm>
            <a:off x="27482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9" name="DGM">
            <a:extLst>
              <a:ext uri="{FF2B5EF4-FFF2-40B4-BE49-F238E27FC236}">
                <a16:creationId xmlns:a16="http://schemas.microsoft.com/office/drawing/2014/main" id="{E8C69941-4A40-0E6F-364E-41CCEF16D4CD}"/>
              </a:ext>
            </a:extLst>
          </p:cNvPr>
          <p:cNvCxnSpPr/>
          <p:nvPr/>
        </p:nvCxnSpPr>
        <p:spPr>
          <a:xfrm>
            <a:off x="27724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0" name="DGM">
            <a:extLst>
              <a:ext uri="{FF2B5EF4-FFF2-40B4-BE49-F238E27FC236}">
                <a16:creationId xmlns:a16="http://schemas.microsoft.com/office/drawing/2014/main" id="{33AF8EF2-1370-4CF2-712C-1FC6C32C69A2}"/>
              </a:ext>
            </a:extLst>
          </p:cNvPr>
          <p:cNvCxnSpPr/>
          <p:nvPr/>
        </p:nvCxnSpPr>
        <p:spPr>
          <a:xfrm>
            <a:off x="27965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1" name="DGM">
            <a:extLst>
              <a:ext uri="{FF2B5EF4-FFF2-40B4-BE49-F238E27FC236}">
                <a16:creationId xmlns:a16="http://schemas.microsoft.com/office/drawing/2014/main" id="{A5D27753-0A72-EECD-21FE-8D800E960797}"/>
              </a:ext>
            </a:extLst>
          </p:cNvPr>
          <p:cNvCxnSpPr/>
          <p:nvPr/>
        </p:nvCxnSpPr>
        <p:spPr>
          <a:xfrm>
            <a:off x="28206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2" name="DGM">
            <a:extLst>
              <a:ext uri="{FF2B5EF4-FFF2-40B4-BE49-F238E27FC236}">
                <a16:creationId xmlns:a16="http://schemas.microsoft.com/office/drawing/2014/main" id="{AA936F7B-C8CC-554B-B0B7-A0C6328C8013}"/>
              </a:ext>
            </a:extLst>
          </p:cNvPr>
          <p:cNvCxnSpPr/>
          <p:nvPr/>
        </p:nvCxnSpPr>
        <p:spPr>
          <a:xfrm>
            <a:off x="28448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3" name="DGM">
            <a:extLst>
              <a:ext uri="{FF2B5EF4-FFF2-40B4-BE49-F238E27FC236}">
                <a16:creationId xmlns:a16="http://schemas.microsoft.com/office/drawing/2014/main" id="{F8254EB4-0951-9214-0008-F1580847F1D5}"/>
              </a:ext>
            </a:extLst>
          </p:cNvPr>
          <p:cNvCxnSpPr/>
          <p:nvPr/>
        </p:nvCxnSpPr>
        <p:spPr>
          <a:xfrm>
            <a:off x="28689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4" name="DGM">
            <a:extLst>
              <a:ext uri="{FF2B5EF4-FFF2-40B4-BE49-F238E27FC236}">
                <a16:creationId xmlns:a16="http://schemas.microsoft.com/office/drawing/2014/main" id="{75983FBD-C009-32FC-9846-75F164D5D31C}"/>
              </a:ext>
            </a:extLst>
          </p:cNvPr>
          <p:cNvCxnSpPr/>
          <p:nvPr/>
        </p:nvCxnSpPr>
        <p:spPr>
          <a:xfrm>
            <a:off x="28930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5" name="DGM">
            <a:extLst>
              <a:ext uri="{FF2B5EF4-FFF2-40B4-BE49-F238E27FC236}">
                <a16:creationId xmlns:a16="http://schemas.microsoft.com/office/drawing/2014/main" id="{BABDC811-4EF8-BA45-6AA4-8F2E4A9B06A2}"/>
              </a:ext>
            </a:extLst>
          </p:cNvPr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6" name="DGM">
            <a:extLst>
              <a:ext uri="{FF2B5EF4-FFF2-40B4-BE49-F238E27FC236}">
                <a16:creationId xmlns:a16="http://schemas.microsoft.com/office/drawing/2014/main" id="{3AC703F1-BA1F-E284-FF11-288926058DB3}"/>
              </a:ext>
            </a:extLst>
          </p:cNvPr>
          <p:cNvCxnSpPr/>
          <p:nvPr/>
        </p:nvCxnSpPr>
        <p:spPr>
          <a:xfrm>
            <a:off x="29413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7" name="DGM">
            <a:extLst>
              <a:ext uri="{FF2B5EF4-FFF2-40B4-BE49-F238E27FC236}">
                <a16:creationId xmlns:a16="http://schemas.microsoft.com/office/drawing/2014/main" id="{005F8692-B145-3BE4-9145-31D5E8D268EC}"/>
              </a:ext>
            </a:extLst>
          </p:cNvPr>
          <p:cNvCxnSpPr/>
          <p:nvPr/>
        </p:nvCxnSpPr>
        <p:spPr>
          <a:xfrm>
            <a:off x="29654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8" name="DGM">
            <a:extLst>
              <a:ext uri="{FF2B5EF4-FFF2-40B4-BE49-F238E27FC236}">
                <a16:creationId xmlns:a16="http://schemas.microsoft.com/office/drawing/2014/main" id="{5D4DA661-72ED-EFEF-7F79-FFF77368FE5F}"/>
              </a:ext>
            </a:extLst>
          </p:cNvPr>
          <p:cNvCxnSpPr/>
          <p:nvPr/>
        </p:nvCxnSpPr>
        <p:spPr>
          <a:xfrm>
            <a:off x="29895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9" name="DGM">
            <a:extLst>
              <a:ext uri="{FF2B5EF4-FFF2-40B4-BE49-F238E27FC236}">
                <a16:creationId xmlns:a16="http://schemas.microsoft.com/office/drawing/2014/main" id="{01B2F345-77B2-2BA7-1708-17EDFBFAB2B5}"/>
              </a:ext>
            </a:extLst>
          </p:cNvPr>
          <p:cNvCxnSpPr/>
          <p:nvPr/>
        </p:nvCxnSpPr>
        <p:spPr>
          <a:xfrm>
            <a:off x="30137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0" name="DGM">
            <a:extLst>
              <a:ext uri="{FF2B5EF4-FFF2-40B4-BE49-F238E27FC236}">
                <a16:creationId xmlns:a16="http://schemas.microsoft.com/office/drawing/2014/main" id="{E75C0FA7-5221-51C3-7AAE-8C15FFEAE4AC}"/>
              </a:ext>
            </a:extLst>
          </p:cNvPr>
          <p:cNvCxnSpPr/>
          <p:nvPr/>
        </p:nvCxnSpPr>
        <p:spPr>
          <a:xfrm>
            <a:off x="30378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1" name="DGM">
            <a:extLst>
              <a:ext uri="{FF2B5EF4-FFF2-40B4-BE49-F238E27FC236}">
                <a16:creationId xmlns:a16="http://schemas.microsoft.com/office/drawing/2014/main" id="{5B226722-4D13-5A53-3530-E617A91AB3B2}"/>
              </a:ext>
            </a:extLst>
          </p:cNvPr>
          <p:cNvCxnSpPr/>
          <p:nvPr/>
        </p:nvCxnSpPr>
        <p:spPr>
          <a:xfrm>
            <a:off x="30619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2" name="DGM">
            <a:extLst>
              <a:ext uri="{FF2B5EF4-FFF2-40B4-BE49-F238E27FC236}">
                <a16:creationId xmlns:a16="http://schemas.microsoft.com/office/drawing/2014/main" id="{88430535-65D6-F785-0270-5BEE3C29954D}"/>
              </a:ext>
            </a:extLst>
          </p:cNvPr>
          <p:cNvCxnSpPr/>
          <p:nvPr/>
        </p:nvCxnSpPr>
        <p:spPr>
          <a:xfrm>
            <a:off x="30861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3" name="DGM">
            <a:extLst>
              <a:ext uri="{FF2B5EF4-FFF2-40B4-BE49-F238E27FC236}">
                <a16:creationId xmlns:a16="http://schemas.microsoft.com/office/drawing/2014/main" id="{C5A0ACBF-1D8E-7A31-8C8E-A3E650CF0E15}"/>
              </a:ext>
            </a:extLst>
          </p:cNvPr>
          <p:cNvCxnSpPr/>
          <p:nvPr/>
        </p:nvCxnSpPr>
        <p:spPr>
          <a:xfrm>
            <a:off x="31102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4" name="DGM">
            <a:extLst>
              <a:ext uri="{FF2B5EF4-FFF2-40B4-BE49-F238E27FC236}">
                <a16:creationId xmlns:a16="http://schemas.microsoft.com/office/drawing/2014/main" id="{34FC8FC9-87D5-94DD-451C-1019815FFC72}"/>
              </a:ext>
            </a:extLst>
          </p:cNvPr>
          <p:cNvCxnSpPr/>
          <p:nvPr/>
        </p:nvCxnSpPr>
        <p:spPr>
          <a:xfrm>
            <a:off x="31343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5" name="DGM">
            <a:extLst>
              <a:ext uri="{FF2B5EF4-FFF2-40B4-BE49-F238E27FC236}">
                <a16:creationId xmlns:a16="http://schemas.microsoft.com/office/drawing/2014/main" id="{DD8E3292-D66C-9C82-6227-1411556AFBAF}"/>
              </a:ext>
            </a:extLst>
          </p:cNvPr>
          <p:cNvCxnSpPr/>
          <p:nvPr/>
        </p:nvCxnSpPr>
        <p:spPr>
          <a:xfrm>
            <a:off x="31584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6" name="DGM">
            <a:extLst>
              <a:ext uri="{FF2B5EF4-FFF2-40B4-BE49-F238E27FC236}">
                <a16:creationId xmlns:a16="http://schemas.microsoft.com/office/drawing/2014/main" id="{32AA393E-2567-89C1-E045-BC20187442CA}"/>
              </a:ext>
            </a:extLst>
          </p:cNvPr>
          <p:cNvCxnSpPr/>
          <p:nvPr/>
        </p:nvCxnSpPr>
        <p:spPr>
          <a:xfrm>
            <a:off x="31826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7" name="DGM">
            <a:extLst>
              <a:ext uri="{FF2B5EF4-FFF2-40B4-BE49-F238E27FC236}">
                <a16:creationId xmlns:a16="http://schemas.microsoft.com/office/drawing/2014/main" id="{E406FB1C-C176-58AA-B79B-E4E2FCB9092F}"/>
              </a:ext>
            </a:extLst>
          </p:cNvPr>
          <p:cNvCxnSpPr/>
          <p:nvPr/>
        </p:nvCxnSpPr>
        <p:spPr>
          <a:xfrm>
            <a:off x="32067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8" name="DGM">
            <a:extLst>
              <a:ext uri="{FF2B5EF4-FFF2-40B4-BE49-F238E27FC236}">
                <a16:creationId xmlns:a16="http://schemas.microsoft.com/office/drawing/2014/main" id="{D856F30B-41C8-340C-96C7-C76F728DD5F4}"/>
              </a:ext>
            </a:extLst>
          </p:cNvPr>
          <p:cNvCxnSpPr/>
          <p:nvPr/>
        </p:nvCxnSpPr>
        <p:spPr>
          <a:xfrm>
            <a:off x="32308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9" name="DGM">
            <a:extLst>
              <a:ext uri="{FF2B5EF4-FFF2-40B4-BE49-F238E27FC236}">
                <a16:creationId xmlns:a16="http://schemas.microsoft.com/office/drawing/2014/main" id="{B9DB37F9-4C88-5F4F-06A5-415787A27755}"/>
              </a:ext>
            </a:extLst>
          </p:cNvPr>
          <p:cNvCxnSpPr/>
          <p:nvPr/>
        </p:nvCxnSpPr>
        <p:spPr>
          <a:xfrm>
            <a:off x="32550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0" name="DGM">
            <a:extLst>
              <a:ext uri="{FF2B5EF4-FFF2-40B4-BE49-F238E27FC236}">
                <a16:creationId xmlns:a16="http://schemas.microsoft.com/office/drawing/2014/main" id="{C022EB50-CD8E-1B26-6567-1E9A1445BA98}"/>
              </a:ext>
            </a:extLst>
          </p:cNvPr>
          <p:cNvCxnSpPr/>
          <p:nvPr/>
        </p:nvCxnSpPr>
        <p:spPr>
          <a:xfrm>
            <a:off x="32791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1" name="DGM">
            <a:extLst>
              <a:ext uri="{FF2B5EF4-FFF2-40B4-BE49-F238E27FC236}">
                <a16:creationId xmlns:a16="http://schemas.microsoft.com/office/drawing/2014/main" id="{3CC4290F-1EA5-BED7-0891-2A90F5858584}"/>
              </a:ext>
            </a:extLst>
          </p:cNvPr>
          <p:cNvCxnSpPr/>
          <p:nvPr/>
        </p:nvCxnSpPr>
        <p:spPr>
          <a:xfrm>
            <a:off x="33032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2" name="DGM">
            <a:extLst>
              <a:ext uri="{FF2B5EF4-FFF2-40B4-BE49-F238E27FC236}">
                <a16:creationId xmlns:a16="http://schemas.microsoft.com/office/drawing/2014/main" id="{9E854219-9F8D-DF4C-1386-E0B9675BE35D}"/>
              </a:ext>
            </a:extLst>
          </p:cNvPr>
          <p:cNvCxnSpPr/>
          <p:nvPr/>
        </p:nvCxnSpPr>
        <p:spPr>
          <a:xfrm>
            <a:off x="33274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3" name="DGM">
            <a:extLst>
              <a:ext uri="{FF2B5EF4-FFF2-40B4-BE49-F238E27FC236}">
                <a16:creationId xmlns:a16="http://schemas.microsoft.com/office/drawing/2014/main" id="{8C2DD5DA-BFB2-A6A3-8984-106DC5F8786B}"/>
              </a:ext>
            </a:extLst>
          </p:cNvPr>
          <p:cNvCxnSpPr/>
          <p:nvPr/>
        </p:nvCxnSpPr>
        <p:spPr>
          <a:xfrm>
            <a:off x="33515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4" name="DGM">
            <a:extLst>
              <a:ext uri="{FF2B5EF4-FFF2-40B4-BE49-F238E27FC236}">
                <a16:creationId xmlns:a16="http://schemas.microsoft.com/office/drawing/2014/main" id="{A510ED04-87C5-4898-4AFC-044C30DA28F4}"/>
              </a:ext>
            </a:extLst>
          </p:cNvPr>
          <p:cNvCxnSpPr/>
          <p:nvPr/>
        </p:nvCxnSpPr>
        <p:spPr>
          <a:xfrm>
            <a:off x="33756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5" name="DGM">
            <a:extLst>
              <a:ext uri="{FF2B5EF4-FFF2-40B4-BE49-F238E27FC236}">
                <a16:creationId xmlns:a16="http://schemas.microsoft.com/office/drawing/2014/main" id="{315D09D3-A85F-BC9D-DBAE-8942D6B14E76}"/>
              </a:ext>
            </a:extLst>
          </p:cNvPr>
          <p:cNvCxnSpPr/>
          <p:nvPr/>
        </p:nvCxnSpPr>
        <p:spPr>
          <a:xfrm>
            <a:off x="33997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6" name="DGM">
            <a:extLst>
              <a:ext uri="{FF2B5EF4-FFF2-40B4-BE49-F238E27FC236}">
                <a16:creationId xmlns:a16="http://schemas.microsoft.com/office/drawing/2014/main" id="{5B1C050F-582F-491A-7728-471583F016A8}"/>
              </a:ext>
            </a:extLst>
          </p:cNvPr>
          <p:cNvCxnSpPr/>
          <p:nvPr/>
        </p:nvCxnSpPr>
        <p:spPr>
          <a:xfrm>
            <a:off x="34239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7" name="DGM">
            <a:extLst>
              <a:ext uri="{FF2B5EF4-FFF2-40B4-BE49-F238E27FC236}">
                <a16:creationId xmlns:a16="http://schemas.microsoft.com/office/drawing/2014/main" id="{9C840533-EB13-3BAE-65D4-4888587BA0C2}"/>
              </a:ext>
            </a:extLst>
          </p:cNvPr>
          <p:cNvCxnSpPr/>
          <p:nvPr/>
        </p:nvCxnSpPr>
        <p:spPr>
          <a:xfrm>
            <a:off x="34480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8" name="DGM">
            <a:extLst>
              <a:ext uri="{FF2B5EF4-FFF2-40B4-BE49-F238E27FC236}">
                <a16:creationId xmlns:a16="http://schemas.microsoft.com/office/drawing/2014/main" id="{E3632827-FD91-F102-CC8F-DAE1AE584EE2}"/>
              </a:ext>
            </a:extLst>
          </p:cNvPr>
          <p:cNvCxnSpPr/>
          <p:nvPr/>
        </p:nvCxnSpPr>
        <p:spPr>
          <a:xfrm>
            <a:off x="34721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9" name="DGM">
            <a:extLst>
              <a:ext uri="{FF2B5EF4-FFF2-40B4-BE49-F238E27FC236}">
                <a16:creationId xmlns:a16="http://schemas.microsoft.com/office/drawing/2014/main" id="{0A4D7D8E-2BC6-E52A-C9AA-7C2420272958}"/>
              </a:ext>
            </a:extLst>
          </p:cNvPr>
          <p:cNvCxnSpPr/>
          <p:nvPr/>
        </p:nvCxnSpPr>
        <p:spPr>
          <a:xfrm>
            <a:off x="25311100" y="6337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0" name="DGM">
            <a:extLst>
              <a:ext uri="{FF2B5EF4-FFF2-40B4-BE49-F238E27FC236}">
                <a16:creationId xmlns:a16="http://schemas.microsoft.com/office/drawing/2014/main" id="{6B1F9D2E-EDE4-E8F0-DDBE-22F8F0244C9E}"/>
              </a:ext>
            </a:extLst>
          </p:cNvPr>
          <p:cNvCxnSpPr/>
          <p:nvPr/>
        </p:nvCxnSpPr>
        <p:spPr>
          <a:xfrm>
            <a:off x="25311100" y="6578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1" name="DGM">
            <a:extLst>
              <a:ext uri="{FF2B5EF4-FFF2-40B4-BE49-F238E27FC236}">
                <a16:creationId xmlns:a16="http://schemas.microsoft.com/office/drawing/2014/main" id="{867F6485-2CEC-27C8-A7D5-910985D846BD}"/>
              </a:ext>
            </a:extLst>
          </p:cNvPr>
          <p:cNvCxnSpPr/>
          <p:nvPr/>
        </p:nvCxnSpPr>
        <p:spPr>
          <a:xfrm>
            <a:off x="25311100" y="6819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2" name="DGM">
            <a:extLst>
              <a:ext uri="{FF2B5EF4-FFF2-40B4-BE49-F238E27FC236}">
                <a16:creationId xmlns:a16="http://schemas.microsoft.com/office/drawing/2014/main" id="{C1E9E6BA-F571-6E3A-DBF2-5286A5F4C8FA}"/>
              </a:ext>
            </a:extLst>
          </p:cNvPr>
          <p:cNvCxnSpPr/>
          <p:nvPr/>
        </p:nvCxnSpPr>
        <p:spPr>
          <a:xfrm>
            <a:off x="25311100" y="70612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3" name="DGM">
            <a:extLst>
              <a:ext uri="{FF2B5EF4-FFF2-40B4-BE49-F238E27FC236}">
                <a16:creationId xmlns:a16="http://schemas.microsoft.com/office/drawing/2014/main" id="{02AC0927-49CA-4203-B51D-7F9ACA608336}"/>
              </a:ext>
            </a:extLst>
          </p:cNvPr>
          <p:cNvCxnSpPr/>
          <p:nvPr/>
        </p:nvCxnSpPr>
        <p:spPr>
          <a:xfrm>
            <a:off x="25311100" y="73025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4" name="DGM">
            <a:extLst>
              <a:ext uri="{FF2B5EF4-FFF2-40B4-BE49-F238E27FC236}">
                <a16:creationId xmlns:a16="http://schemas.microsoft.com/office/drawing/2014/main" id="{4B5F08A6-421E-62F7-406B-9B24DF133E7B}"/>
              </a:ext>
            </a:extLst>
          </p:cNvPr>
          <p:cNvCxnSpPr/>
          <p:nvPr/>
        </p:nvCxnSpPr>
        <p:spPr>
          <a:xfrm>
            <a:off x="25311100" y="75438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5" name="DGM">
            <a:extLst>
              <a:ext uri="{FF2B5EF4-FFF2-40B4-BE49-F238E27FC236}">
                <a16:creationId xmlns:a16="http://schemas.microsoft.com/office/drawing/2014/main" id="{9A5DED4A-EB40-F5AD-945A-ED4D67380F4E}"/>
              </a:ext>
            </a:extLst>
          </p:cNvPr>
          <p:cNvCxnSpPr/>
          <p:nvPr/>
        </p:nvCxnSpPr>
        <p:spPr>
          <a:xfrm>
            <a:off x="25311100" y="77851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6" name="DGM">
            <a:extLst>
              <a:ext uri="{FF2B5EF4-FFF2-40B4-BE49-F238E27FC236}">
                <a16:creationId xmlns:a16="http://schemas.microsoft.com/office/drawing/2014/main" id="{EED2B395-DB88-940B-0723-DC6B85218107}"/>
              </a:ext>
            </a:extLst>
          </p:cNvPr>
          <p:cNvCxnSpPr/>
          <p:nvPr/>
        </p:nvCxnSpPr>
        <p:spPr>
          <a:xfrm>
            <a:off x="25311100" y="80264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7" name="DGM">
            <a:extLst>
              <a:ext uri="{FF2B5EF4-FFF2-40B4-BE49-F238E27FC236}">
                <a16:creationId xmlns:a16="http://schemas.microsoft.com/office/drawing/2014/main" id="{64017AF3-82E7-D673-A21C-A3461A37FF18}"/>
              </a:ext>
            </a:extLst>
          </p:cNvPr>
          <p:cNvCxnSpPr/>
          <p:nvPr/>
        </p:nvCxnSpPr>
        <p:spPr>
          <a:xfrm>
            <a:off x="25311100" y="82677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8" name="DGM">
            <a:extLst>
              <a:ext uri="{FF2B5EF4-FFF2-40B4-BE49-F238E27FC236}">
                <a16:creationId xmlns:a16="http://schemas.microsoft.com/office/drawing/2014/main" id="{2C96785D-E8C8-FA9D-4893-216D5F6D453C}"/>
              </a:ext>
            </a:extLst>
          </p:cNvPr>
          <p:cNvCxnSpPr/>
          <p:nvPr/>
        </p:nvCxnSpPr>
        <p:spPr>
          <a:xfrm>
            <a:off x="25311100" y="85090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9" name="DGM">
            <a:extLst>
              <a:ext uri="{FF2B5EF4-FFF2-40B4-BE49-F238E27FC236}">
                <a16:creationId xmlns:a16="http://schemas.microsoft.com/office/drawing/2014/main" id="{43F155D3-8158-F2B9-D99F-00B91C86C88B}"/>
              </a:ext>
            </a:extLst>
          </p:cNvPr>
          <p:cNvCxnSpPr/>
          <p:nvPr/>
        </p:nvCxnSpPr>
        <p:spPr>
          <a:xfrm>
            <a:off x="25311100" y="8750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0" name="DGM">
            <a:extLst>
              <a:ext uri="{FF2B5EF4-FFF2-40B4-BE49-F238E27FC236}">
                <a16:creationId xmlns:a16="http://schemas.microsoft.com/office/drawing/2014/main" id="{526C2F34-7A43-3436-E769-1EB76800B93F}"/>
              </a:ext>
            </a:extLst>
          </p:cNvPr>
          <p:cNvCxnSpPr/>
          <p:nvPr/>
        </p:nvCxnSpPr>
        <p:spPr>
          <a:xfrm>
            <a:off x="25311100" y="8991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1" name="DGM">
            <a:extLst>
              <a:ext uri="{FF2B5EF4-FFF2-40B4-BE49-F238E27FC236}">
                <a16:creationId xmlns:a16="http://schemas.microsoft.com/office/drawing/2014/main" id="{ED1672AB-AC75-C2F6-7CD1-E3C826732958}"/>
              </a:ext>
            </a:extLst>
          </p:cNvPr>
          <p:cNvCxnSpPr/>
          <p:nvPr/>
        </p:nvCxnSpPr>
        <p:spPr>
          <a:xfrm>
            <a:off x="25311100" y="9232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2" name="DGM">
            <a:extLst>
              <a:ext uri="{FF2B5EF4-FFF2-40B4-BE49-F238E27FC236}">
                <a16:creationId xmlns:a16="http://schemas.microsoft.com/office/drawing/2014/main" id="{D2FFB5BE-0BF5-9AED-7ECD-5EA37F1DA50B}"/>
              </a:ext>
            </a:extLst>
          </p:cNvPr>
          <p:cNvCxnSpPr/>
          <p:nvPr/>
        </p:nvCxnSpPr>
        <p:spPr>
          <a:xfrm>
            <a:off x="25311100" y="94742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3" name="DGM">
            <a:extLst>
              <a:ext uri="{FF2B5EF4-FFF2-40B4-BE49-F238E27FC236}">
                <a16:creationId xmlns:a16="http://schemas.microsoft.com/office/drawing/2014/main" id="{C0834843-2C8C-4375-F588-637209F9AFD0}"/>
              </a:ext>
            </a:extLst>
          </p:cNvPr>
          <p:cNvCxnSpPr/>
          <p:nvPr/>
        </p:nvCxnSpPr>
        <p:spPr>
          <a:xfrm>
            <a:off x="25311100" y="97155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4" name="DGM">
            <a:extLst>
              <a:ext uri="{FF2B5EF4-FFF2-40B4-BE49-F238E27FC236}">
                <a16:creationId xmlns:a16="http://schemas.microsoft.com/office/drawing/2014/main" id="{2A65510E-436E-BD03-91AA-9F8C8D0031A9}"/>
              </a:ext>
            </a:extLst>
          </p:cNvPr>
          <p:cNvCxnSpPr/>
          <p:nvPr/>
        </p:nvCxnSpPr>
        <p:spPr>
          <a:xfrm>
            <a:off x="25311100" y="99568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5" name="DGM">
            <a:extLst>
              <a:ext uri="{FF2B5EF4-FFF2-40B4-BE49-F238E27FC236}">
                <a16:creationId xmlns:a16="http://schemas.microsoft.com/office/drawing/2014/main" id="{B04478CF-CDF6-4F1B-5456-147C4998837D}"/>
              </a:ext>
            </a:extLst>
          </p:cNvPr>
          <p:cNvCxnSpPr/>
          <p:nvPr/>
        </p:nvCxnSpPr>
        <p:spPr>
          <a:xfrm>
            <a:off x="25311100" y="101981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6" name="DGM">
            <a:extLst>
              <a:ext uri="{FF2B5EF4-FFF2-40B4-BE49-F238E27FC236}">
                <a16:creationId xmlns:a16="http://schemas.microsoft.com/office/drawing/2014/main" id="{CC43CC21-4CFD-19EC-6C27-C27AB8B431FD}"/>
              </a:ext>
            </a:extLst>
          </p:cNvPr>
          <p:cNvCxnSpPr/>
          <p:nvPr/>
        </p:nvCxnSpPr>
        <p:spPr>
          <a:xfrm>
            <a:off x="25311100" y="104394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7" name="DGM">
            <a:extLst>
              <a:ext uri="{FF2B5EF4-FFF2-40B4-BE49-F238E27FC236}">
                <a16:creationId xmlns:a16="http://schemas.microsoft.com/office/drawing/2014/main" id="{07BBFAAC-7AD9-6D03-EA1C-8CDF3758F8A3}"/>
              </a:ext>
            </a:extLst>
          </p:cNvPr>
          <p:cNvCxnSpPr/>
          <p:nvPr/>
        </p:nvCxnSpPr>
        <p:spPr>
          <a:xfrm>
            <a:off x="25311100" y="106807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8" name="DGM">
            <a:extLst>
              <a:ext uri="{FF2B5EF4-FFF2-40B4-BE49-F238E27FC236}">
                <a16:creationId xmlns:a16="http://schemas.microsoft.com/office/drawing/2014/main" id="{80BF06AD-5593-BC53-E36A-302C132A5E8D}"/>
              </a:ext>
            </a:extLst>
          </p:cNvPr>
          <p:cNvCxnSpPr/>
          <p:nvPr/>
        </p:nvCxnSpPr>
        <p:spPr>
          <a:xfrm>
            <a:off x="25311100" y="109220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9" name="DGM">
            <a:extLst>
              <a:ext uri="{FF2B5EF4-FFF2-40B4-BE49-F238E27FC236}">
                <a16:creationId xmlns:a16="http://schemas.microsoft.com/office/drawing/2014/main" id="{10E001E7-7AE6-E16F-7829-97488C7BF4AD}"/>
              </a:ext>
            </a:extLst>
          </p:cNvPr>
          <p:cNvCxnSpPr/>
          <p:nvPr/>
        </p:nvCxnSpPr>
        <p:spPr>
          <a:xfrm>
            <a:off x="25311100" y="11163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00" name="DGM">
            <a:extLst>
              <a:ext uri="{FF2B5EF4-FFF2-40B4-BE49-F238E27FC236}">
                <a16:creationId xmlns:a16="http://schemas.microsoft.com/office/drawing/2014/main" id="{6A2D1811-FEC5-B371-8613-4B67ED196C43}"/>
              </a:ext>
            </a:extLst>
          </p:cNvPr>
          <p:cNvCxnSpPr/>
          <p:nvPr/>
        </p:nvCxnSpPr>
        <p:spPr>
          <a:xfrm>
            <a:off x="25311100" y="11404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01" name="DGM">
            <a:extLst>
              <a:ext uri="{FF2B5EF4-FFF2-40B4-BE49-F238E27FC236}">
                <a16:creationId xmlns:a16="http://schemas.microsoft.com/office/drawing/2014/main" id="{5E065B2F-EB9C-1406-36FA-6492EDAC82C2}"/>
              </a:ext>
            </a:extLst>
          </p:cNvPr>
          <p:cNvCxnSpPr/>
          <p:nvPr/>
        </p:nvCxnSpPr>
        <p:spPr>
          <a:xfrm>
            <a:off x="25311100" y="11645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sp>
        <p:nvSpPr>
          <p:cNvPr id="1902" name="DGM">
            <a:extLst>
              <a:ext uri="{FF2B5EF4-FFF2-40B4-BE49-F238E27FC236}">
                <a16:creationId xmlns:a16="http://schemas.microsoft.com/office/drawing/2014/main" id="{0228F986-6EE1-7444-365E-9C57F78617F0}"/>
              </a:ext>
            </a:extLst>
          </p:cNvPr>
          <p:cNvSpPr/>
          <p:nvPr/>
        </p:nvSpPr>
        <p:spPr>
          <a:xfrm>
            <a:off x="25311100" y="12496800"/>
            <a:ext cx="9652000" cy="3860800"/>
          </a:xfrm>
          <a:prstGeom prst="rect">
            <a:avLst/>
          </a:prstGeom>
          <a:solidFill>
            <a:srgbClr val="FFFFFF"/>
          </a:solidFill>
          <a:ln w="1270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3" name="DGM">
            <a:extLst>
              <a:ext uri="{FF2B5EF4-FFF2-40B4-BE49-F238E27FC236}">
                <a16:creationId xmlns:a16="http://schemas.microsoft.com/office/drawing/2014/main" id="{7646757C-6C69-A0A9-F50F-59C0B5DB523B}"/>
              </a:ext>
            </a:extLst>
          </p:cNvPr>
          <p:cNvCxnSpPr/>
          <p:nvPr/>
        </p:nvCxnSpPr>
        <p:spPr>
          <a:xfrm>
            <a:off x="255524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4" name="DGM">
            <a:extLst>
              <a:ext uri="{FF2B5EF4-FFF2-40B4-BE49-F238E27FC236}">
                <a16:creationId xmlns:a16="http://schemas.microsoft.com/office/drawing/2014/main" id="{0EAE271B-B5D0-829B-7F6F-8C0149D3A14D}"/>
              </a:ext>
            </a:extLst>
          </p:cNvPr>
          <p:cNvCxnSpPr/>
          <p:nvPr/>
        </p:nvCxnSpPr>
        <p:spPr>
          <a:xfrm>
            <a:off x="257937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5" name="DGM">
            <a:extLst>
              <a:ext uri="{FF2B5EF4-FFF2-40B4-BE49-F238E27FC236}">
                <a16:creationId xmlns:a16="http://schemas.microsoft.com/office/drawing/2014/main" id="{DA751F20-4518-383D-D584-9301F94C1947}"/>
              </a:ext>
            </a:extLst>
          </p:cNvPr>
          <p:cNvCxnSpPr/>
          <p:nvPr/>
        </p:nvCxnSpPr>
        <p:spPr>
          <a:xfrm>
            <a:off x="260350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6" name="DGM">
            <a:extLst>
              <a:ext uri="{FF2B5EF4-FFF2-40B4-BE49-F238E27FC236}">
                <a16:creationId xmlns:a16="http://schemas.microsoft.com/office/drawing/2014/main" id="{2FF16C26-17BA-97C1-FB0A-7598C027613D}"/>
              </a:ext>
            </a:extLst>
          </p:cNvPr>
          <p:cNvCxnSpPr/>
          <p:nvPr/>
        </p:nvCxnSpPr>
        <p:spPr>
          <a:xfrm>
            <a:off x="262763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7" name="DGM">
            <a:extLst>
              <a:ext uri="{FF2B5EF4-FFF2-40B4-BE49-F238E27FC236}">
                <a16:creationId xmlns:a16="http://schemas.microsoft.com/office/drawing/2014/main" id="{A9C9AD65-40F2-3A11-E939-CC7E178BB0A0}"/>
              </a:ext>
            </a:extLst>
          </p:cNvPr>
          <p:cNvCxnSpPr/>
          <p:nvPr/>
        </p:nvCxnSpPr>
        <p:spPr>
          <a:xfrm>
            <a:off x="265176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8" name="DGM">
            <a:extLst>
              <a:ext uri="{FF2B5EF4-FFF2-40B4-BE49-F238E27FC236}">
                <a16:creationId xmlns:a16="http://schemas.microsoft.com/office/drawing/2014/main" id="{E4FE076B-A3CF-6666-E841-F4E009653AE6}"/>
              </a:ext>
            </a:extLst>
          </p:cNvPr>
          <p:cNvCxnSpPr/>
          <p:nvPr/>
        </p:nvCxnSpPr>
        <p:spPr>
          <a:xfrm>
            <a:off x="267589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9" name="DGM">
            <a:extLst>
              <a:ext uri="{FF2B5EF4-FFF2-40B4-BE49-F238E27FC236}">
                <a16:creationId xmlns:a16="http://schemas.microsoft.com/office/drawing/2014/main" id="{9493811D-C316-C615-43F5-7C592C6E204E}"/>
              </a:ext>
            </a:extLst>
          </p:cNvPr>
          <p:cNvCxnSpPr/>
          <p:nvPr/>
        </p:nvCxnSpPr>
        <p:spPr>
          <a:xfrm>
            <a:off x="270002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0" name="DGM">
            <a:extLst>
              <a:ext uri="{FF2B5EF4-FFF2-40B4-BE49-F238E27FC236}">
                <a16:creationId xmlns:a16="http://schemas.microsoft.com/office/drawing/2014/main" id="{C5D6E854-A0EA-3B70-DD9D-B5FB13102874}"/>
              </a:ext>
            </a:extLst>
          </p:cNvPr>
          <p:cNvCxnSpPr/>
          <p:nvPr/>
        </p:nvCxnSpPr>
        <p:spPr>
          <a:xfrm>
            <a:off x="272415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1" name="DGM">
            <a:extLst>
              <a:ext uri="{FF2B5EF4-FFF2-40B4-BE49-F238E27FC236}">
                <a16:creationId xmlns:a16="http://schemas.microsoft.com/office/drawing/2014/main" id="{4BD3E3FC-E1AA-0644-ACA8-0B4FFCC155AF}"/>
              </a:ext>
            </a:extLst>
          </p:cNvPr>
          <p:cNvCxnSpPr/>
          <p:nvPr/>
        </p:nvCxnSpPr>
        <p:spPr>
          <a:xfrm>
            <a:off x="274828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2" name="DGM">
            <a:extLst>
              <a:ext uri="{FF2B5EF4-FFF2-40B4-BE49-F238E27FC236}">
                <a16:creationId xmlns:a16="http://schemas.microsoft.com/office/drawing/2014/main" id="{8D495D38-E282-896F-9816-B3266853171F}"/>
              </a:ext>
            </a:extLst>
          </p:cNvPr>
          <p:cNvCxnSpPr/>
          <p:nvPr/>
        </p:nvCxnSpPr>
        <p:spPr>
          <a:xfrm>
            <a:off x="277241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3" name="DGM">
            <a:extLst>
              <a:ext uri="{FF2B5EF4-FFF2-40B4-BE49-F238E27FC236}">
                <a16:creationId xmlns:a16="http://schemas.microsoft.com/office/drawing/2014/main" id="{EEEC3EE4-5174-7E3E-4153-1171163C6E68}"/>
              </a:ext>
            </a:extLst>
          </p:cNvPr>
          <p:cNvCxnSpPr/>
          <p:nvPr/>
        </p:nvCxnSpPr>
        <p:spPr>
          <a:xfrm>
            <a:off x="279654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4" name="DGM">
            <a:extLst>
              <a:ext uri="{FF2B5EF4-FFF2-40B4-BE49-F238E27FC236}">
                <a16:creationId xmlns:a16="http://schemas.microsoft.com/office/drawing/2014/main" id="{BFACC2A0-CFE7-77F8-69EB-7FE047B156E4}"/>
              </a:ext>
            </a:extLst>
          </p:cNvPr>
          <p:cNvCxnSpPr/>
          <p:nvPr/>
        </p:nvCxnSpPr>
        <p:spPr>
          <a:xfrm>
            <a:off x="282067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5" name="DGM">
            <a:extLst>
              <a:ext uri="{FF2B5EF4-FFF2-40B4-BE49-F238E27FC236}">
                <a16:creationId xmlns:a16="http://schemas.microsoft.com/office/drawing/2014/main" id="{F125D13E-0D1A-0E4A-0DFD-8F914583328E}"/>
              </a:ext>
            </a:extLst>
          </p:cNvPr>
          <p:cNvCxnSpPr/>
          <p:nvPr/>
        </p:nvCxnSpPr>
        <p:spPr>
          <a:xfrm>
            <a:off x="284480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6" name="DGM">
            <a:extLst>
              <a:ext uri="{FF2B5EF4-FFF2-40B4-BE49-F238E27FC236}">
                <a16:creationId xmlns:a16="http://schemas.microsoft.com/office/drawing/2014/main" id="{997988A1-CAE1-50AA-901A-BB2B7649794B}"/>
              </a:ext>
            </a:extLst>
          </p:cNvPr>
          <p:cNvCxnSpPr/>
          <p:nvPr/>
        </p:nvCxnSpPr>
        <p:spPr>
          <a:xfrm>
            <a:off x="286893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7" name="DGM">
            <a:extLst>
              <a:ext uri="{FF2B5EF4-FFF2-40B4-BE49-F238E27FC236}">
                <a16:creationId xmlns:a16="http://schemas.microsoft.com/office/drawing/2014/main" id="{F2FF11E8-C252-D7FA-C8C0-EE06C00E2FF4}"/>
              </a:ext>
            </a:extLst>
          </p:cNvPr>
          <p:cNvCxnSpPr/>
          <p:nvPr/>
        </p:nvCxnSpPr>
        <p:spPr>
          <a:xfrm>
            <a:off x="289306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8" name="DGM">
            <a:extLst>
              <a:ext uri="{FF2B5EF4-FFF2-40B4-BE49-F238E27FC236}">
                <a16:creationId xmlns:a16="http://schemas.microsoft.com/office/drawing/2014/main" id="{6A4CC287-3E47-FC95-24CB-34785D7DCE7E}"/>
              </a:ext>
            </a:extLst>
          </p:cNvPr>
          <p:cNvCxnSpPr/>
          <p:nvPr/>
        </p:nvCxnSpPr>
        <p:spPr>
          <a:xfrm>
            <a:off x="291719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9" name="DGM">
            <a:extLst>
              <a:ext uri="{FF2B5EF4-FFF2-40B4-BE49-F238E27FC236}">
                <a16:creationId xmlns:a16="http://schemas.microsoft.com/office/drawing/2014/main" id="{FB1842F3-39DE-492C-DC3C-CA0182511CDA}"/>
              </a:ext>
            </a:extLst>
          </p:cNvPr>
          <p:cNvCxnSpPr/>
          <p:nvPr/>
        </p:nvCxnSpPr>
        <p:spPr>
          <a:xfrm>
            <a:off x="294132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0" name="DGM">
            <a:extLst>
              <a:ext uri="{FF2B5EF4-FFF2-40B4-BE49-F238E27FC236}">
                <a16:creationId xmlns:a16="http://schemas.microsoft.com/office/drawing/2014/main" id="{AEDB0888-DF93-AA76-6AF3-1A11A5C55856}"/>
              </a:ext>
            </a:extLst>
          </p:cNvPr>
          <p:cNvCxnSpPr/>
          <p:nvPr/>
        </p:nvCxnSpPr>
        <p:spPr>
          <a:xfrm>
            <a:off x="296545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1" name="DGM">
            <a:extLst>
              <a:ext uri="{FF2B5EF4-FFF2-40B4-BE49-F238E27FC236}">
                <a16:creationId xmlns:a16="http://schemas.microsoft.com/office/drawing/2014/main" id="{AAE5A578-3738-4260-A730-7E0754D971E7}"/>
              </a:ext>
            </a:extLst>
          </p:cNvPr>
          <p:cNvCxnSpPr/>
          <p:nvPr/>
        </p:nvCxnSpPr>
        <p:spPr>
          <a:xfrm>
            <a:off x="298958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2" name="DGM">
            <a:extLst>
              <a:ext uri="{FF2B5EF4-FFF2-40B4-BE49-F238E27FC236}">
                <a16:creationId xmlns:a16="http://schemas.microsoft.com/office/drawing/2014/main" id="{23A25123-76A5-DFA6-8410-70FA1760965E}"/>
              </a:ext>
            </a:extLst>
          </p:cNvPr>
          <p:cNvCxnSpPr/>
          <p:nvPr/>
        </p:nvCxnSpPr>
        <p:spPr>
          <a:xfrm>
            <a:off x="301371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3" name="DGM">
            <a:extLst>
              <a:ext uri="{FF2B5EF4-FFF2-40B4-BE49-F238E27FC236}">
                <a16:creationId xmlns:a16="http://schemas.microsoft.com/office/drawing/2014/main" id="{59624CC4-1AE1-784B-455A-B07F590F3C7A}"/>
              </a:ext>
            </a:extLst>
          </p:cNvPr>
          <p:cNvCxnSpPr/>
          <p:nvPr/>
        </p:nvCxnSpPr>
        <p:spPr>
          <a:xfrm>
            <a:off x="303784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4" name="DGM">
            <a:extLst>
              <a:ext uri="{FF2B5EF4-FFF2-40B4-BE49-F238E27FC236}">
                <a16:creationId xmlns:a16="http://schemas.microsoft.com/office/drawing/2014/main" id="{B50E2F9F-277C-D89C-84A5-65227CA78E3A}"/>
              </a:ext>
            </a:extLst>
          </p:cNvPr>
          <p:cNvCxnSpPr/>
          <p:nvPr/>
        </p:nvCxnSpPr>
        <p:spPr>
          <a:xfrm>
            <a:off x="306197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5" name="DGM">
            <a:extLst>
              <a:ext uri="{FF2B5EF4-FFF2-40B4-BE49-F238E27FC236}">
                <a16:creationId xmlns:a16="http://schemas.microsoft.com/office/drawing/2014/main" id="{D9EDB5D1-8EE8-3ADC-AF12-EBC06FAAC359}"/>
              </a:ext>
            </a:extLst>
          </p:cNvPr>
          <p:cNvCxnSpPr/>
          <p:nvPr/>
        </p:nvCxnSpPr>
        <p:spPr>
          <a:xfrm>
            <a:off x="308610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6" name="DGM">
            <a:extLst>
              <a:ext uri="{FF2B5EF4-FFF2-40B4-BE49-F238E27FC236}">
                <a16:creationId xmlns:a16="http://schemas.microsoft.com/office/drawing/2014/main" id="{5967D96D-8B80-76B3-8B46-EE59C802047E}"/>
              </a:ext>
            </a:extLst>
          </p:cNvPr>
          <p:cNvCxnSpPr/>
          <p:nvPr/>
        </p:nvCxnSpPr>
        <p:spPr>
          <a:xfrm>
            <a:off x="311023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7" name="DGM">
            <a:extLst>
              <a:ext uri="{FF2B5EF4-FFF2-40B4-BE49-F238E27FC236}">
                <a16:creationId xmlns:a16="http://schemas.microsoft.com/office/drawing/2014/main" id="{152ED7F9-54FB-82CA-057B-9636AA23624A}"/>
              </a:ext>
            </a:extLst>
          </p:cNvPr>
          <p:cNvCxnSpPr/>
          <p:nvPr/>
        </p:nvCxnSpPr>
        <p:spPr>
          <a:xfrm>
            <a:off x="313436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8" name="DGM">
            <a:extLst>
              <a:ext uri="{FF2B5EF4-FFF2-40B4-BE49-F238E27FC236}">
                <a16:creationId xmlns:a16="http://schemas.microsoft.com/office/drawing/2014/main" id="{145C0AD2-731A-64F4-1C16-7131B1F57358}"/>
              </a:ext>
            </a:extLst>
          </p:cNvPr>
          <p:cNvCxnSpPr/>
          <p:nvPr/>
        </p:nvCxnSpPr>
        <p:spPr>
          <a:xfrm>
            <a:off x="315849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9" name="DGM">
            <a:extLst>
              <a:ext uri="{FF2B5EF4-FFF2-40B4-BE49-F238E27FC236}">
                <a16:creationId xmlns:a16="http://schemas.microsoft.com/office/drawing/2014/main" id="{D3118353-952C-DB65-FF24-DF10B0237381}"/>
              </a:ext>
            </a:extLst>
          </p:cNvPr>
          <p:cNvCxnSpPr/>
          <p:nvPr/>
        </p:nvCxnSpPr>
        <p:spPr>
          <a:xfrm>
            <a:off x="318262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0" name="DGM">
            <a:extLst>
              <a:ext uri="{FF2B5EF4-FFF2-40B4-BE49-F238E27FC236}">
                <a16:creationId xmlns:a16="http://schemas.microsoft.com/office/drawing/2014/main" id="{9ABF87B0-8659-8664-F008-99EA3B2DED8E}"/>
              </a:ext>
            </a:extLst>
          </p:cNvPr>
          <p:cNvCxnSpPr/>
          <p:nvPr/>
        </p:nvCxnSpPr>
        <p:spPr>
          <a:xfrm>
            <a:off x="320675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1" name="DGM">
            <a:extLst>
              <a:ext uri="{FF2B5EF4-FFF2-40B4-BE49-F238E27FC236}">
                <a16:creationId xmlns:a16="http://schemas.microsoft.com/office/drawing/2014/main" id="{DFF741FD-8D4A-70C9-169B-14D7165A745F}"/>
              </a:ext>
            </a:extLst>
          </p:cNvPr>
          <p:cNvCxnSpPr/>
          <p:nvPr/>
        </p:nvCxnSpPr>
        <p:spPr>
          <a:xfrm>
            <a:off x="323088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2" name="DGM">
            <a:extLst>
              <a:ext uri="{FF2B5EF4-FFF2-40B4-BE49-F238E27FC236}">
                <a16:creationId xmlns:a16="http://schemas.microsoft.com/office/drawing/2014/main" id="{F498E739-DDBF-C118-BC13-4C8A9BCCF101}"/>
              </a:ext>
            </a:extLst>
          </p:cNvPr>
          <p:cNvCxnSpPr/>
          <p:nvPr/>
        </p:nvCxnSpPr>
        <p:spPr>
          <a:xfrm>
            <a:off x="325501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3" name="DGM">
            <a:extLst>
              <a:ext uri="{FF2B5EF4-FFF2-40B4-BE49-F238E27FC236}">
                <a16:creationId xmlns:a16="http://schemas.microsoft.com/office/drawing/2014/main" id="{6DF251C0-9E57-D43D-CED0-DD335ACF2069}"/>
              </a:ext>
            </a:extLst>
          </p:cNvPr>
          <p:cNvCxnSpPr/>
          <p:nvPr/>
        </p:nvCxnSpPr>
        <p:spPr>
          <a:xfrm>
            <a:off x="327914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4" name="DGM">
            <a:extLst>
              <a:ext uri="{FF2B5EF4-FFF2-40B4-BE49-F238E27FC236}">
                <a16:creationId xmlns:a16="http://schemas.microsoft.com/office/drawing/2014/main" id="{57266090-1690-EE46-4E99-977B97F1F4BD}"/>
              </a:ext>
            </a:extLst>
          </p:cNvPr>
          <p:cNvCxnSpPr/>
          <p:nvPr/>
        </p:nvCxnSpPr>
        <p:spPr>
          <a:xfrm>
            <a:off x="330327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5" name="DGM">
            <a:extLst>
              <a:ext uri="{FF2B5EF4-FFF2-40B4-BE49-F238E27FC236}">
                <a16:creationId xmlns:a16="http://schemas.microsoft.com/office/drawing/2014/main" id="{997AC312-95F2-52D6-ACCB-ED6EB06C55AF}"/>
              </a:ext>
            </a:extLst>
          </p:cNvPr>
          <p:cNvCxnSpPr/>
          <p:nvPr/>
        </p:nvCxnSpPr>
        <p:spPr>
          <a:xfrm>
            <a:off x="332740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6" name="DGM">
            <a:extLst>
              <a:ext uri="{FF2B5EF4-FFF2-40B4-BE49-F238E27FC236}">
                <a16:creationId xmlns:a16="http://schemas.microsoft.com/office/drawing/2014/main" id="{97A2212C-CA85-EDD8-6336-123F139FE59C}"/>
              </a:ext>
            </a:extLst>
          </p:cNvPr>
          <p:cNvCxnSpPr/>
          <p:nvPr/>
        </p:nvCxnSpPr>
        <p:spPr>
          <a:xfrm>
            <a:off x="335153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7" name="DGM">
            <a:extLst>
              <a:ext uri="{FF2B5EF4-FFF2-40B4-BE49-F238E27FC236}">
                <a16:creationId xmlns:a16="http://schemas.microsoft.com/office/drawing/2014/main" id="{E9D0D16F-4878-E895-437B-A6851D306F9C}"/>
              </a:ext>
            </a:extLst>
          </p:cNvPr>
          <p:cNvCxnSpPr/>
          <p:nvPr/>
        </p:nvCxnSpPr>
        <p:spPr>
          <a:xfrm>
            <a:off x="337566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8" name="DGM">
            <a:extLst>
              <a:ext uri="{FF2B5EF4-FFF2-40B4-BE49-F238E27FC236}">
                <a16:creationId xmlns:a16="http://schemas.microsoft.com/office/drawing/2014/main" id="{5163DEB1-17A5-17EC-493F-01A08BE2CA77}"/>
              </a:ext>
            </a:extLst>
          </p:cNvPr>
          <p:cNvCxnSpPr/>
          <p:nvPr/>
        </p:nvCxnSpPr>
        <p:spPr>
          <a:xfrm>
            <a:off x="339979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9" name="DGM">
            <a:extLst>
              <a:ext uri="{FF2B5EF4-FFF2-40B4-BE49-F238E27FC236}">
                <a16:creationId xmlns:a16="http://schemas.microsoft.com/office/drawing/2014/main" id="{4560D80A-B883-F2CC-E34C-0E6000A3EA81}"/>
              </a:ext>
            </a:extLst>
          </p:cNvPr>
          <p:cNvCxnSpPr/>
          <p:nvPr/>
        </p:nvCxnSpPr>
        <p:spPr>
          <a:xfrm>
            <a:off x="342392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0" name="DGM">
            <a:extLst>
              <a:ext uri="{FF2B5EF4-FFF2-40B4-BE49-F238E27FC236}">
                <a16:creationId xmlns:a16="http://schemas.microsoft.com/office/drawing/2014/main" id="{9F8560E1-2C4C-A556-EA52-7F41FACE2D91}"/>
              </a:ext>
            </a:extLst>
          </p:cNvPr>
          <p:cNvCxnSpPr/>
          <p:nvPr/>
        </p:nvCxnSpPr>
        <p:spPr>
          <a:xfrm>
            <a:off x="344805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1" name="DGM">
            <a:extLst>
              <a:ext uri="{FF2B5EF4-FFF2-40B4-BE49-F238E27FC236}">
                <a16:creationId xmlns:a16="http://schemas.microsoft.com/office/drawing/2014/main" id="{5ECA08E2-CAA1-2349-C5E9-44C3A4018DDE}"/>
              </a:ext>
            </a:extLst>
          </p:cNvPr>
          <p:cNvCxnSpPr/>
          <p:nvPr/>
        </p:nvCxnSpPr>
        <p:spPr>
          <a:xfrm>
            <a:off x="347218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2" name="DGM">
            <a:extLst>
              <a:ext uri="{FF2B5EF4-FFF2-40B4-BE49-F238E27FC236}">
                <a16:creationId xmlns:a16="http://schemas.microsoft.com/office/drawing/2014/main" id="{9BDA1BB0-749A-B968-EC53-7AB5666336A1}"/>
              </a:ext>
            </a:extLst>
          </p:cNvPr>
          <p:cNvCxnSpPr/>
          <p:nvPr/>
        </p:nvCxnSpPr>
        <p:spPr>
          <a:xfrm>
            <a:off x="25311100" y="127381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3" name="DGM">
            <a:extLst>
              <a:ext uri="{FF2B5EF4-FFF2-40B4-BE49-F238E27FC236}">
                <a16:creationId xmlns:a16="http://schemas.microsoft.com/office/drawing/2014/main" id="{CA0FEAA0-E696-302A-7861-D8DEEB887F8F}"/>
              </a:ext>
            </a:extLst>
          </p:cNvPr>
          <p:cNvCxnSpPr/>
          <p:nvPr/>
        </p:nvCxnSpPr>
        <p:spPr>
          <a:xfrm>
            <a:off x="25311100" y="129794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4" name="DGM">
            <a:extLst>
              <a:ext uri="{FF2B5EF4-FFF2-40B4-BE49-F238E27FC236}">
                <a16:creationId xmlns:a16="http://schemas.microsoft.com/office/drawing/2014/main" id="{AFB2CCAB-0DD4-B31B-17A1-A5B1FCB53A1F}"/>
              </a:ext>
            </a:extLst>
          </p:cNvPr>
          <p:cNvCxnSpPr/>
          <p:nvPr/>
        </p:nvCxnSpPr>
        <p:spPr>
          <a:xfrm>
            <a:off x="25311100" y="132207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5" name="DGM">
            <a:extLst>
              <a:ext uri="{FF2B5EF4-FFF2-40B4-BE49-F238E27FC236}">
                <a16:creationId xmlns:a16="http://schemas.microsoft.com/office/drawing/2014/main" id="{0A6D60A2-5C8C-4C13-A00C-1D0CAF5EC5F8}"/>
              </a:ext>
            </a:extLst>
          </p:cNvPr>
          <p:cNvCxnSpPr/>
          <p:nvPr/>
        </p:nvCxnSpPr>
        <p:spPr>
          <a:xfrm>
            <a:off x="25311100" y="134620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6" name="DGM">
            <a:extLst>
              <a:ext uri="{FF2B5EF4-FFF2-40B4-BE49-F238E27FC236}">
                <a16:creationId xmlns:a16="http://schemas.microsoft.com/office/drawing/2014/main" id="{CB87B764-55F0-EC1B-779D-9F56D76CE370}"/>
              </a:ext>
            </a:extLst>
          </p:cNvPr>
          <p:cNvCxnSpPr/>
          <p:nvPr/>
        </p:nvCxnSpPr>
        <p:spPr>
          <a:xfrm>
            <a:off x="25311100" y="137033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7" name="DGM">
            <a:extLst>
              <a:ext uri="{FF2B5EF4-FFF2-40B4-BE49-F238E27FC236}">
                <a16:creationId xmlns:a16="http://schemas.microsoft.com/office/drawing/2014/main" id="{B742C879-B696-43F5-48B0-863AEB9F3331}"/>
              </a:ext>
            </a:extLst>
          </p:cNvPr>
          <p:cNvCxnSpPr/>
          <p:nvPr/>
        </p:nvCxnSpPr>
        <p:spPr>
          <a:xfrm>
            <a:off x="25311100" y="139446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8" name="DGM">
            <a:extLst>
              <a:ext uri="{FF2B5EF4-FFF2-40B4-BE49-F238E27FC236}">
                <a16:creationId xmlns:a16="http://schemas.microsoft.com/office/drawing/2014/main" id="{11848766-D612-6F26-1D4E-76F6E1F87597}"/>
              </a:ext>
            </a:extLst>
          </p:cNvPr>
          <p:cNvCxnSpPr/>
          <p:nvPr/>
        </p:nvCxnSpPr>
        <p:spPr>
          <a:xfrm>
            <a:off x="25311100" y="141859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9" name="DGM">
            <a:extLst>
              <a:ext uri="{FF2B5EF4-FFF2-40B4-BE49-F238E27FC236}">
                <a16:creationId xmlns:a16="http://schemas.microsoft.com/office/drawing/2014/main" id="{8531AFD6-7264-6239-4991-1E7F07991151}"/>
              </a:ext>
            </a:extLst>
          </p:cNvPr>
          <p:cNvCxnSpPr/>
          <p:nvPr/>
        </p:nvCxnSpPr>
        <p:spPr>
          <a:xfrm>
            <a:off x="25311100" y="144272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0" name="DGM">
            <a:extLst>
              <a:ext uri="{FF2B5EF4-FFF2-40B4-BE49-F238E27FC236}">
                <a16:creationId xmlns:a16="http://schemas.microsoft.com/office/drawing/2014/main" id="{CD3067E4-6CBF-7089-C945-A2289DCF58C5}"/>
              </a:ext>
            </a:extLst>
          </p:cNvPr>
          <p:cNvCxnSpPr/>
          <p:nvPr/>
        </p:nvCxnSpPr>
        <p:spPr>
          <a:xfrm>
            <a:off x="25311100" y="146685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1" name="DGM">
            <a:extLst>
              <a:ext uri="{FF2B5EF4-FFF2-40B4-BE49-F238E27FC236}">
                <a16:creationId xmlns:a16="http://schemas.microsoft.com/office/drawing/2014/main" id="{266C714D-3C9D-FE07-16C8-477879CC4921}"/>
              </a:ext>
            </a:extLst>
          </p:cNvPr>
          <p:cNvCxnSpPr/>
          <p:nvPr/>
        </p:nvCxnSpPr>
        <p:spPr>
          <a:xfrm>
            <a:off x="25311100" y="149098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2" name="DGM">
            <a:extLst>
              <a:ext uri="{FF2B5EF4-FFF2-40B4-BE49-F238E27FC236}">
                <a16:creationId xmlns:a16="http://schemas.microsoft.com/office/drawing/2014/main" id="{BAD8F3A0-06EE-2E31-4669-FE95BE36CB72}"/>
              </a:ext>
            </a:extLst>
          </p:cNvPr>
          <p:cNvCxnSpPr/>
          <p:nvPr/>
        </p:nvCxnSpPr>
        <p:spPr>
          <a:xfrm>
            <a:off x="25311100" y="151511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3" name="DGM">
            <a:extLst>
              <a:ext uri="{FF2B5EF4-FFF2-40B4-BE49-F238E27FC236}">
                <a16:creationId xmlns:a16="http://schemas.microsoft.com/office/drawing/2014/main" id="{02286E66-DA98-9C33-C8A9-3CA3671C26EC}"/>
              </a:ext>
            </a:extLst>
          </p:cNvPr>
          <p:cNvCxnSpPr/>
          <p:nvPr/>
        </p:nvCxnSpPr>
        <p:spPr>
          <a:xfrm>
            <a:off x="25311100" y="153924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4" name="DGM">
            <a:extLst>
              <a:ext uri="{FF2B5EF4-FFF2-40B4-BE49-F238E27FC236}">
                <a16:creationId xmlns:a16="http://schemas.microsoft.com/office/drawing/2014/main" id="{6D6826B5-94DC-2419-501D-E1566D0006D6}"/>
              </a:ext>
            </a:extLst>
          </p:cNvPr>
          <p:cNvCxnSpPr/>
          <p:nvPr/>
        </p:nvCxnSpPr>
        <p:spPr>
          <a:xfrm>
            <a:off x="25311100" y="156337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5" name="DGM">
            <a:extLst>
              <a:ext uri="{FF2B5EF4-FFF2-40B4-BE49-F238E27FC236}">
                <a16:creationId xmlns:a16="http://schemas.microsoft.com/office/drawing/2014/main" id="{7A0644F3-4264-21F8-27B0-302AD8E92F54}"/>
              </a:ext>
            </a:extLst>
          </p:cNvPr>
          <p:cNvCxnSpPr/>
          <p:nvPr/>
        </p:nvCxnSpPr>
        <p:spPr>
          <a:xfrm>
            <a:off x="25311100" y="158750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6" name="DGM">
            <a:extLst>
              <a:ext uri="{FF2B5EF4-FFF2-40B4-BE49-F238E27FC236}">
                <a16:creationId xmlns:a16="http://schemas.microsoft.com/office/drawing/2014/main" id="{9D7E4950-D874-7747-7215-C27796C74417}"/>
              </a:ext>
            </a:extLst>
          </p:cNvPr>
          <p:cNvCxnSpPr/>
          <p:nvPr/>
        </p:nvCxnSpPr>
        <p:spPr>
          <a:xfrm>
            <a:off x="25311100" y="161163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7" name="DGM">
            <a:extLst>
              <a:ext uri="{FF2B5EF4-FFF2-40B4-BE49-F238E27FC236}">
                <a16:creationId xmlns:a16="http://schemas.microsoft.com/office/drawing/2014/main" id="{74FD8792-8833-0E27-B989-BA6D5159D178}"/>
              </a:ext>
            </a:extLst>
          </p:cNvPr>
          <p:cNvCxnSpPr/>
          <p:nvPr/>
        </p:nvCxnSpPr>
        <p:spPr>
          <a:xfrm>
            <a:off x="18796000" y="124968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58" name="DGM">
            <a:extLst>
              <a:ext uri="{FF2B5EF4-FFF2-40B4-BE49-F238E27FC236}">
                <a16:creationId xmlns:a16="http://schemas.microsoft.com/office/drawing/2014/main" id="{5F80E855-DE7C-B7BA-B2A0-51D6A23FA56A}"/>
              </a:ext>
            </a:extLst>
          </p:cNvPr>
          <p:cNvCxnSpPr/>
          <p:nvPr/>
        </p:nvCxnSpPr>
        <p:spPr>
          <a:xfrm>
            <a:off x="18796000" y="163576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59" name="DGM">
            <a:extLst>
              <a:ext uri="{FF2B5EF4-FFF2-40B4-BE49-F238E27FC236}">
                <a16:creationId xmlns:a16="http://schemas.microsoft.com/office/drawing/2014/main" id="{101E7A37-BC5E-E507-2CE6-8BE059CB6876}"/>
              </a:ext>
            </a:extLst>
          </p:cNvPr>
          <p:cNvCxnSpPr/>
          <p:nvPr/>
        </p:nvCxnSpPr>
        <p:spPr>
          <a:xfrm>
            <a:off x="187960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0" name="DGM">
            <a:extLst>
              <a:ext uri="{FF2B5EF4-FFF2-40B4-BE49-F238E27FC236}">
                <a16:creationId xmlns:a16="http://schemas.microsoft.com/office/drawing/2014/main" id="{ABD609F7-1980-24CC-B405-59E443ADADAA}"/>
              </a:ext>
            </a:extLst>
          </p:cNvPr>
          <p:cNvCxnSpPr/>
          <p:nvPr/>
        </p:nvCxnSpPr>
        <p:spPr>
          <a:xfrm>
            <a:off x="245872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1" name="DGM">
            <a:extLst>
              <a:ext uri="{FF2B5EF4-FFF2-40B4-BE49-F238E27FC236}">
                <a16:creationId xmlns:a16="http://schemas.microsoft.com/office/drawing/2014/main" id="{3F3E27B6-35A8-AAD8-E5A6-525D6A1FE856}"/>
              </a:ext>
            </a:extLst>
          </p:cNvPr>
          <p:cNvCxnSpPr/>
          <p:nvPr/>
        </p:nvCxnSpPr>
        <p:spPr>
          <a:xfrm>
            <a:off x="207264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2" name="DGM">
            <a:extLst>
              <a:ext uri="{FF2B5EF4-FFF2-40B4-BE49-F238E27FC236}">
                <a16:creationId xmlns:a16="http://schemas.microsoft.com/office/drawing/2014/main" id="{963B0759-ED66-F4F8-1B03-F92044D875FE}"/>
              </a:ext>
            </a:extLst>
          </p:cNvPr>
          <p:cNvCxnSpPr/>
          <p:nvPr/>
        </p:nvCxnSpPr>
        <p:spPr>
          <a:xfrm>
            <a:off x="226568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3" name="DGM">
            <a:extLst>
              <a:ext uri="{FF2B5EF4-FFF2-40B4-BE49-F238E27FC236}">
                <a16:creationId xmlns:a16="http://schemas.microsoft.com/office/drawing/2014/main" id="{FA83DE89-7989-EC54-F0F1-966AD2FF9E37}"/>
              </a:ext>
            </a:extLst>
          </p:cNvPr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4" name="DGM">
            <a:extLst>
              <a:ext uri="{FF2B5EF4-FFF2-40B4-BE49-F238E27FC236}">
                <a16:creationId xmlns:a16="http://schemas.microsoft.com/office/drawing/2014/main" id="{59280095-1ECB-5C7B-EBBA-EE7FBF489272}"/>
              </a:ext>
            </a:extLst>
          </p:cNvPr>
          <p:cNvCxnSpPr/>
          <p:nvPr/>
        </p:nvCxnSpPr>
        <p:spPr>
          <a:xfrm>
            <a:off x="25311100" y="60960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5" name="DGM">
            <a:extLst>
              <a:ext uri="{FF2B5EF4-FFF2-40B4-BE49-F238E27FC236}">
                <a16:creationId xmlns:a16="http://schemas.microsoft.com/office/drawing/2014/main" id="{8ADD90C6-81D3-354F-5692-22922CB38F13}"/>
              </a:ext>
            </a:extLst>
          </p:cNvPr>
          <p:cNvCxnSpPr/>
          <p:nvPr/>
        </p:nvCxnSpPr>
        <p:spPr>
          <a:xfrm>
            <a:off x="25311100" y="118872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6" name="DGM">
            <a:extLst>
              <a:ext uri="{FF2B5EF4-FFF2-40B4-BE49-F238E27FC236}">
                <a16:creationId xmlns:a16="http://schemas.microsoft.com/office/drawing/2014/main" id="{E43DBD42-F449-1BE7-1DB2-716609D101C2}"/>
              </a:ext>
            </a:extLst>
          </p:cNvPr>
          <p:cNvCxnSpPr/>
          <p:nvPr/>
        </p:nvCxnSpPr>
        <p:spPr>
          <a:xfrm>
            <a:off x="253111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7" name="DGM">
            <a:extLst>
              <a:ext uri="{FF2B5EF4-FFF2-40B4-BE49-F238E27FC236}">
                <a16:creationId xmlns:a16="http://schemas.microsoft.com/office/drawing/2014/main" id="{DB26B933-8687-5726-4D32-3A43FD5BE98B}"/>
              </a:ext>
            </a:extLst>
          </p:cNvPr>
          <p:cNvCxnSpPr/>
          <p:nvPr/>
        </p:nvCxnSpPr>
        <p:spPr>
          <a:xfrm>
            <a:off x="349631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8" name="DGM">
            <a:extLst>
              <a:ext uri="{FF2B5EF4-FFF2-40B4-BE49-F238E27FC236}">
                <a16:creationId xmlns:a16="http://schemas.microsoft.com/office/drawing/2014/main" id="{B8113D04-3C95-CB2A-CD81-D816D9C4D235}"/>
              </a:ext>
            </a:extLst>
          </p:cNvPr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9" name="DGM">
            <a:extLst>
              <a:ext uri="{FF2B5EF4-FFF2-40B4-BE49-F238E27FC236}">
                <a16:creationId xmlns:a16="http://schemas.microsoft.com/office/drawing/2014/main" id="{11ED4BCA-CF88-F0F7-0832-D0BF2D60CA7F}"/>
              </a:ext>
            </a:extLst>
          </p:cNvPr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0" name="DGM">
            <a:extLst>
              <a:ext uri="{FF2B5EF4-FFF2-40B4-BE49-F238E27FC236}">
                <a16:creationId xmlns:a16="http://schemas.microsoft.com/office/drawing/2014/main" id="{8ACADA3B-E8E9-65D4-ED33-0FF1930761C9}"/>
              </a:ext>
            </a:extLst>
          </p:cNvPr>
          <p:cNvCxnSpPr/>
          <p:nvPr/>
        </p:nvCxnSpPr>
        <p:spPr>
          <a:xfrm>
            <a:off x="311023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1" name="DGM">
            <a:extLst>
              <a:ext uri="{FF2B5EF4-FFF2-40B4-BE49-F238E27FC236}">
                <a16:creationId xmlns:a16="http://schemas.microsoft.com/office/drawing/2014/main" id="{3C063657-868B-D04B-2AD2-73C57CFA0196}"/>
              </a:ext>
            </a:extLst>
          </p:cNvPr>
          <p:cNvCxnSpPr/>
          <p:nvPr/>
        </p:nvCxnSpPr>
        <p:spPr>
          <a:xfrm>
            <a:off x="330327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2" name="DGM">
            <a:extLst>
              <a:ext uri="{FF2B5EF4-FFF2-40B4-BE49-F238E27FC236}">
                <a16:creationId xmlns:a16="http://schemas.microsoft.com/office/drawing/2014/main" id="{1788F0A9-81F1-6E6E-FF6B-8D45A6501898}"/>
              </a:ext>
            </a:extLst>
          </p:cNvPr>
          <p:cNvCxnSpPr/>
          <p:nvPr/>
        </p:nvCxnSpPr>
        <p:spPr>
          <a:xfrm>
            <a:off x="25311100" y="80264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3" name="DGM">
            <a:extLst>
              <a:ext uri="{FF2B5EF4-FFF2-40B4-BE49-F238E27FC236}">
                <a16:creationId xmlns:a16="http://schemas.microsoft.com/office/drawing/2014/main" id="{89C22AB2-3D23-3A68-3526-547F0E332E20}"/>
              </a:ext>
            </a:extLst>
          </p:cNvPr>
          <p:cNvCxnSpPr/>
          <p:nvPr/>
        </p:nvCxnSpPr>
        <p:spPr>
          <a:xfrm>
            <a:off x="25311100" y="99568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4" name="DGM">
            <a:extLst>
              <a:ext uri="{FF2B5EF4-FFF2-40B4-BE49-F238E27FC236}">
                <a16:creationId xmlns:a16="http://schemas.microsoft.com/office/drawing/2014/main" id="{79EA3992-AF78-5211-4FE9-3501CD2271ED}"/>
              </a:ext>
            </a:extLst>
          </p:cNvPr>
          <p:cNvCxnSpPr/>
          <p:nvPr/>
        </p:nvCxnSpPr>
        <p:spPr>
          <a:xfrm>
            <a:off x="25311100" y="124968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5" name="DGM">
            <a:extLst>
              <a:ext uri="{FF2B5EF4-FFF2-40B4-BE49-F238E27FC236}">
                <a16:creationId xmlns:a16="http://schemas.microsoft.com/office/drawing/2014/main" id="{6BBB875E-CB71-6AFC-3DE4-A13065B4ED7D}"/>
              </a:ext>
            </a:extLst>
          </p:cNvPr>
          <p:cNvCxnSpPr/>
          <p:nvPr/>
        </p:nvCxnSpPr>
        <p:spPr>
          <a:xfrm>
            <a:off x="25311100" y="163576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6" name="DGM">
            <a:extLst>
              <a:ext uri="{FF2B5EF4-FFF2-40B4-BE49-F238E27FC236}">
                <a16:creationId xmlns:a16="http://schemas.microsoft.com/office/drawing/2014/main" id="{AF728127-1A59-CECE-0859-2FADF585729E}"/>
              </a:ext>
            </a:extLst>
          </p:cNvPr>
          <p:cNvCxnSpPr/>
          <p:nvPr/>
        </p:nvCxnSpPr>
        <p:spPr>
          <a:xfrm>
            <a:off x="253111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7" name="DGM">
            <a:extLst>
              <a:ext uri="{FF2B5EF4-FFF2-40B4-BE49-F238E27FC236}">
                <a16:creationId xmlns:a16="http://schemas.microsoft.com/office/drawing/2014/main" id="{94D1C4F1-CB28-5FA9-29BE-ED09F746A8C1}"/>
              </a:ext>
            </a:extLst>
          </p:cNvPr>
          <p:cNvCxnSpPr/>
          <p:nvPr/>
        </p:nvCxnSpPr>
        <p:spPr>
          <a:xfrm>
            <a:off x="349631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8" name="DGM">
            <a:extLst>
              <a:ext uri="{FF2B5EF4-FFF2-40B4-BE49-F238E27FC236}">
                <a16:creationId xmlns:a16="http://schemas.microsoft.com/office/drawing/2014/main" id="{446FA149-7FDA-45FD-3BFB-C2E0F2EA8330}"/>
              </a:ext>
            </a:extLst>
          </p:cNvPr>
          <p:cNvCxnSpPr/>
          <p:nvPr/>
        </p:nvCxnSpPr>
        <p:spPr>
          <a:xfrm>
            <a:off x="272415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9" name="DGM">
            <a:extLst>
              <a:ext uri="{FF2B5EF4-FFF2-40B4-BE49-F238E27FC236}">
                <a16:creationId xmlns:a16="http://schemas.microsoft.com/office/drawing/2014/main" id="{F451EDEB-4E87-5520-36BF-35C0D2B3B4A3}"/>
              </a:ext>
            </a:extLst>
          </p:cNvPr>
          <p:cNvCxnSpPr/>
          <p:nvPr/>
        </p:nvCxnSpPr>
        <p:spPr>
          <a:xfrm>
            <a:off x="291719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0" name="DGM">
            <a:extLst>
              <a:ext uri="{FF2B5EF4-FFF2-40B4-BE49-F238E27FC236}">
                <a16:creationId xmlns:a16="http://schemas.microsoft.com/office/drawing/2014/main" id="{29492A7E-6B19-73B7-FF34-E1D901ACBF84}"/>
              </a:ext>
            </a:extLst>
          </p:cNvPr>
          <p:cNvCxnSpPr/>
          <p:nvPr/>
        </p:nvCxnSpPr>
        <p:spPr>
          <a:xfrm>
            <a:off x="311023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1" name="DGM">
            <a:extLst>
              <a:ext uri="{FF2B5EF4-FFF2-40B4-BE49-F238E27FC236}">
                <a16:creationId xmlns:a16="http://schemas.microsoft.com/office/drawing/2014/main" id="{DCD042C2-54E7-981F-6B50-72376D9CB994}"/>
              </a:ext>
            </a:extLst>
          </p:cNvPr>
          <p:cNvCxnSpPr/>
          <p:nvPr/>
        </p:nvCxnSpPr>
        <p:spPr>
          <a:xfrm>
            <a:off x="330327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2" name="DGM">
            <a:extLst>
              <a:ext uri="{FF2B5EF4-FFF2-40B4-BE49-F238E27FC236}">
                <a16:creationId xmlns:a16="http://schemas.microsoft.com/office/drawing/2014/main" id="{05037124-AD65-17A5-FB87-91FF97986965}"/>
              </a:ext>
            </a:extLst>
          </p:cNvPr>
          <p:cNvCxnSpPr/>
          <p:nvPr/>
        </p:nvCxnSpPr>
        <p:spPr>
          <a:xfrm>
            <a:off x="25311100" y="144272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2000" name="SEL"/>
          <p:cNvSpPr/>
          <p:nvPr/>
        </p:nvSpPr>
        <p:spPr>
          <a:xfrm>
            <a:off x="18770600" y="12471400"/>
            <a:ext cx="5842000" cy="39116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01" name="SEL"/>
          <p:cNvSpPr/>
          <p:nvPr/>
        </p:nvSpPr>
        <p:spPr>
          <a:xfrm>
            <a:off x="25285700" y="6070600"/>
            <a:ext cx="9702800" cy="58420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02" name="SEL"/>
          <p:cNvSpPr/>
          <p:nvPr/>
        </p:nvSpPr>
        <p:spPr>
          <a:xfrm>
            <a:off x="25285700" y="12471400"/>
            <a:ext cx="9702800" cy="39116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03" name="SEL"/>
          <p:cNvSpPr/>
          <p:nvPr/>
        </p:nvSpPr>
        <p:spPr>
          <a:xfrm>
            <a:off x="18796000" y="12496800"/>
            <a:ext cx="5791200" cy="19304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04" name="SEL"/>
          <p:cNvSpPr/>
          <p:nvPr/>
        </p:nvSpPr>
        <p:spPr>
          <a:xfrm>
            <a:off x="27241500" y="6096000"/>
            <a:ext cx="1930400" cy="5791200"/>
          </a:xfrm>
          <a:prstGeom prst="rect">
            <a:avLst/>
          </a:prstGeom>
          <a:solidFill>
            <a:srgbClr val="76B900">
              <a:alpha val="45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05" name="SEL"/>
          <p:cNvSpPr/>
          <p:nvPr/>
        </p:nvSpPr>
        <p:spPr>
          <a:xfrm>
            <a:off x="27241500" y="12496800"/>
            <a:ext cx="1930400" cy="1930400"/>
          </a:xfrm>
          <a:prstGeom prst="rect">
            <a:avLst/>
          </a:prstGeom>
          <a:solidFill>
            <a:srgbClr val="76B900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2006" name="SEL"/>
          <p:cNvCxnSpPr/>
          <p:nvPr/>
        </p:nvCxnSpPr>
        <p:spPr>
          <a:xfrm>
            <a:off x="20726400" y="12496800"/>
            <a:ext cx="0" cy="193040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007" name="SEL"/>
          <p:cNvCxnSpPr/>
          <p:nvPr/>
        </p:nvCxnSpPr>
        <p:spPr>
          <a:xfrm>
            <a:off x="22656800" y="12496800"/>
            <a:ext cx="0" cy="193040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008" name="SEL"/>
          <p:cNvCxnSpPr/>
          <p:nvPr/>
        </p:nvCxnSpPr>
        <p:spPr>
          <a:xfrm>
            <a:off x="27241500" y="8026400"/>
            <a:ext cx="1930400" cy="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009" name="SEL"/>
          <p:cNvCxnSpPr/>
          <p:nvPr/>
        </p:nvCxnSpPr>
        <p:spPr>
          <a:xfrm>
            <a:off x="27241500" y="9956800"/>
            <a:ext cx="1930400" cy="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010" name="SEL"/>
          <p:cNvCxnSpPr/>
          <p:nvPr/>
        </p:nvCxnSpPr>
        <p:spPr>
          <a:xfrm>
            <a:off x="18796000" y="124968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11" name="SEL"/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12" name="SEL"/>
          <p:cNvCxnSpPr/>
          <p:nvPr/>
        </p:nvCxnSpPr>
        <p:spPr>
          <a:xfrm>
            <a:off x="187960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13" name="SEL"/>
          <p:cNvCxnSpPr/>
          <p:nvPr/>
        </p:nvCxnSpPr>
        <p:spPr>
          <a:xfrm>
            <a:off x="245872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14" name="SEL"/>
          <p:cNvCxnSpPr/>
          <p:nvPr/>
        </p:nvCxnSpPr>
        <p:spPr>
          <a:xfrm>
            <a:off x="27241500" y="60960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15" name="SEL"/>
          <p:cNvCxnSpPr/>
          <p:nvPr/>
        </p:nvCxnSpPr>
        <p:spPr>
          <a:xfrm>
            <a:off x="27241500" y="1188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16" name="SEL"/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17" name="SEL"/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18" name="SEL"/>
          <p:cNvCxnSpPr/>
          <p:nvPr/>
        </p:nvCxnSpPr>
        <p:spPr>
          <a:xfrm>
            <a:off x="27241500" y="124968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19" name="SEL"/>
          <p:cNvCxnSpPr/>
          <p:nvPr/>
        </p:nvCxnSpPr>
        <p:spPr>
          <a:xfrm>
            <a:off x="27241500" y="1442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20" name="SEL"/>
          <p:cNvCxnSpPr/>
          <p:nvPr/>
        </p:nvCxnSpPr>
        <p:spPr>
          <a:xfrm>
            <a:off x="272415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21" name="SEL"/>
          <p:cNvCxnSpPr/>
          <p:nvPr/>
        </p:nvCxnSpPr>
        <p:spPr>
          <a:xfrm>
            <a:off x="291719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F744D0-6D70-2E96-4E5E-D2E219E6783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6658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08F30-3468-9132-45D1-F90D5F6FD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de Right">
            <a:extLst>
              <a:ext uri="{FF2B5EF4-FFF2-40B4-BE49-F238E27FC236}">
                <a16:creationId xmlns:a16="http://schemas.microsoft.com/office/drawing/2014/main" id="{46A490AD-94DA-D648-5282-601D9CC1730E}"/>
              </a:ext>
            </a:extLst>
          </p:cNvPr>
          <p:cNvSpPr>
            <a:spLocks noGrp="1"/>
          </p:cNvSpPr>
          <p:nvPr/>
        </p:nvSpPr>
        <p:spPr>
          <a:xfrm>
            <a:off x="1554480" y="3939688"/>
            <a:ext cx="16891000" cy="15093747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K}};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{K, N}};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N}};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{A, MxK{}};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{B, KxN{}};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{C, MxN{}};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[bidx, bidy, dummy]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bid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zeros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MxN&gt;&gt;();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numTiles =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+ (K -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idx :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irange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numTiles))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aTile = aView.load_masked(bidx, idx);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bTile = bView.load_masked(idx,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mma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(aTile, bTile, acc);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cView.store_masked(acc, bidx,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E28A448D-40ED-717E-9BC8-80D44AA3C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8" name="Highlight Box">
            <a:extLst>
              <a:ext uri="{FF2B5EF4-FFF2-40B4-BE49-F238E27FC236}">
                <a16:creationId xmlns:a16="http://schemas.microsoft.com/office/drawing/2014/main" id="{09693B69-4688-411C-A94F-A932C451915D}"/>
              </a:ext>
            </a:extLst>
          </p:cNvPr>
          <p:cNvSpPr/>
          <p:nvPr/>
        </p:nvSpPr>
        <p:spPr>
          <a:xfrm>
            <a:off x="2340892" y="13944600"/>
            <a:ext cx="13919525" cy="21717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00" name="DGM">
            <a:extLst>
              <a:ext uri="{FF2B5EF4-FFF2-40B4-BE49-F238E27FC236}">
                <a16:creationId xmlns:a16="http://schemas.microsoft.com/office/drawing/2014/main" id="{EA0C9A63-8B9A-EFD1-E1F4-BDFB57BCB900}"/>
              </a:ext>
            </a:extLst>
          </p:cNvPr>
          <p:cNvSpPr/>
          <p:nvPr/>
        </p:nvSpPr>
        <p:spPr>
          <a:xfrm>
            <a:off x="18796000" y="12496800"/>
            <a:ext cx="5791200" cy="38608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801" name="DGM">
            <a:extLst>
              <a:ext uri="{FF2B5EF4-FFF2-40B4-BE49-F238E27FC236}">
                <a16:creationId xmlns:a16="http://schemas.microsoft.com/office/drawing/2014/main" id="{E1F940E0-B989-64F7-1560-23AA99998F7A}"/>
              </a:ext>
            </a:extLst>
          </p:cNvPr>
          <p:cNvCxnSpPr/>
          <p:nvPr/>
        </p:nvCxnSpPr>
        <p:spPr>
          <a:xfrm>
            <a:off x="19037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2" name="DGM">
            <a:extLst>
              <a:ext uri="{FF2B5EF4-FFF2-40B4-BE49-F238E27FC236}">
                <a16:creationId xmlns:a16="http://schemas.microsoft.com/office/drawing/2014/main" id="{28EAD21D-6BBE-5D5B-0630-DBB255DEB00F}"/>
              </a:ext>
            </a:extLst>
          </p:cNvPr>
          <p:cNvCxnSpPr/>
          <p:nvPr/>
        </p:nvCxnSpPr>
        <p:spPr>
          <a:xfrm>
            <a:off x="19278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3" name="DGM">
            <a:extLst>
              <a:ext uri="{FF2B5EF4-FFF2-40B4-BE49-F238E27FC236}">
                <a16:creationId xmlns:a16="http://schemas.microsoft.com/office/drawing/2014/main" id="{B99A18CA-9C8A-7DC8-0DD3-122F3AE42C52}"/>
              </a:ext>
            </a:extLst>
          </p:cNvPr>
          <p:cNvCxnSpPr/>
          <p:nvPr/>
        </p:nvCxnSpPr>
        <p:spPr>
          <a:xfrm>
            <a:off x="19519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4" name="DGM">
            <a:extLst>
              <a:ext uri="{FF2B5EF4-FFF2-40B4-BE49-F238E27FC236}">
                <a16:creationId xmlns:a16="http://schemas.microsoft.com/office/drawing/2014/main" id="{1BDC187C-9A99-00E4-B008-BA120CF527FE}"/>
              </a:ext>
            </a:extLst>
          </p:cNvPr>
          <p:cNvCxnSpPr/>
          <p:nvPr/>
        </p:nvCxnSpPr>
        <p:spPr>
          <a:xfrm>
            <a:off x="197612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5" name="DGM">
            <a:extLst>
              <a:ext uri="{FF2B5EF4-FFF2-40B4-BE49-F238E27FC236}">
                <a16:creationId xmlns:a16="http://schemas.microsoft.com/office/drawing/2014/main" id="{380D4722-C7E9-B095-456B-2BFC2C300563}"/>
              </a:ext>
            </a:extLst>
          </p:cNvPr>
          <p:cNvCxnSpPr/>
          <p:nvPr/>
        </p:nvCxnSpPr>
        <p:spPr>
          <a:xfrm>
            <a:off x="200025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6" name="DGM">
            <a:extLst>
              <a:ext uri="{FF2B5EF4-FFF2-40B4-BE49-F238E27FC236}">
                <a16:creationId xmlns:a16="http://schemas.microsoft.com/office/drawing/2014/main" id="{77B20A74-A8E5-2FAF-D163-0DAF5BB2DF0C}"/>
              </a:ext>
            </a:extLst>
          </p:cNvPr>
          <p:cNvCxnSpPr/>
          <p:nvPr/>
        </p:nvCxnSpPr>
        <p:spPr>
          <a:xfrm>
            <a:off x="202438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7" name="DGM">
            <a:extLst>
              <a:ext uri="{FF2B5EF4-FFF2-40B4-BE49-F238E27FC236}">
                <a16:creationId xmlns:a16="http://schemas.microsoft.com/office/drawing/2014/main" id="{F88A0E0F-F7A7-9DDB-C483-E388C92E72DB}"/>
              </a:ext>
            </a:extLst>
          </p:cNvPr>
          <p:cNvCxnSpPr/>
          <p:nvPr/>
        </p:nvCxnSpPr>
        <p:spPr>
          <a:xfrm>
            <a:off x="204851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8" name="DGM">
            <a:extLst>
              <a:ext uri="{FF2B5EF4-FFF2-40B4-BE49-F238E27FC236}">
                <a16:creationId xmlns:a16="http://schemas.microsoft.com/office/drawing/2014/main" id="{F3411FF4-06C5-6BED-B17F-1E04FCF8ABF9}"/>
              </a:ext>
            </a:extLst>
          </p:cNvPr>
          <p:cNvCxnSpPr/>
          <p:nvPr/>
        </p:nvCxnSpPr>
        <p:spPr>
          <a:xfrm>
            <a:off x="207264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9" name="DGM">
            <a:extLst>
              <a:ext uri="{FF2B5EF4-FFF2-40B4-BE49-F238E27FC236}">
                <a16:creationId xmlns:a16="http://schemas.microsoft.com/office/drawing/2014/main" id="{7213DE5B-C66A-01E6-7B39-7172DF1120FC}"/>
              </a:ext>
            </a:extLst>
          </p:cNvPr>
          <p:cNvCxnSpPr/>
          <p:nvPr/>
        </p:nvCxnSpPr>
        <p:spPr>
          <a:xfrm>
            <a:off x="209677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0" name="DGM">
            <a:extLst>
              <a:ext uri="{FF2B5EF4-FFF2-40B4-BE49-F238E27FC236}">
                <a16:creationId xmlns:a16="http://schemas.microsoft.com/office/drawing/2014/main" id="{7DAC04C8-8742-7940-1CF6-3DE985053C34}"/>
              </a:ext>
            </a:extLst>
          </p:cNvPr>
          <p:cNvCxnSpPr/>
          <p:nvPr/>
        </p:nvCxnSpPr>
        <p:spPr>
          <a:xfrm>
            <a:off x="212090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1" name="DGM">
            <a:extLst>
              <a:ext uri="{FF2B5EF4-FFF2-40B4-BE49-F238E27FC236}">
                <a16:creationId xmlns:a16="http://schemas.microsoft.com/office/drawing/2014/main" id="{DD4CBE78-8695-FA4A-B5C5-0083506A01A0}"/>
              </a:ext>
            </a:extLst>
          </p:cNvPr>
          <p:cNvCxnSpPr/>
          <p:nvPr/>
        </p:nvCxnSpPr>
        <p:spPr>
          <a:xfrm>
            <a:off x="21450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2" name="DGM">
            <a:extLst>
              <a:ext uri="{FF2B5EF4-FFF2-40B4-BE49-F238E27FC236}">
                <a16:creationId xmlns:a16="http://schemas.microsoft.com/office/drawing/2014/main" id="{EC574911-F249-FE73-CB19-07C30CE6275D}"/>
              </a:ext>
            </a:extLst>
          </p:cNvPr>
          <p:cNvCxnSpPr/>
          <p:nvPr/>
        </p:nvCxnSpPr>
        <p:spPr>
          <a:xfrm>
            <a:off x="21691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3" name="DGM">
            <a:extLst>
              <a:ext uri="{FF2B5EF4-FFF2-40B4-BE49-F238E27FC236}">
                <a16:creationId xmlns:a16="http://schemas.microsoft.com/office/drawing/2014/main" id="{0A27EE8F-1A1A-26F7-4AE7-EBCD131E934E}"/>
              </a:ext>
            </a:extLst>
          </p:cNvPr>
          <p:cNvCxnSpPr/>
          <p:nvPr/>
        </p:nvCxnSpPr>
        <p:spPr>
          <a:xfrm>
            <a:off x="21932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4" name="DGM">
            <a:extLst>
              <a:ext uri="{FF2B5EF4-FFF2-40B4-BE49-F238E27FC236}">
                <a16:creationId xmlns:a16="http://schemas.microsoft.com/office/drawing/2014/main" id="{BF32B5F0-10C5-151F-2366-D1964AA52454}"/>
              </a:ext>
            </a:extLst>
          </p:cNvPr>
          <p:cNvCxnSpPr/>
          <p:nvPr/>
        </p:nvCxnSpPr>
        <p:spPr>
          <a:xfrm>
            <a:off x="221742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5" name="DGM">
            <a:extLst>
              <a:ext uri="{FF2B5EF4-FFF2-40B4-BE49-F238E27FC236}">
                <a16:creationId xmlns:a16="http://schemas.microsoft.com/office/drawing/2014/main" id="{692BBE48-D43B-5E79-906C-4C1D4404E612}"/>
              </a:ext>
            </a:extLst>
          </p:cNvPr>
          <p:cNvCxnSpPr/>
          <p:nvPr/>
        </p:nvCxnSpPr>
        <p:spPr>
          <a:xfrm>
            <a:off x="224155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6" name="DGM">
            <a:extLst>
              <a:ext uri="{FF2B5EF4-FFF2-40B4-BE49-F238E27FC236}">
                <a16:creationId xmlns:a16="http://schemas.microsoft.com/office/drawing/2014/main" id="{C804CE1D-4379-794A-B044-230237F3149F}"/>
              </a:ext>
            </a:extLst>
          </p:cNvPr>
          <p:cNvCxnSpPr/>
          <p:nvPr/>
        </p:nvCxnSpPr>
        <p:spPr>
          <a:xfrm>
            <a:off x="226568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7" name="DGM">
            <a:extLst>
              <a:ext uri="{FF2B5EF4-FFF2-40B4-BE49-F238E27FC236}">
                <a16:creationId xmlns:a16="http://schemas.microsoft.com/office/drawing/2014/main" id="{C30C9780-03E3-4FD4-C6C3-BC03BA74AD21}"/>
              </a:ext>
            </a:extLst>
          </p:cNvPr>
          <p:cNvCxnSpPr/>
          <p:nvPr/>
        </p:nvCxnSpPr>
        <p:spPr>
          <a:xfrm>
            <a:off x="228981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8" name="DGM">
            <a:extLst>
              <a:ext uri="{FF2B5EF4-FFF2-40B4-BE49-F238E27FC236}">
                <a16:creationId xmlns:a16="http://schemas.microsoft.com/office/drawing/2014/main" id="{0297650E-5A80-AD2F-117C-6FA171DDB32E}"/>
              </a:ext>
            </a:extLst>
          </p:cNvPr>
          <p:cNvCxnSpPr/>
          <p:nvPr/>
        </p:nvCxnSpPr>
        <p:spPr>
          <a:xfrm>
            <a:off x="231394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9" name="DGM">
            <a:extLst>
              <a:ext uri="{FF2B5EF4-FFF2-40B4-BE49-F238E27FC236}">
                <a16:creationId xmlns:a16="http://schemas.microsoft.com/office/drawing/2014/main" id="{3FCAD958-D6C7-4EDA-CD3F-C5212E4B7DAB}"/>
              </a:ext>
            </a:extLst>
          </p:cNvPr>
          <p:cNvCxnSpPr/>
          <p:nvPr/>
        </p:nvCxnSpPr>
        <p:spPr>
          <a:xfrm>
            <a:off x="233807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0" name="DGM">
            <a:extLst>
              <a:ext uri="{FF2B5EF4-FFF2-40B4-BE49-F238E27FC236}">
                <a16:creationId xmlns:a16="http://schemas.microsoft.com/office/drawing/2014/main" id="{F4D192B2-5ADC-3F63-D34B-1D1AD8AA6F74}"/>
              </a:ext>
            </a:extLst>
          </p:cNvPr>
          <p:cNvCxnSpPr/>
          <p:nvPr/>
        </p:nvCxnSpPr>
        <p:spPr>
          <a:xfrm>
            <a:off x="236220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1" name="DGM">
            <a:extLst>
              <a:ext uri="{FF2B5EF4-FFF2-40B4-BE49-F238E27FC236}">
                <a16:creationId xmlns:a16="http://schemas.microsoft.com/office/drawing/2014/main" id="{BA9723EF-0CD2-BB1D-800A-109B1A096A33}"/>
              </a:ext>
            </a:extLst>
          </p:cNvPr>
          <p:cNvCxnSpPr/>
          <p:nvPr/>
        </p:nvCxnSpPr>
        <p:spPr>
          <a:xfrm>
            <a:off x="23863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2" name="DGM">
            <a:extLst>
              <a:ext uri="{FF2B5EF4-FFF2-40B4-BE49-F238E27FC236}">
                <a16:creationId xmlns:a16="http://schemas.microsoft.com/office/drawing/2014/main" id="{02F6917B-8DAD-48A9-898A-EDCC1ADE80F1}"/>
              </a:ext>
            </a:extLst>
          </p:cNvPr>
          <p:cNvCxnSpPr/>
          <p:nvPr/>
        </p:nvCxnSpPr>
        <p:spPr>
          <a:xfrm>
            <a:off x="24104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3" name="DGM">
            <a:extLst>
              <a:ext uri="{FF2B5EF4-FFF2-40B4-BE49-F238E27FC236}">
                <a16:creationId xmlns:a16="http://schemas.microsoft.com/office/drawing/2014/main" id="{A9E5190C-5341-2ED2-D653-7446FBE9C17A}"/>
              </a:ext>
            </a:extLst>
          </p:cNvPr>
          <p:cNvCxnSpPr/>
          <p:nvPr/>
        </p:nvCxnSpPr>
        <p:spPr>
          <a:xfrm>
            <a:off x="24345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4" name="DGM">
            <a:extLst>
              <a:ext uri="{FF2B5EF4-FFF2-40B4-BE49-F238E27FC236}">
                <a16:creationId xmlns:a16="http://schemas.microsoft.com/office/drawing/2014/main" id="{19810216-93F0-447A-91E4-A8D9AFDA730C}"/>
              </a:ext>
            </a:extLst>
          </p:cNvPr>
          <p:cNvCxnSpPr/>
          <p:nvPr/>
        </p:nvCxnSpPr>
        <p:spPr>
          <a:xfrm>
            <a:off x="18796000" y="127381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5" name="DGM">
            <a:extLst>
              <a:ext uri="{FF2B5EF4-FFF2-40B4-BE49-F238E27FC236}">
                <a16:creationId xmlns:a16="http://schemas.microsoft.com/office/drawing/2014/main" id="{B6AC5FDC-A5A7-D9D0-9E89-BD2976AE3D03}"/>
              </a:ext>
            </a:extLst>
          </p:cNvPr>
          <p:cNvCxnSpPr/>
          <p:nvPr/>
        </p:nvCxnSpPr>
        <p:spPr>
          <a:xfrm>
            <a:off x="18796000" y="129794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6" name="DGM">
            <a:extLst>
              <a:ext uri="{FF2B5EF4-FFF2-40B4-BE49-F238E27FC236}">
                <a16:creationId xmlns:a16="http://schemas.microsoft.com/office/drawing/2014/main" id="{C1FD0616-07D9-50B1-E7BF-9F8081B18CA5}"/>
              </a:ext>
            </a:extLst>
          </p:cNvPr>
          <p:cNvCxnSpPr/>
          <p:nvPr/>
        </p:nvCxnSpPr>
        <p:spPr>
          <a:xfrm>
            <a:off x="18796000" y="132207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7" name="DGM">
            <a:extLst>
              <a:ext uri="{FF2B5EF4-FFF2-40B4-BE49-F238E27FC236}">
                <a16:creationId xmlns:a16="http://schemas.microsoft.com/office/drawing/2014/main" id="{C29D8F33-331E-80CC-DAB3-61186E9B4455}"/>
              </a:ext>
            </a:extLst>
          </p:cNvPr>
          <p:cNvCxnSpPr/>
          <p:nvPr/>
        </p:nvCxnSpPr>
        <p:spPr>
          <a:xfrm>
            <a:off x="18796000" y="134620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8" name="DGM">
            <a:extLst>
              <a:ext uri="{FF2B5EF4-FFF2-40B4-BE49-F238E27FC236}">
                <a16:creationId xmlns:a16="http://schemas.microsoft.com/office/drawing/2014/main" id="{656A12CA-E5D9-DB47-36BC-DC942DBDAA5B}"/>
              </a:ext>
            </a:extLst>
          </p:cNvPr>
          <p:cNvCxnSpPr/>
          <p:nvPr/>
        </p:nvCxnSpPr>
        <p:spPr>
          <a:xfrm>
            <a:off x="18796000" y="137033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9" name="DGM">
            <a:extLst>
              <a:ext uri="{FF2B5EF4-FFF2-40B4-BE49-F238E27FC236}">
                <a16:creationId xmlns:a16="http://schemas.microsoft.com/office/drawing/2014/main" id="{E2D08C9A-DC89-5D8B-7FBB-E620858426AF}"/>
              </a:ext>
            </a:extLst>
          </p:cNvPr>
          <p:cNvCxnSpPr/>
          <p:nvPr/>
        </p:nvCxnSpPr>
        <p:spPr>
          <a:xfrm>
            <a:off x="18796000" y="139446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0" name="DGM">
            <a:extLst>
              <a:ext uri="{FF2B5EF4-FFF2-40B4-BE49-F238E27FC236}">
                <a16:creationId xmlns:a16="http://schemas.microsoft.com/office/drawing/2014/main" id="{2F23C4B8-1528-F9FE-FE2D-DBEC276617F8}"/>
              </a:ext>
            </a:extLst>
          </p:cNvPr>
          <p:cNvCxnSpPr/>
          <p:nvPr/>
        </p:nvCxnSpPr>
        <p:spPr>
          <a:xfrm>
            <a:off x="18796000" y="141859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1" name="DGM">
            <a:extLst>
              <a:ext uri="{FF2B5EF4-FFF2-40B4-BE49-F238E27FC236}">
                <a16:creationId xmlns:a16="http://schemas.microsoft.com/office/drawing/2014/main" id="{966C8A4F-C82E-C01A-0BD9-0DDF9530F5E7}"/>
              </a:ext>
            </a:extLst>
          </p:cNvPr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2" name="DGM">
            <a:extLst>
              <a:ext uri="{FF2B5EF4-FFF2-40B4-BE49-F238E27FC236}">
                <a16:creationId xmlns:a16="http://schemas.microsoft.com/office/drawing/2014/main" id="{BEF0A88C-E936-E5F8-A82C-46219557558D}"/>
              </a:ext>
            </a:extLst>
          </p:cNvPr>
          <p:cNvCxnSpPr/>
          <p:nvPr/>
        </p:nvCxnSpPr>
        <p:spPr>
          <a:xfrm>
            <a:off x="18796000" y="146685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3" name="DGM">
            <a:extLst>
              <a:ext uri="{FF2B5EF4-FFF2-40B4-BE49-F238E27FC236}">
                <a16:creationId xmlns:a16="http://schemas.microsoft.com/office/drawing/2014/main" id="{7035E424-1D04-C85D-700C-E84E0E8BA120}"/>
              </a:ext>
            </a:extLst>
          </p:cNvPr>
          <p:cNvCxnSpPr/>
          <p:nvPr/>
        </p:nvCxnSpPr>
        <p:spPr>
          <a:xfrm>
            <a:off x="18796000" y="149098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4" name="DGM">
            <a:extLst>
              <a:ext uri="{FF2B5EF4-FFF2-40B4-BE49-F238E27FC236}">
                <a16:creationId xmlns:a16="http://schemas.microsoft.com/office/drawing/2014/main" id="{97B056DE-2411-99F2-BF92-C434965AE3A1}"/>
              </a:ext>
            </a:extLst>
          </p:cNvPr>
          <p:cNvCxnSpPr/>
          <p:nvPr/>
        </p:nvCxnSpPr>
        <p:spPr>
          <a:xfrm>
            <a:off x="18796000" y="151511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5" name="DGM">
            <a:extLst>
              <a:ext uri="{FF2B5EF4-FFF2-40B4-BE49-F238E27FC236}">
                <a16:creationId xmlns:a16="http://schemas.microsoft.com/office/drawing/2014/main" id="{66F0C9E0-8F1D-D802-0951-41CE44EA459C}"/>
              </a:ext>
            </a:extLst>
          </p:cNvPr>
          <p:cNvCxnSpPr/>
          <p:nvPr/>
        </p:nvCxnSpPr>
        <p:spPr>
          <a:xfrm>
            <a:off x="18796000" y="153924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6" name="DGM">
            <a:extLst>
              <a:ext uri="{FF2B5EF4-FFF2-40B4-BE49-F238E27FC236}">
                <a16:creationId xmlns:a16="http://schemas.microsoft.com/office/drawing/2014/main" id="{017DCE77-53E9-3FE7-3B7A-3282061EA8CF}"/>
              </a:ext>
            </a:extLst>
          </p:cNvPr>
          <p:cNvCxnSpPr/>
          <p:nvPr/>
        </p:nvCxnSpPr>
        <p:spPr>
          <a:xfrm>
            <a:off x="18796000" y="156337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7" name="DGM">
            <a:extLst>
              <a:ext uri="{FF2B5EF4-FFF2-40B4-BE49-F238E27FC236}">
                <a16:creationId xmlns:a16="http://schemas.microsoft.com/office/drawing/2014/main" id="{D55B5285-E8FC-F1E3-9D1F-61B8E5CF485D}"/>
              </a:ext>
            </a:extLst>
          </p:cNvPr>
          <p:cNvCxnSpPr/>
          <p:nvPr/>
        </p:nvCxnSpPr>
        <p:spPr>
          <a:xfrm>
            <a:off x="18796000" y="158750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8" name="DGM">
            <a:extLst>
              <a:ext uri="{FF2B5EF4-FFF2-40B4-BE49-F238E27FC236}">
                <a16:creationId xmlns:a16="http://schemas.microsoft.com/office/drawing/2014/main" id="{1F7D7EC0-AA45-C0F2-1276-70684A64814A}"/>
              </a:ext>
            </a:extLst>
          </p:cNvPr>
          <p:cNvCxnSpPr/>
          <p:nvPr/>
        </p:nvCxnSpPr>
        <p:spPr>
          <a:xfrm>
            <a:off x="18796000" y="161163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sp>
        <p:nvSpPr>
          <p:cNvPr id="1839" name="DGM">
            <a:extLst>
              <a:ext uri="{FF2B5EF4-FFF2-40B4-BE49-F238E27FC236}">
                <a16:creationId xmlns:a16="http://schemas.microsoft.com/office/drawing/2014/main" id="{80F9C1C4-6B35-256E-06A8-B4FB359C77E4}"/>
              </a:ext>
            </a:extLst>
          </p:cNvPr>
          <p:cNvSpPr/>
          <p:nvPr/>
        </p:nvSpPr>
        <p:spPr>
          <a:xfrm>
            <a:off x="25311100" y="6096000"/>
            <a:ext cx="9652000" cy="57912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840" name="DGM">
            <a:extLst>
              <a:ext uri="{FF2B5EF4-FFF2-40B4-BE49-F238E27FC236}">
                <a16:creationId xmlns:a16="http://schemas.microsoft.com/office/drawing/2014/main" id="{CA5CF8C7-C818-E97E-5B80-A252123F6252}"/>
              </a:ext>
            </a:extLst>
          </p:cNvPr>
          <p:cNvCxnSpPr/>
          <p:nvPr/>
        </p:nvCxnSpPr>
        <p:spPr>
          <a:xfrm>
            <a:off x="25552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1" name="DGM">
            <a:extLst>
              <a:ext uri="{FF2B5EF4-FFF2-40B4-BE49-F238E27FC236}">
                <a16:creationId xmlns:a16="http://schemas.microsoft.com/office/drawing/2014/main" id="{729C94B6-F14C-EAC1-C7CA-FDAE096E6FE8}"/>
              </a:ext>
            </a:extLst>
          </p:cNvPr>
          <p:cNvCxnSpPr/>
          <p:nvPr/>
        </p:nvCxnSpPr>
        <p:spPr>
          <a:xfrm>
            <a:off x="25793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2" name="DGM">
            <a:extLst>
              <a:ext uri="{FF2B5EF4-FFF2-40B4-BE49-F238E27FC236}">
                <a16:creationId xmlns:a16="http://schemas.microsoft.com/office/drawing/2014/main" id="{631E8D98-5773-8A9C-3D2D-10D13C62E3A7}"/>
              </a:ext>
            </a:extLst>
          </p:cNvPr>
          <p:cNvCxnSpPr/>
          <p:nvPr/>
        </p:nvCxnSpPr>
        <p:spPr>
          <a:xfrm>
            <a:off x="26035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3" name="DGM">
            <a:extLst>
              <a:ext uri="{FF2B5EF4-FFF2-40B4-BE49-F238E27FC236}">
                <a16:creationId xmlns:a16="http://schemas.microsoft.com/office/drawing/2014/main" id="{CA8B2EFA-E3CA-1CE8-6287-B388D9EE10CF}"/>
              </a:ext>
            </a:extLst>
          </p:cNvPr>
          <p:cNvCxnSpPr/>
          <p:nvPr/>
        </p:nvCxnSpPr>
        <p:spPr>
          <a:xfrm>
            <a:off x="26276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4" name="DGM">
            <a:extLst>
              <a:ext uri="{FF2B5EF4-FFF2-40B4-BE49-F238E27FC236}">
                <a16:creationId xmlns:a16="http://schemas.microsoft.com/office/drawing/2014/main" id="{D3436295-B233-DA22-0BC7-4C80C005C36B}"/>
              </a:ext>
            </a:extLst>
          </p:cNvPr>
          <p:cNvCxnSpPr/>
          <p:nvPr/>
        </p:nvCxnSpPr>
        <p:spPr>
          <a:xfrm>
            <a:off x="26517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5" name="DGM">
            <a:extLst>
              <a:ext uri="{FF2B5EF4-FFF2-40B4-BE49-F238E27FC236}">
                <a16:creationId xmlns:a16="http://schemas.microsoft.com/office/drawing/2014/main" id="{321C50D1-7EDF-7908-FFF2-14FB9004FE8C}"/>
              </a:ext>
            </a:extLst>
          </p:cNvPr>
          <p:cNvCxnSpPr/>
          <p:nvPr/>
        </p:nvCxnSpPr>
        <p:spPr>
          <a:xfrm>
            <a:off x="26758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6" name="DGM">
            <a:extLst>
              <a:ext uri="{FF2B5EF4-FFF2-40B4-BE49-F238E27FC236}">
                <a16:creationId xmlns:a16="http://schemas.microsoft.com/office/drawing/2014/main" id="{9CFA4F2B-E8FC-C484-8003-C1C0F61DCDFA}"/>
              </a:ext>
            </a:extLst>
          </p:cNvPr>
          <p:cNvCxnSpPr/>
          <p:nvPr/>
        </p:nvCxnSpPr>
        <p:spPr>
          <a:xfrm>
            <a:off x="27000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7" name="DGM">
            <a:extLst>
              <a:ext uri="{FF2B5EF4-FFF2-40B4-BE49-F238E27FC236}">
                <a16:creationId xmlns:a16="http://schemas.microsoft.com/office/drawing/2014/main" id="{86B21E01-9EA6-E8B7-4973-869FE8C9ED82}"/>
              </a:ext>
            </a:extLst>
          </p:cNvPr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8" name="DGM">
            <a:extLst>
              <a:ext uri="{FF2B5EF4-FFF2-40B4-BE49-F238E27FC236}">
                <a16:creationId xmlns:a16="http://schemas.microsoft.com/office/drawing/2014/main" id="{EBC16181-140F-E23B-13A8-B8B5268543A5}"/>
              </a:ext>
            </a:extLst>
          </p:cNvPr>
          <p:cNvCxnSpPr/>
          <p:nvPr/>
        </p:nvCxnSpPr>
        <p:spPr>
          <a:xfrm>
            <a:off x="27482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9" name="DGM">
            <a:extLst>
              <a:ext uri="{FF2B5EF4-FFF2-40B4-BE49-F238E27FC236}">
                <a16:creationId xmlns:a16="http://schemas.microsoft.com/office/drawing/2014/main" id="{6CB1F96C-B953-2BE5-BAD0-823E931C3A9A}"/>
              </a:ext>
            </a:extLst>
          </p:cNvPr>
          <p:cNvCxnSpPr/>
          <p:nvPr/>
        </p:nvCxnSpPr>
        <p:spPr>
          <a:xfrm>
            <a:off x="27724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0" name="DGM">
            <a:extLst>
              <a:ext uri="{FF2B5EF4-FFF2-40B4-BE49-F238E27FC236}">
                <a16:creationId xmlns:a16="http://schemas.microsoft.com/office/drawing/2014/main" id="{FE09F45A-8C05-9D85-EDD4-DBFE82C54406}"/>
              </a:ext>
            </a:extLst>
          </p:cNvPr>
          <p:cNvCxnSpPr/>
          <p:nvPr/>
        </p:nvCxnSpPr>
        <p:spPr>
          <a:xfrm>
            <a:off x="27965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1" name="DGM">
            <a:extLst>
              <a:ext uri="{FF2B5EF4-FFF2-40B4-BE49-F238E27FC236}">
                <a16:creationId xmlns:a16="http://schemas.microsoft.com/office/drawing/2014/main" id="{6885769F-30A4-5F02-AA11-B4FDC63F1104}"/>
              </a:ext>
            </a:extLst>
          </p:cNvPr>
          <p:cNvCxnSpPr/>
          <p:nvPr/>
        </p:nvCxnSpPr>
        <p:spPr>
          <a:xfrm>
            <a:off x="28206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2" name="DGM">
            <a:extLst>
              <a:ext uri="{FF2B5EF4-FFF2-40B4-BE49-F238E27FC236}">
                <a16:creationId xmlns:a16="http://schemas.microsoft.com/office/drawing/2014/main" id="{392D64DB-9D17-D495-6EE7-D0B8DC0C61E5}"/>
              </a:ext>
            </a:extLst>
          </p:cNvPr>
          <p:cNvCxnSpPr/>
          <p:nvPr/>
        </p:nvCxnSpPr>
        <p:spPr>
          <a:xfrm>
            <a:off x="28448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3" name="DGM">
            <a:extLst>
              <a:ext uri="{FF2B5EF4-FFF2-40B4-BE49-F238E27FC236}">
                <a16:creationId xmlns:a16="http://schemas.microsoft.com/office/drawing/2014/main" id="{32DDCB20-59E2-30B2-BCF3-5E598571A63C}"/>
              </a:ext>
            </a:extLst>
          </p:cNvPr>
          <p:cNvCxnSpPr/>
          <p:nvPr/>
        </p:nvCxnSpPr>
        <p:spPr>
          <a:xfrm>
            <a:off x="28689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4" name="DGM">
            <a:extLst>
              <a:ext uri="{FF2B5EF4-FFF2-40B4-BE49-F238E27FC236}">
                <a16:creationId xmlns:a16="http://schemas.microsoft.com/office/drawing/2014/main" id="{6BAF0239-FF20-67CE-8195-72727718D9D9}"/>
              </a:ext>
            </a:extLst>
          </p:cNvPr>
          <p:cNvCxnSpPr/>
          <p:nvPr/>
        </p:nvCxnSpPr>
        <p:spPr>
          <a:xfrm>
            <a:off x="28930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5" name="DGM">
            <a:extLst>
              <a:ext uri="{FF2B5EF4-FFF2-40B4-BE49-F238E27FC236}">
                <a16:creationId xmlns:a16="http://schemas.microsoft.com/office/drawing/2014/main" id="{F675CFBF-129B-7708-FB5A-362CDEAA5BCF}"/>
              </a:ext>
            </a:extLst>
          </p:cNvPr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6" name="DGM">
            <a:extLst>
              <a:ext uri="{FF2B5EF4-FFF2-40B4-BE49-F238E27FC236}">
                <a16:creationId xmlns:a16="http://schemas.microsoft.com/office/drawing/2014/main" id="{26C2079E-BBEB-2519-F4A3-ACE20CEFDA62}"/>
              </a:ext>
            </a:extLst>
          </p:cNvPr>
          <p:cNvCxnSpPr/>
          <p:nvPr/>
        </p:nvCxnSpPr>
        <p:spPr>
          <a:xfrm>
            <a:off x="29413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7" name="DGM">
            <a:extLst>
              <a:ext uri="{FF2B5EF4-FFF2-40B4-BE49-F238E27FC236}">
                <a16:creationId xmlns:a16="http://schemas.microsoft.com/office/drawing/2014/main" id="{98B4B164-670A-32A6-E101-75605D8701F3}"/>
              </a:ext>
            </a:extLst>
          </p:cNvPr>
          <p:cNvCxnSpPr/>
          <p:nvPr/>
        </p:nvCxnSpPr>
        <p:spPr>
          <a:xfrm>
            <a:off x="29654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8" name="DGM">
            <a:extLst>
              <a:ext uri="{FF2B5EF4-FFF2-40B4-BE49-F238E27FC236}">
                <a16:creationId xmlns:a16="http://schemas.microsoft.com/office/drawing/2014/main" id="{F7E3B3DB-ADAC-7D67-2FFB-114ED7204582}"/>
              </a:ext>
            </a:extLst>
          </p:cNvPr>
          <p:cNvCxnSpPr/>
          <p:nvPr/>
        </p:nvCxnSpPr>
        <p:spPr>
          <a:xfrm>
            <a:off x="29895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9" name="DGM">
            <a:extLst>
              <a:ext uri="{FF2B5EF4-FFF2-40B4-BE49-F238E27FC236}">
                <a16:creationId xmlns:a16="http://schemas.microsoft.com/office/drawing/2014/main" id="{923D2EC1-C625-1865-E294-FB84A7E97CC5}"/>
              </a:ext>
            </a:extLst>
          </p:cNvPr>
          <p:cNvCxnSpPr/>
          <p:nvPr/>
        </p:nvCxnSpPr>
        <p:spPr>
          <a:xfrm>
            <a:off x="30137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0" name="DGM">
            <a:extLst>
              <a:ext uri="{FF2B5EF4-FFF2-40B4-BE49-F238E27FC236}">
                <a16:creationId xmlns:a16="http://schemas.microsoft.com/office/drawing/2014/main" id="{2FD2940F-0180-7B50-9DAD-199FE51E5EA8}"/>
              </a:ext>
            </a:extLst>
          </p:cNvPr>
          <p:cNvCxnSpPr/>
          <p:nvPr/>
        </p:nvCxnSpPr>
        <p:spPr>
          <a:xfrm>
            <a:off x="30378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1" name="DGM">
            <a:extLst>
              <a:ext uri="{FF2B5EF4-FFF2-40B4-BE49-F238E27FC236}">
                <a16:creationId xmlns:a16="http://schemas.microsoft.com/office/drawing/2014/main" id="{3F88A61B-137C-B481-A207-C4227A510B17}"/>
              </a:ext>
            </a:extLst>
          </p:cNvPr>
          <p:cNvCxnSpPr/>
          <p:nvPr/>
        </p:nvCxnSpPr>
        <p:spPr>
          <a:xfrm>
            <a:off x="30619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2" name="DGM">
            <a:extLst>
              <a:ext uri="{FF2B5EF4-FFF2-40B4-BE49-F238E27FC236}">
                <a16:creationId xmlns:a16="http://schemas.microsoft.com/office/drawing/2014/main" id="{79C1DE42-1CD8-6613-2444-940225CF01BB}"/>
              </a:ext>
            </a:extLst>
          </p:cNvPr>
          <p:cNvCxnSpPr/>
          <p:nvPr/>
        </p:nvCxnSpPr>
        <p:spPr>
          <a:xfrm>
            <a:off x="30861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3" name="DGM">
            <a:extLst>
              <a:ext uri="{FF2B5EF4-FFF2-40B4-BE49-F238E27FC236}">
                <a16:creationId xmlns:a16="http://schemas.microsoft.com/office/drawing/2014/main" id="{A97E045B-C813-0166-BAFE-BB79706B48C5}"/>
              </a:ext>
            </a:extLst>
          </p:cNvPr>
          <p:cNvCxnSpPr/>
          <p:nvPr/>
        </p:nvCxnSpPr>
        <p:spPr>
          <a:xfrm>
            <a:off x="31102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4" name="DGM">
            <a:extLst>
              <a:ext uri="{FF2B5EF4-FFF2-40B4-BE49-F238E27FC236}">
                <a16:creationId xmlns:a16="http://schemas.microsoft.com/office/drawing/2014/main" id="{34C212C5-9442-59CB-64ED-900457413637}"/>
              </a:ext>
            </a:extLst>
          </p:cNvPr>
          <p:cNvCxnSpPr/>
          <p:nvPr/>
        </p:nvCxnSpPr>
        <p:spPr>
          <a:xfrm>
            <a:off x="31343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5" name="DGM">
            <a:extLst>
              <a:ext uri="{FF2B5EF4-FFF2-40B4-BE49-F238E27FC236}">
                <a16:creationId xmlns:a16="http://schemas.microsoft.com/office/drawing/2014/main" id="{8FFF86C0-D53D-A730-11A1-43718B6AC48F}"/>
              </a:ext>
            </a:extLst>
          </p:cNvPr>
          <p:cNvCxnSpPr/>
          <p:nvPr/>
        </p:nvCxnSpPr>
        <p:spPr>
          <a:xfrm>
            <a:off x="31584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6" name="DGM">
            <a:extLst>
              <a:ext uri="{FF2B5EF4-FFF2-40B4-BE49-F238E27FC236}">
                <a16:creationId xmlns:a16="http://schemas.microsoft.com/office/drawing/2014/main" id="{2AA4D211-074F-7ECF-5080-27050CE54D6C}"/>
              </a:ext>
            </a:extLst>
          </p:cNvPr>
          <p:cNvCxnSpPr/>
          <p:nvPr/>
        </p:nvCxnSpPr>
        <p:spPr>
          <a:xfrm>
            <a:off x="31826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7" name="DGM">
            <a:extLst>
              <a:ext uri="{FF2B5EF4-FFF2-40B4-BE49-F238E27FC236}">
                <a16:creationId xmlns:a16="http://schemas.microsoft.com/office/drawing/2014/main" id="{132FB5B7-FDFF-529A-A418-41EFAF443AF7}"/>
              </a:ext>
            </a:extLst>
          </p:cNvPr>
          <p:cNvCxnSpPr/>
          <p:nvPr/>
        </p:nvCxnSpPr>
        <p:spPr>
          <a:xfrm>
            <a:off x="32067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8" name="DGM">
            <a:extLst>
              <a:ext uri="{FF2B5EF4-FFF2-40B4-BE49-F238E27FC236}">
                <a16:creationId xmlns:a16="http://schemas.microsoft.com/office/drawing/2014/main" id="{9394B341-C177-20ED-B674-976FE30E2F8E}"/>
              </a:ext>
            </a:extLst>
          </p:cNvPr>
          <p:cNvCxnSpPr/>
          <p:nvPr/>
        </p:nvCxnSpPr>
        <p:spPr>
          <a:xfrm>
            <a:off x="32308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9" name="DGM">
            <a:extLst>
              <a:ext uri="{FF2B5EF4-FFF2-40B4-BE49-F238E27FC236}">
                <a16:creationId xmlns:a16="http://schemas.microsoft.com/office/drawing/2014/main" id="{CCDAB532-B3AD-55A1-E077-58B60A094C9F}"/>
              </a:ext>
            </a:extLst>
          </p:cNvPr>
          <p:cNvCxnSpPr/>
          <p:nvPr/>
        </p:nvCxnSpPr>
        <p:spPr>
          <a:xfrm>
            <a:off x="32550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0" name="DGM">
            <a:extLst>
              <a:ext uri="{FF2B5EF4-FFF2-40B4-BE49-F238E27FC236}">
                <a16:creationId xmlns:a16="http://schemas.microsoft.com/office/drawing/2014/main" id="{3F8ECCBB-6FD3-917E-9C27-015E9FB0B7FB}"/>
              </a:ext>
            </a:extLst>
          </p:cNvPr>
          <p:cNvCxnSpPr/>
          <p:nvPr/>
        </p:nvCxnSpPr>
        <p:spPr>
          <a:xfrm>
            <a:off x="32791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1" name="DGM">
            <a:extLst>
              <a:ext uri="{FF2B5EF4-FFF2-40B4-BE49-F238E27FC236}">
                <a16:creationId xmlns:a16="http://schemas.microsoft.com/office/drawing/2014/main" id="{655D1C48-889F-99BE-FAFA-AC742635D100}"/>
              </a:ext>
            </a:extLst>
          </p:cNvPr>
          <p:cNvCxnSpPr/>
          <p:nvPr/>
        </p:nvCxnSpPr>
        <p:spPr>
          <a:xfrm>
            <a:off x="33032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2" name="DGM">
            <a:extLst>
              <a:ext uri="{FF2B5EF4-FFF2-40B4-BE49-F238E27FC236}">
                <a16:creationId xmlns:a16="http://schemas.microsoft.com/office/drawing/2014/main" id="{75308C7F-BFE7-3E88-EF3E-AF23E7F955D8}"/>
              </a:ext>
            </a:extLst>
          </p:cNvPr>
          <p:cNvCxnSpPr/>
          <p:nvPr/>
        </p:nvCxnSpPr>
        <p:spPr>
          <a:xfrm>
            <a:off x="33274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3" name="DGM">
            <a:extLst>
              <a:ext uri="{FF2B5EF4-FFF2-40B4-BE49-F238E27FC236}">
                <a16:creationId xmlns:a16="http://schemas.microsoft.com/office/drawing/2014/main" id="{BA112548-5CF3-86B6-8B6E-98FEDDFE30CE}"/>
              </a:ext>
            </a:extLst>
          </p:cNvPr>
          <p:cNvCxnSpPr/>
          <p:nvPr/>
        </p:nvCxnSpPr>
        <p:spPr>
          <a:xfrm>
            <a:off x="33515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4" name="DGM">
            <a:extLst>
              <a:ext uri="{FF2B5EF4-FFF2-40B4-BE49-F238E27FC236}">
                <a16:creationId xmlns:a16="http://schemas.microsoft.com/office/drawing/2014/main" id="{BA2A25B6-CC7D-5318-C91B-62C9227FE4F0}"/>
              </a:ext>
            </a:extLst>
          </p:cNvPr>
          <p:cNvCxnSpPr/>
          <p:nvPr/>
        </p:nvCxnSpPr>
        <p:spPr>
          <a:xfrm>
            <a:off x="33756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5" name="DGM">
            <a:extLst>
              <a:ext uri="{FF2B5EF4-FFF2-40B4-BE49-F238E27FC236}">
                <a16:creationId xmlns:a16="http://schemas.microsoft.com/office/drawing/2014/main" id="{AC1878F7-2F81-8C46-E5F0-B754162A63A7}"/>
              </a:ext>
            </a:extLst>
          </p:cNvPr>
          <p:cNvCxnSpPr/>
          <p:nvPr/>
        </p:nvCxnSpPr>
        <p:spPr>
          <a:xfrm>
            <a:off x="33997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6" name="DGM">
            <a:extLst>
              <a:ext uri="{FF2B5EF4-FFF2-40B4-BE49-F238E27FC236}">
                <a16:creationId xmlns:a16="http://schemas.microsoft.com/office/drawing/2014/main" id="{6BA837E8-3507-1302-A69B-6C2681CC6BA8}"/>
              </a:ext>
            </a:extLst>
          </p:cNvPr>
          <p:cNvCxnSpPr/>
          <p:nvPr/>
        </p:nvCxnSpPr>
        <p:spPr>
          <a:xfrm>
            <a:off x="34239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7" name="DGM">
            <a:extLst>
              <a:ext uri="{FF2B5EF4-FFF2-40B4-BE49-F238E27FC236}">
                <a16:creationId xmlns:a16="http://schemas.microsoft.com/office/drawing/2014/main" id="{DA5C07DB-2289-E741-9419-A0CF2A76840E}"/>
              </a:ext>
            </a:extLst>
          </p:cNvPr>
          <p:cNvCxnSpPr/>
          <p:nvPr/>
        </p:nvCxnSpPr>
        <p:spPr>
          <a:xfrm>
            <a:off x="34480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8" name="DGM">
            <a:extLst>
              <a:ext uri="{FF2B5EF4-FFF2-40B4-BE49-F238E27FC236}">
                <a16:creationId xmlns:a16="http://schemas.microsoft.com/office/drawing/2014/main" id="{1FA64614-AE40-2D03-66E3-D38DB3BEF7AF}"/>
              </a:ext>
            </a:extLst>
          </p:cNvPr>
          <p:cNvCxnSpPr/>
          <p:nvPr/>
        </p:nvCxnSpPr>
        <p:spPr>
          <a:xfrm>
            <a:off x="34721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9" name="DGM">
            <a:extLst>
              <a:ext uri="{FF2B5EF4-FFF2-40B4-BE49-F238E27FC236}">
                <a16:creationId xmlns:a16="http://schemas.microsoft.com/office/drawing/2014/main" id="{F1D240C1-FA33-0997-9193-DF7427DC01EF}"/>
              </a:ext>
            </a:extLst>
          </p:cNvPr>
          <p:cNvCxnSpPr/>
          <p:nvPr/>
        </p:nvCxnSpPr>
        <p:spPr>
          <a:xfrm>
            <a:off x="25311100" y="6337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0" name="DGM">
            <a:extLst>
              <a:ext uri="{FF2B5EF4-FFF2-40B4-BE49-F238E27FC236}">
                <a16:creationId xmlns:a16="http://schemas.microsoft.com/office/drawing/2014/main" id="{2CFB5F9B-F009-8D55-1C09-D0DB6CAA4A93}"/>
              </a:ext>
            </a:extLst>
          </p:cNvPr>
          <p:cNvCxnSpPr/>
          <p:nvPr/>
        </p:nvCxnSpPr>
        <p:spPr>
          <a:xfrm>
            <a:off x="25311100" y="6578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1" name="DGM">
            <a:extLst>
              <a:ext uri="{FF2B5EF4-FFF2-40B4-BE49-F238E27FC236}">
                <a16:creationId xmlns:a16="http://schemas.microsoft.com/office/drawing/2014/main" id="{4438E028-717A-34C0-ACEF-CD166753AF50}"/>
              </a:ext>
            </a:extLst>
          </p:cNvPr>
          <p:cNvCxnSpPr/>
          <p:nvPr/>
        </p:nvCxnSpPr>
        <p:spPr>
          <a:xfrm>
            <a:off x="25311100" y="6819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2" name="DGM">
            <a:extLst>
              <a:ext uri="{FF2B5EF4-FFF2-40B4-BE49-F238E27FC236}">
                <a16:creationId xmlns:a16="http://schemas.microsoft.com/office/drawing/2014/main" id="{0B8F42DF-E4B9-8666-B4C1-CCA125ED1D75}"/>
              </a:ext>
            </a:extLst>
          </p:cNvPr>
          <p:cNvCxnSpPr/>
          <p:nvPr/>
        </p:nvCxnSpPr>
        <p:spPr>
          <a:xfrm>
            <a:off x="25311100" y="70612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3" name="DGM">
            <a:extLst>
              <a:ext uri="{FF2B5EF4-FFF2-40B4-BE49-F238E27FC236}">
                <a16:creationId xmlns:a16="http://schemas.microsoft.com/office/drawing/2014/main" id="{30AE39C1-13D6-A641-B1B2-D9C67FFF006C}"/>
              </a:ext>
            </a:extLst>
          </p:cNvPr>
          <p:cNvCxnSpPr/>
          <p:nvPr/>
        </p:nvCxnSpPr>
        <p:spPr>
          <a:xfrm>
            <a:off x="25311100" y="73025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4" name="DGM">
            <a:extLst>
              <a:ext uri="{FF2B5EF4-FFF2-40B4-BE49-F238E27FC236}">
                <a16:creationId xmlns:a16="http://schemas.microsoft.com/office/drawing/2014/main" id="{C656040F-7788-F8F8-06F1-972218C2BEEA}"/>
              </a:ext>
            </a:extLst>
          </p:cNvPr>
          <p:cNvCxnSpPr/>
          <p:nvPr/>
        </p:nvCxnSpPr>
        <p:spPr>
          <a:xfrm>
            <a:off x="25311100" y="75438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5" name="DGM">
            <a:extLst>
              <a:ext uri="{FF2B5EF4-FFF2-40B4-BE49-F238E27FC236}">
                <a16:creationId xmlns:a16="http://schemas.microsoft.com/office/drawing/2014/main" id="{D0E7D6D2-58A9-E491-CB50-763CFB628404}"/>
              </a:ext>
            </a:extLst>
          </p:cNvPr>
          <p:cNvCxnSpPr/>
          <p:nvPr/>
        </p:nvCxnSpPr>
        <p:spPr>
          <a:xfrm>
            <a:off x="25311100" y="77851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6" name="DGM">
            <a:extLst>
              <a:ext uri="{FF2B5EF4-FFF2-40B4-BE49-F238E27FC236}">
                <a16:creationId xmlns:a16="http://schemas.microsoft.com/office/drawing/2014/main" id="{96720EE0-19F8-916E-F693-12E48F78F636}"/>
              </a:ext>
            </a:extLst>
          </p:cNvPr>
          <p:cNvCxnSpPr/>
          <p:nvPr/>
        </p:nvCxnSpPr>
        <p:spPr>
          <a:xfrm>
            <a:off x="25311100" y="80264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7" name="DGM">
            <a:extLst>
              <a:ext uri="{FF2B5EF4-FFF2-40B4-BE49-F238E27FC236}">
                <a16:creationId xmlns:a16="http://schemas.microsoft.com/office/drawing/2014/main" id="{83B6C5EE-3ADC-8CF7-3DF6-3C2AC82DB7C9}"/>
              </a:ext>
            </a:extLst>
          </p:cNvPr>
          <p:cNvCxnSpPr/>
          <p:nvPr/>
        </p:nvCxnSpPr>
        <p:spPr>
          <a:xfrm>
            <a:off x="25311100" y="82677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8" name="DGM">
            <a:extLst>
              <a:ext uri="{FF2B5EF4-FFF2-40B4-BE49-F238E27FC236}">
                <a16:creationId xmlns:a16="http://schemas.microsoft.com/office/drawing/2014/main" id="{44DF3496-61DC-12A8-AAD6-C473A2C3E1A2}"/>
              </a:ext>
            </a:extLst>
          </p:cNvPr>
          <p:cNvCxnSpPr/>
          <p:nvPr/>
        </p:nvCxnSpPr>
        <p:spPr>
          <a:xfrm>
            <a:off x="25311100" y="85090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9" name="DGM">
            <a:extLst>
              <a:ext uri="{FF2B5EF4-FFF2-40B4-BE49-F238E27FC236}">
                <a16:creationId xmlns:a16="http://schemas.microsoft.com/office/drawing/2014/main" id="{0FD9E812-390D-CB19-8EF6-EEB043522B00}"/>
              </a:ext>
            </a:extLst>
          </p:cNvPr>
          <p:cNvCxnSpPr/>
          <p:nvPr/>
        </p:nvCxnSpPr>
        <p:spPr>
          <a:xfrm>
            <a:off x="25311100" y="8750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0" name="DGM">
            <a:extLst>
              <a:ext uri="{FF2B5EF4-FFF2-40B4-BE49-F238E27FC236}">
                <a16:creationId xmlns:a16="http://schemas.microsoft.com/office/drawing/2014/main" id="{8DCB8F1A-BE46-0A6A-7E74-9E37565FBEA8}"/>
              </a:ext>
            </a:extLst>
          </p:cNvPr>
          <p:cNvCxnSpPr/>
          <p:nvPr/>
        </p:nvCxnSpPr>
        <p:spPr>
          <a:xfrm>
            <a:off x="25311100" y="8991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1" name="DGM">
            <a:extLst>
              <a:ext uri="{FF2B5EF4-FFF2-40B4-BE49-F238E27FC236}">
                <a16:creationId xmlns:a16="http://schemas.microsoft.com/office/drawing/2014/main" id="{D20CF1F5-9C02-661F-67DC-392BB3089E95}"/>
              </a:ext>
            </a:extLst>
          </p:cNvPr>
          <p:cNvCxnSpPr/>
          <p:nvPr/>
        </p:nvCxnSpPr>
        <p:spPr>
          <a:xfrm>
            <a:off x="25311100" y="9232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2" name="DGM">
            <a:extLst>
              <a:ext uri="{FF2B5EF4-FFF2-40B4-BE49-F238E27FC236}">
                <a16:creationId xmlns:a16="http://schemas.microsoft.com/office/drawing/2014/main" id="{29793C87-0D43-5834-7FBB-258E4FFD3262}"/>
              </a:ext>
            </a:extLst>
          </p:cNvPr>
          <p:cNvCxnSpPr/>
          <p:nvPr/>
        </p:nvCxnSpPr>
        <p:spPr>
          <a:xfrm>
            <a:off x="25311100" y="94742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3" name="DGM">
            <a:extLst>
              <a:ext uri="{FF2B5EF4-FFF2-40B4-BE49-F238E27FC236}">
                <a16:creationId xmlns:a16="http://schemas.microsoft.com/office/drawing/2014/main" id="{74C4E96E-EA5A-D995-80EB-B3298949D34D}"/>
              </a:ext>
            </a:extLst>
          </p:cNvPr>
          <p:cNvCxnSpPr/>
          <p:nvPr/>
        </p:nvCxnSpPr>
        <p:spPr>
          <a:xfrm>
            <a:off x="25311100" y="97155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4" name="DGM">
            <a:extLst>
              <a:ext uri="{FF2B5EF4-FFF2-40B4-BE49-F238E27FC236}">
                <a16:creationId xmlns:a16="http://schemas.microsoft.com/office/drawing/2014/main" id="{FB284214-650B-A05F-12BD-468CA4070BBD}"/>
              </a:ext>
            </a:extLst>
          </p:cNvPr>
          <p:cNvCxnSpPr/>
          <p:nvPr/>
        </p:nvCxnSpPr>
        <p:spPr>
          <a:xfrm>
            <a:off x="25311100" y="99568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5" name="DGM">
            <a:extLst>
              <a:ext uri="{FF2B5EF4-FFF2-40B4-BE49-F238E27FC236}">
                <a16:creationId xmlns:a16="http://schemas.microsoft.com/office/drawing/2014/main" id="{7B2204DC-274F-65A4-3C0B-7C90267E2B91}"/>
              </a:ext>
            </a:extLst>
          </p:cNvPr>
          <p:cNvCxnSpPr/>
          <p:nvPr/>
        </p:nvCxnSpPr>
        <p:spPr>
          <a:xfrm>
            <a:off x="25311100" y="101981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6" name="DGM">
            <a:extLst>
              <a:ext uri="{FF2B5EF4-FFF2-40B4-BE49-F238E27FC236}">
                <a16:creationId xmlns:a16="http://schemas.microsoft.com/office/drawing/2014/main" id="{5769DA6A-ECD7-0877-E4EB-7B3A5B7795FB}"/>
              </a:ext>
            </a:extLst>
          </p:cNvPr>
          <p:cNvCxnSpPr/>
          <p:nvPr/>
        </p:nvCxnSpPr>
        <p:spPr>
          <a:xfrm>
            <a:off x="25311100" y="104394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7" name="DGM">
            <a:extLst>
              <a:ext uri="{FF2B5EF4-FFF2-40B4-BE49-F238E27FC236}">
                <a16:creationId xmlns:a16="http://schemas.microsoft.com/office/drawing/2014/main" id="{EC5F7A9F-0621-2ABB-3C45-55BAD4D3CE80}"/>
              </a:ext>
            </a:extLst>
          </p:cNvPr>
          <p:cNvCxnSpPr/>
          <p:nvPr/>
        </p:nvCxnSpPr>
        <p:spPr>
          <a:xfrm>
            <a:off x="25311100" y="106807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8" name="DGM">
            <a:extLst>
              <a:ext uri="{FF2B5EF4-FFF2-40B4-BE49-F238E27FC236}">
                <a16:creationId xmlns:a16="http://schemas.microsoft.com/office/drawing/2014/main" id="{1671B7BC-7041-47F2-1807-B3C22DDAC7D1}"/>
              </a:ext>
            </a:extLst>
          </p:cNvPr>
          <p:cNvCxnSpPr/>
          <p:nvPr/>
        </p:nvCxnSpPr>
        <p:spPr>
          <a:xfrm>
            <a:off x="25311100" y="109220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9" name="DGM">
            <a:extLst>
              <a:ext uri="{FF2B5EF4-FFF2-40B4-BE49-F238E27FC236}">
                <a16:creationId xmlns:a16="http://schemas.microsoft.com/office/drawing/2014/main" id="{EE08C63E-D7C8-06DC-82B8-2FEDDE6A2B20}"/>
              </a:ext>
            </a:extLst>
          </p:cNvPr>
          <p:cNvCxnSpPr/>
          <p:nvPr/>
        </p:nvCxnSpPr>
        <p:spPr>
          <a:xfrm>
            <a:off x="25311100" y="11163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00" name="DGM">
            <a:extLst>
              <a:ext uri="{FF2B5EF4-FFF2-40B4-BE49-F238E27FC236}">
                <a16:creationId xmlns:a16="http://schemas.microsoft.com/office/drawing/2014/main" id="{38DDFB6E-419C-162F-C84B-3DE76FB45F37}"/>
              </a:ext>
            </a:extLst>
          </p:cNvPr>
          <p:cNvCxnSpPr/>
          <p:nvPr/>
        </p:nvCxnSpPr>
        <p:spPr>
          <a:xfrm>
            <a:off x="25311100" y="11404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01" name="DGM">
            <a:extLst>
              <a:ext uri="{FF2B5EF4-FFF2-40B4-BE49-F238E27FC236}">
                <a16:creationId xmlns:a16="http://schemas.microsoft.com/office/drawing/2014/main" id="{441F85F7-076C-98D6-3A8F-4428E19CF84A}"/>
              </a:ext>
            </a:extLst>
          </p:cNvPr>
          <p:cNvCxnSpPr/>
          <p:nvPr/>
        </p:nvCxnSpPr>
        <p:spPr>
          <a:xfrm>
            <a:off x="25311100" y="11645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57" name="DGM">
            <a:extLst>
              <a:ext uri="{FF2B5EF4-FFF2-40B4-BE49-F238E27FC236}">
                <a16:creationId xmlns:a16="http://schemas.microsoft.com/office/drawing/2014/main" id="{7175F4BA-D897-E748-C242-13488FCE40D9}"/>
              </a:ext>
            </a:extLst>
          </p:cNvPr>
          <p:cNvCxnSpPr/>
          <p:nvPr/>
        </p:nvCxnSpPr>
        <p:spPr>
          <a:xfrm>
            <a:off x="18796000" y="124968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58" name="DGM">
            <a:extLst>
              <a:ext uri="{FF2B5EF4-FFF2-40B4-BE49-F238E27FC236}">
                <a16:creationId xmlns:a16="http://schemas.microsoft.com/office/drawing/2014/main" id="{A70DD202-A700-F775-4460-C41E2CA716E5}"/>
              </a:ext>
            </a:extLst>
          </p:cNvPr>
          <p:cNvCxnSpPr/>
          <p:nvPr/>
        </p:nvCxnSpPr>
        <p:spPr>
          <a:xfrm>
            <a:off x="18796000" y="163576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59" name="DGM">
            <a:extLst>
              <a:ext uri="{FF2B5EF4-FFF2-40B4-BE49-F238E27FC236}">
                <a16:creationId xmlns:a16="http://schemas.microsoft.com/office/drawing/2014/main" id="{3922A178-12C5-DF18-8109-89AFB0DDA7E6}"/>
              </a:ext>
            </a:extLst>
          </p:cNvPr>
          <p:cNvCxnSpPr/>
          <p:nvPr/>
        </p:nvCxnSpPr>
        <p:spPr>
          <a:xfrm>
            <a:off x="187960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0" name="DGM">
            <a:extLst>
              <a:ext uri="{FF2B5EF4-FFF2-40B4-BE49-F238E27FC236}">
                <a16:creationId xmlns:a16="http://schemas.microsoft.com/office/drawing/2014/main" id="{3CEF873B-A495-1EC7-AAA2-1304F6949CFF}"/>
              </a:ext>
            </a:extLst>
          </p:cNvPr>
          <p:cNvCxnSpPr/>
          <p:nvPr/>
        </p:nvCxnSpPr>
        <p:spPr>
          <a:xfrm>
            <a:off x="245872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1" name="DGM">
            <a:extLst>
              <a:ext uri="{FF2B5EF4-FFF2-40B4-BE49-F238E27FC236}">
                <a16:creationId xmlns:a16="http://schemas.microsoft.com/office/drawing/2014/main" id="{0F9C1D98-5666-A328-2AB8-D9DC205AD65C}"/>
              </a:ext>
            </a:extLst>
          </p:cNvPr>
          <p:cNvCxnSpPr/>
          <p:nvPr/>
        </p:nvCxnSpPr>
        <p:spPr>
          <a:xfrm>
            <a:off x="207264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2" name="DGM">
            <a:extLst>
              <a:ext uri="{FF2B5EF4-FFF2-40B4-BE49-F238E27FC236}">
                <a16:creationId xmlns:a16="http://schemas.microsoft.com/office/drawing/2014/main" id="{AE592C44-D7F1-E646-7420-285A591F957E}"/>
              </a:ext>
            </a:extLst>
          </p:cNvPr>
          <p:cNvCxnSpPr/>
          <p:nvPr/>
        </p:nvCxnSpPr>
        <p:spPr>
          <a:xfrm>
            <a:off x="226568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3" name="DGM">
            <a:extLst>
              <a:ext uri="{FF2B5EF4-FFF2-40B4-BE49-F238E27FC236}">
                <a16:creationId xmlns:a16="http://schemas.microsoft.com/office/drawing/2014/main" id="{33CA6E4B-BFDA-93BB-9249-58B7DEFB6568}"/>
              </a:ext>
            </a:extLst>
          </p:cNvPr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4" name="DGM">
            <a:extLst>
              <a:ext uri="{FF2B5EF4-FFF2-40B4-BE49-F238E27FC236}">
                <a16:creationId xmlns:a16="http://schemas.microsoft.com/office/drawing/2014/main" id="{C4EB0775-D3F3-30CF-AC23-6B8612FE8A39}"/>
              </a:ext>
            </a:extLst>
          </p:cNvPr>
          <p:cNvCxnSpPr/>
          <p:nvPr/>
        </p:nvCxnSpPr>
        <p:spPr>
          <a:xfrm>
            <a:off x="25311100" y="60960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5" name="DGM">
            <a:extLst>
              <a:ext uri="{FF2B5EF4-FFF2-40B4-BE49-F238E27FC236}">
                <a16:creationId xmlns:a16="http://schemas.microsoft.com/office/drawing/2014/main" id="{228BCC9A-CEA3-C264-A144-5F58AD181BAD}"/>
              </a:ext>
            </a:extLst>
          </p:cNvPr>
          <p:cNvCxnSpPr/>
          <p:nvPr/>
        </p:nvCxnSpPr>
        <p:spPr>
          <a:xfrm>
            <a:off x="25311100" y="118872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6" name="DGM">
            <a:extLst>
              <a:ext uri="{FF2B5EF4-FFF2-40B4-BE49-F238E27FC236}">
                <a16:creationId xmlns:a16="http://schemas.microsoft.com/office/drawing/2014/main" id="{E0AC4858-75C7-DE6A-9683-190D7590EBF4}"/>
              </a:ext>
            </a:extLst>
          </p:cNvPr>
          <p:cNvCxnSpPr/>
          <p:nvPr/>
        </p:nvCxnSpPr>
        <p:spPr>
          <a:xfrm>
            <a:off x="253111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7" name="DGM">
            <a:extLst>
              <a:ext uri="{FF2B5EF4-FFF2-40B4-BE49-F238E27FC236}">
                <a16:creationId xmlns:a16="http://schemas.microsoft.com/office/drawing/2014/main" id="{315F17CC-DF3E-2AB5-8B7C-656B921C18D5}"/>
              </a:ext>
            </a:extLst>
          </p:cNvPr>
          <p:cNvCxnSpPr/>
          <p:nvPr/>
        </p:nvCxnSpPr>
        <p:spPr>
          <a:xfrm>
            <a:off x="349631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8" name="DGM">
            <a:extLst>
              <a:ext uri="{FF2B5EF4-FFF2-40B4-BE49-F238E27FC236}">
                <a16:creationId xmlns:a16="http://schemas.microsoft.com/office/drawing/2014/main" id="{382AA9A5-2EAC-4CAC-E94E-8AE350EB86D7}"/>
              </a:ext>
            </a:extLst>
          </p:cNvPr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9" name="DGM">
            <a:extLst>
              <a:ext uri="{FF2B5EF4-FFF2-40B4-BE49-F238E27FC236}">
                <a16:creationId xmlns:a16="http://schemas.microsoft.com/office/drawing/2014/main" id="{0739A1D2-A075-9D69-F33F-D7FB3D47008E}"/>
              </a:ext>
            </a:extLst>
          </p:cNvPr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0" name="DGM">
            <a:extLst>
              <a:ext uri="{FF2B5EF4-FFF2-40B4-BE49-F238E27FC236}">
                <a16:creationId xmlns:a16="http://schemas.microsoft.com/office/drawing/2014/main" id="{272BC4C3-1949-798E-03DA-29C46E115843}"/>
              </a:ext>
            </a:extLst>
          </p:cNvPr>
          <p:cNvCxnSpPr/>
          <p:nvPr/>
        </p:nvCxnSpPr>
        <p:spPr>
          <a:xfrm>
            <a:off x="311023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1" name="DGM">
            <a:extLst>
              <a:ext uri="{FF2B5EF4-FFF2-40B4-BE49-F238E27FC236}">
                <a16:creationId xmlns:a16="http://schemas.microsoft.com/office/drawing/2014/main" id="{93305BC6-60C8-EB8A-5DB2-A756DB213390}"/>
              </a:ext>
            </a:extLst>
          </p:cNvPr>
          <p:cNvCxnSpPr/>
          <p:nvPr/>
        </p:nvCxnSpPr>
        <p:spPr>
          <a:xfrm>
            <a:off x="330327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2" name="DGM">
            <a:extLst>
              <a:ext uri="{FF2B5EF4-FFF2-40B4-BE49-F238E27FC236}">
                <a16:creationId xmlns:a16="http://schemas.microsoft.com/office/drawing/2014/main" id="{5336925F-05AD-AF86-5C65-676E0AA066CF}"/>
              </a:ext>
            </a:extLst>
          </p:cNvPr>
          <p:cNvCxnSpPr/>
          <p:nvPr/>
        </p:nvCxnSpPr>
        <p:spPr>
          <a:xfrm>
            <a:off x="25311100" y="80264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3" name="DGM">
            <a:extLst>
              <a:ext uri="{FF2B5EF4-FFF2-40B4-BE49-F238E27FC236}">
                <a16:creationId xmlns:a16="http://schemas.microsoft.com/office/drawing/2014/main" id="{B0781CCD-4668-CFA5-7F65-C59BD22D4DEA}"/>
              </a:ext>
            </a:extLst>
          </p:cNvPr>
          <p:cNvCxnSpPr/>
          <p:nvPr/>
        </p:nvCxnSpPr>
        <p:spPr>
          <a:xfrm>
            <a:off x="25311100" y="99568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2200" name="SEL"/>
          <p:cNvSpPr/>
          <p:nvPr/>
        </p:nvSpPr>
        <p:spPr>
          <a:xfrm>
            <a:off x="18770600" y="12471400"/>
            <a:ext cx="5842000" cy="39116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201" name="SEL"/>
          <p:cNvSpPr/>
          <p:nvPr/>
        </p:nvSpPr>
        <p:spPr>
          <a:xfrm>
            <a:off x="25285700" y="6070600"/>
            <a:ext cx="9702800" cy="58420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03" name="SEL"/>
          <p:cNvSpPr/>
          <p:nvPr/>
        </p:nvSpPr>
        <p:spPr>
          <a:xfrm>
            <a:off x="18796000" y="12496800"/>
            <a:ext cx="5791200" cy="1930400"/>
          </a:xfrm>
          <a:prstGeom prst="rect">
            <a:avLst/>
          </a:prstGeom>
          <a:solidFill>
            <a:srgbClr val="76B900">
              <a:alpha val="32000"/>
            </a:srgb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204" name="SEL"/>
          <p:cNvSpPr/>
          <p:nvPr/>
        </p:nvSpPr>
        <p:spPr>
          <a:xfrm>
            <a:off x="27241500" y="6096000"/>
            <a:ext cx="1930400" cy="5791200"/>
          </a:xfrm>
          <a:prstGeom prst="rect">
            <a:avLst/>
          </a:prstGeom>
          <a:solidFill>
            <a:srgbClr val="76B900">
              <a:alpha val="3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05" name="SEL"/>
          <p:cNvSpPr/>
          <p:nvPr/>
        </p:nvSpPr>
        <p:spPr>
          <a:xfrm>
            <a:off x="27241500" y="12496800"/>
            <a:ext cx="1930400" cy="1930400"/>
          </a:xfrm>
          <a:prstGeom prst="rect">
            <a:avLst/>
          </a:prstGeom>
          <a:solidFill>
            <a:srgbClr val="76B900">
              <a:alpha val="34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06" name="SEL"/>
          <p:cNvSpPr/>
          <p:nvPr/>
        </p:nvSpPr>
        <p:spPr>
          <a:xfrm>
            <a:off x="18796000" y="12496800"/>
            <a:ext cx="1930400" cy="1930400"/>
          </a:xfrm>
          <a:prstGeom prst="rect">
            <a:avLst/>
          </a:prstGeom>
          <a:solidFill>
            <a:srgbClr val="76B900">
              <a:alpha val="78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07" name="SEL"/>
          <p:cNvSpPr/>
          <p:nvPr/>
        </p:nvSpPr>
        <p:spPr>
          <a:xfrm>
            <a:off x="27241500" y="6096000"/>
            <a:ext cx="1930400" cy="1930400"/>
          </a:xfrm>
          <a:prstGeom prst="rect">
            <a:avLst/>
          </a:prstGeom>
          <a:solidFill>
            <a:srgbClr val="76B900">
              <a:alpha val="78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2208" name="SEL"/>
          <p:cNvCxnSpPr/>
          <p:nvPr/>
        </p:nvCxnSpPr>
        <p:spPr>
          <a:xfrm>
            <a:off x="20726400" y="12496800"/>
            <a:ext cx="0" cy="193040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209" name="SEL"/>
          <p:cNvCxnSpPr/>
          <p:nvPr/>
        </p:nvCxnSpPr>
        <p:spPr>
          <a:xfrm>
            <a:off x="22656800" y="12496800"/>
            <a:ext cx="0" cy="193040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210" name="SEL"/>
          <p:cNvCxnSpPr/>
          <p:nvPr/>
        </p:nvCxnSpPr>
        <p:spPr>
          <a:xfrm>
            <a:off x="27241500" y="8026400"/>
            <a:ext cx="1930400" cy="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211" name="SEL"/>
          <p:cNvCxnSpPr/>
          <p:nvPr/>
        </p:nvCxnSpPr>
        <p:spPr>
          <a:xfrm>
            <a:off x="27241500" y="9956800"/>
            <a:ext cx="1930400" cy="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212" name="SEL"/>
          <p:cNvCxnSpPr/>
          <p:nvPr/>
        </p:nvCxnSpPr>
        <p:spPr>
          <a:xfrm>
            <a:off x="18796000" y="124968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13" name="SEL"/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14" name="SEL"/>
          <p:cNvCxnSpPr/>
          <p:nvPr/>
        </p:nvCxnSpPr>
        <p:spPr>
          <a:xfrm>
            <a:off x="187960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15" name="SEL"/>
          <p:cNvCxnSpPr/>
          <p:nvPr/>
        </p:nvCxnSpPr>
        <p:spPr>
          <a:xfrm>
            <a:off x="245872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16" name="SEL"/>
          <p:cNvCxnSpPr/>
          <p:nvPr/>
        </p:nvCxnSpPr>
        <p:spPr>
          <a:xfrm>
            <a:off x="27241500" y="60960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17" name="SEL"/>
          <p:cNvCxnSpPr/>
          <p:nvPr/>
        </p:nvCxnSpPr>
        <p:spPr>
          <a:xfrm>
            <a:off x="27241500" y="1188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18" name="SEL"/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19" name="SEL"/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20" name="SEL"/>
          <p:cNvCxnSpPr/>
          <p:nvPr/>
        </p:nvCxnSpPr>
        <p:spPr>
          <a:xfrm>
            <a:off x="27241500" y="124968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21" name="SEL"/>
          <p:cNvCxnSpPr/>
          <p:nvPr/>
        </p:nvCxnSpPr>
        <p:spPr>
          <a:xfrm>
            <a:off x="27241500" y="1442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22" name="SEL"/>
          <p:cNvCxnSpPr/>
          <p:nvPr/>
        </p:nvCxnSpPr>
        <p:spPr>
          <a:xfrm>
            <a:off x="272415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23" name="SEL"/>
          <p:cNvCxnSpPr/>
          <p:nvPr/>
        </p:nvCxnSpPr>
        <p:spPr>
          <a:xfrm>
            <a:off x="291719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24" name="SEL"/>
          <p:cNvCxnSpPr/>
          <p:nvPr/>
        </p:nvCxnSpPr>
        <p:spPr>
          <a:xfrm>
            <a:off x="18796000" y="124968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25" name="SEL"/>
          <p:cNvCxnSpPr/>
          <p:nvPr/>
        </p:nvCxnSpPr>
        <p:spPr>
          <a:xfrm>
            <a:off x="18796000" y="1442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26" name="SEL"/>
          <p:cNvCxnSpPr/>
          <p:nvPr/>
        </p:nvCxnSpPr>
        <p:spPr>
          <a:xfrm>
            <a:off x="187960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27" name="SEL"/>
          <p:cNvCxnSpPr/>
          <p:nvPr/>
        </p:nvCxnSpPr>
        <p:spPr>
          <a:xfrm>
            <a:off x="207264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28" name="SEL"/>
          <p:cNvCxnSpPr/>
          <p:nvPr/>
        </p:nvCxnSpPr>
        <p:spPr>
          <a:xfrm>
            <a:off x="27241500" y="60960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29" name="SEL"/>
          <p:cNvCxnSpPr/>
          <p:nvPr/>
        </p:nvCxnSpPr>
        <p:spPr>
          <a:xfrm>
            <a:off x="27241500" y="80264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30" name="SEL"/>
          <p:cNvCxnSpPr/>
          <p:nvPr/>
        </p:nvCxnSpPr>
        <p:spPr>
          <a:xfrm>
            <a:off x="27241500" y="60960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231" name="SEL"/>
          <p:cNvCxnSpPr/>
          <p:nvPr/>
        </p:nvCxnSpPr>
        <p:spPr>
          <a:xfrm>
            <a:off x="29171900" y="60960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800" name="SEL"/>
          <p:cNvCxnSpPr/>
          <p:nvPr/>
        </p:nvCxnSpPr>
        <p:spPr>
          <a:xfrm>
            <a:off x="274828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01" name="SEL"/>
          <p:cNvCxnSpPr/>
          <p:nvPr/>
        </p:nvCxnSpPr>
        <p:spPr>
          <a:xfrm>
            <a:off x="27241500" y="127381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02" name="SEL"/>
          <p:cNvCxnSpPr/>
          <p:nvPr/>
        </p:nvCxnSpPr>
        <p:spPr>
          <a:xfrm>
            <a:off x="277241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03" name="SEL"/>
          <p:cNvCxnSpPr/>
          <p:nvPr/>
        </p:nvCxnSpPr>
        <p:spPr>
          <a:xfrm>
            <a:off x="27241500" y="129794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04" name="SEL"/>
          <p:cNvCxnSpPr/>
          <p:nvPr/>
        </p:nvCxnSpPr>
        <p:spPr>
          <a:xfrm>
            <a:off x="279654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05" name="SEL"/>
          <p:cNvCxnSpPr/>
          <p:nvPr/>
        </p:nvCxnSpPr>
        <p:spPr>
          <a:xfrm>
            <a:off x="27241500" y="132207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06" name="SEL"/>
          <p:cNvCxnSpPr/>
          <p:nvPr/>
        </p:nvCxnSpPr>
        <p:spPr>
          <a:xfrm>
            <a:off x="282067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07" name="SEL"/>
          <p:cNvCxnSpPr/>
          <p:nvPr/>
        </p:nvCxnSpPr>
        <p:spPr>
          <a:xfrm>
            <a:off x="27241500" y="134620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08" name="SEL"/>
          <p:cNvCxnSpPr/>
          <p:nvPr/>
        </p:nvCxnSpPr>
        <p:spPr>
          <a:xfrm>
            <a:off x="284480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09" name="SEL"/>
          <p:cNvCxnSpPr/>
          <p:nvPr/>
        </p:nvCxnSpPr>
        <p:spPr>
          <a:xfrm>
            <a:off x="27241500" y="137033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10" name="SEL"/>
          <p:cNvCxnSpPr/>
          <p:nvPr/>
        </p:nvCxnSpPr>
        <p:spPr>
          <a:xfrm>
            <a:off x="286893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11" name="SEL"/>
          <p:cNvCxnSpPr/>
          <p:nvPr/>
        </p:nvCxnSpPr>
        <p:spPr>
          <a:xfrm>
            <a:off x="27241500" y="139446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12" name="SEL"/>
          <p:cNvCxnSpPr/>
          <p:nvPr/>
        </p:nvCxnSpPr>
        <p:spPr>
          <a:xfrm>
            <a:off x="289306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13" name="SEL"/>
          <p:cNvCxnSpPr/>
          <p:nvPr/>
        </p:nvCxnSpPr>
        <p:spPr>
          <a:xfrm>
            <a:off x="27241500" y="141859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2814" name="SEL"/>
          <p:cNvCxnSpPr/>
          <p:nvPr/>
        </p:nvCxnSpPr>
        <p:spPr>
          <a:xfrm>
            <a:off x="27241500" y="124968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815" name="SEL"/>
          <p:cNvCxnSpPr/>
          <p:nvPr/>
        </p:nvCxnSpPr>
        <p:spPr>
          <a:xfrm>
            <a:off x="27241500" y="1442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816" name="SEL"/>
          <p:cNvCxnSpPr/>
          <p:nvPr/>
        </p:nvCxnSpPr>
        <p:spPr>
          <a:xfrm>
            <a:off x="272415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817" name="SEL"/>
          <p:cNvCxnSpPr/>
          <p:nvPr/>
        </p:nvCxnSpPr>
        <p:spPr>
          <a:xfrm>
            <a:off x="291719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486478-FC24-D54B-D533-C8F60E37999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8126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08F30-3468-9132-45D1-F90D5F6FD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de Right">
            <a:extLst>
              <a:ext uri="{FF2B5EF4-FFF2-40B4-BE49-F238E27FC236}">
                <a16:creationId xmlns:a16="http://schemas.microsoft.com/office/drawing/2014/main" id="{46A490AD-94DA-D648-5282-601D9CC1730E}"/>
              </a:ext>
            </a:extLst>
          </p:cNvPr>
          <p:cNvSpPr>
            <a:spLocks noGrp="1"/>
          </p:cNvSpPr>
          <p:nvPr/>
        </p:nvSpPr>
        <p:spPr>
          <a:xfrm>
            <a:off x="1554480" y="3939688"/>
            <a:ext cx="16891000" cy="15093747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K}};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{K, N}};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N}};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{A, MxK{}};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{B, KxN{}};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{C, MxN{}};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[bidx, bidy, dummy]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bid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zeros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MxN&gt;&gt;();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numTiles =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+ (K -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idx :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irange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numTiles))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aTile = aView.load_masked(bidx, idx);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bTile = bView.load_masked(idx,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mma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(aTile, bTile, acc);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cView.store_masked(acc, bidx,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E28A448D-40ED-717E-9BC8-80D44AA3C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8" name="Highlight Box">
            <a:extLst>
              <a:ext uri="{FF2B5EF4-FFF2-40B4-BE49-F238E27FC236}">
                <a16:creationId xmlns:a16="http://schemas.microsoft.com/office/drawing/2014/main" id="{09693B69-4688-411C-A94F-A932C451915D}"/>
              </a:ext>
            </a:extLst>
          </p:cNvPr>
          <p:cNvSpPr/>
          <p:nvPr/>
        </p:nvSpPr>
        <p:spPr>
          <a:xfrm>
            <a:off x="2340892" y="13944600"/>
            <a:ext cx="13919525" cy="21717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00" name="DGM">
            <a:extLst>
              <a:ext uri="{FF2B5EF4-FFF2-40B4-BE49-F238E27FC236}">
                <a16:creationId xmlns:a16="http://schemas.microsoft.com/office/drawing/2014/main" id="{EA0C9A63-8B9A-EFD1-E1F4-BDFB57BCB900}"/>
              </a:ext>
            </a:extLst>
          </p:cNvPr>
          <p:cNvSpPr/>
          <p:nvPr/>
        </p:nvSpPr>
        <p:spPr>
          <a:xfrm>
            <a:off x="18796000" y="12496800"/>
            <a:ext cx="5791200" cy="38608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801" name="DGM">
            <a:extLst>
              <a:ext uri="{FF2B5EF4-FFF2-40B4-BE49-F238E27FC236}">
                <a16:creationId xmlns:a16="http://schemas.microsoft.com/office/drawing/2014/main" id="{E1F940E0-B989-64F7-1560-23AA99998F7A}"/>
              </a:ext>
            </a:extLst>
          </p:cNvPr>
          <p:cNvCxnSpPr/>
          <p:nvPr/>
        </p:nvCxnSpPr>
        <p:spPr>
          <a:xfrm>
            <a:off x="19037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2" name="DGM">
            <a:extLst>
              <a:ext uri="{FF2B5EF4-FFF2-40B4-BE49-F238E27FC236}">
                <a16:creationId xmlns:a16="http://schemas.microsoft.com/office/drawing/2014/main" id="{28EAD21D-6BBE-5D5B-0630-DBB255DEB00F}"/>
              </a:ext>
            </a:extLst>
          </p:cNvPr>
          <p:cNvCxnSpPr/>
          <p:nvPr/>
        </p:nvCxnSpPr>
        <p:spPr>
          <a:xfrm>
            <a:off x="19278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3" name="DGM">
            <a:extLst>
              <a:ext uri="{FF2B5EF4-FFF2-40B4-BE49-F238E27FC236}">
                <a16:creationId xmlns:a16="http://schemas.microsoft.com/office/drawing/2014/main" id="{B99A18CA-9C8A-7DC8-0DD3-122F3AE42C52}"/>
              </a:ext>
            </a:extLst>
          </p:cNvPr>
          <p:cNvCxnSpPr/>
          <p:nvPr/>
        </p:nvCxnSpPr>
        <p:spPr>
          <a:xfrm>
            <a:off x="19519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4" name="DGM">
            <a:extLst>
              <a:ext uri="{FF2B5EF4-FFF2-40B4-BE49-F238E27FC236}">
                <a16:creationId xmlns:a16="http://schemas.microsoft.com/office/drawing/2014/main" id="{1BDC187C-9A99-00E4-B008-BA120CF527FE}"/>
              </a:ext>
            </a:extLst>
          </p:cNvPr>
          <p:cNvCxnSpPr/>
          <p:nvPr/>
        </p:nvCxnSpPr>
        <p:spPr>
          <a:xfrm>
            <a:off x="197612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5" name="DGM">
            <a:extLst>
              <a:ext uri="{FF2B5EF4-FFF2-40B4-BE49-F238E27FC236}">
                <a16:creationId xmlns:a16="http://schemas.microsoft.com/office/drawing/2014/main" id="{380D4722-C7E9-B095-456B-2BFC2C300563}"/>
              </a:ext>
            </a:extLst>
          </p:cNvPr>
          <p:cNvCxnSpPr/>
          <p:nvPr/>
        </p:nvCxnSpPr>
        <p:spPr>
          <a:xfrm>
            <a:off x="200025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6" name="DGM">
            <a:extLst>
              <a:ext uri="{FF2B5EF4-FFF2-40B4-BE49-F238E27FC236}">
                <a16:creationId xmlns:a16="http://schemas.microsoft.com/office/drawing/2014/main" id="{77B20A74-A8E5-2FAF-D163-0DAF5BB2DF0C}"/>
              </a:ext>
            </a:extLst>
          </p:cNvPr>
          <p:cNvCxnSpPr/>
          <p:nvPr/>
        </p:nvCxnSpPr>
        <p:spPr>
          <a:xfrm>
            <a:off x="202438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7" name="DGM">
            <a:extLst>
              <a:ext uri="{FF2B5EF4-FFF2-40B4-BE49-F238E27FC236}">
                <a16:creationId xmlns:a16="http://schemas.microsoft.com/office/drawing/2014/main" id="{F88A0E0F-F7A7-9DDB-C483-E388C92E72DB}"/>
              </a:ext>
            </a:extLst>
          </p:cNvPr>
          <p:cNvCxnSpPr/>
          <p:nvPr/>
        </p:nvCxnSpPr>
        <p:spPr>
          <a:xfrm>
            <a:off x="204851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8" name="DGM">
            <a:extLst>
              <a:ext uri="{FF2B5EF4-FFF2-40B4-BE49-F238E27FC236}">
                <a16:creationId xmlns:a16="http://schemas.microsoft.com/office/drawing/2014/main" id="{F3411FF4-06C5-6BED-B17F-1E04FCF8ABF9}"/>
              </a:ext>
            </a:extLst>
          </p:cNvPr>
          <p:cNvCxnSpPr/>
          <p:nvPr/>
        </p:nvCxnSpPr>
        <p:spPr>
          <a:xfrm>
            <a:off x="207264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9" name="DGM">
            <a:extLst>
              <a:ext uri="{FF2B5EF4-FFF2-40B4-BE49-F238E27FC236}">
                <a16:creationId xmlns:a16="http://schemas.microsoft.com/office/drawing/2014/main" id="{7213DE5B-C66A-01E6-7B39-7172DF1120FC}"/>
              </a:ext>
            </a:extLst>
          </p:cNvPr>
          <p:cNvCxnSpPr/>
          <p:nvPr/>
        </p:nvCxnSpPr>
        <p:spPr>
          <a:xfrm>
            <a:off x="209677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0" name="DGM">
            <a:extLst>
              <a:ext uri="{FF2B5EF4-FFF2-40B4-BE49-F238E27FC236}">
                <a16:creationId xmlns:a16="http://schemas.microsoft.com/office/drawing/2014/main" id="{7DAC04C8-8742-7940-1CF6-3DE985053C34}"/>
              </a:ext>
            </a:extLst>
          </p:cNvPr>
          <p:cNvCxnSpPr/>
          <p:nvPr/>
        </p:nvCxnSpPr>
        <p:spPr>
          <a:xfrm>
            <a:off x="212090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1" name="DGM">
            <a:extLst>
              <a:ext uri="{FF2B5EF4-FFF2-40B4-BE49-F238E27FC236}">
                <a16:creationId xmlns:a16="http://schemas.microsoft.com/office/drawing/2014/main" id="{DD4CBE78-8695-FA4A-B5C5-0083506A01A0}"/>
              </a:ext>
            </a:extLst>
          </p:cNvPr>
          <p:cNvCxnSpPr/>
          <p:nvPr/>
        </p:nvCxnSpPr>
        <p:spPr>
          <a:xfrm>
            <a:off x="21450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2" name="DGM">
            <a:extLst>
              <a:ext uri="{FF2B5EF4-FFF2-40B4-BE49-F238E27FC236}">
                <a16:creationId xmlns:a16="http://schemas.microsoft.com/office/drawing/2014/main" id="{EC574911-F249-FE73-CB19-07C30CE6275D}"/>
              </a:ext>
            </a:extLst>
          </p:cNvPr>
          <p:cNvCxnSpPr/>
          <p:nvPr/>
        </p:nvCxnSpPr>
        <p:spPr>
          <a:xfrm>
            <a:off x="21691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3" name="DGM">
            <a:extLst>
              <a:ext uri="{FF2B5EF4-FFF2-40B4-BE49-F238E27FC236}">
                <a16:creationId xmlns:a16="http://schemas.microsoft.com/office/drawing/2014/main" id="{0A27EE8F-1A1A-26F7-4AE7-EBCD131E934E}"/>
              </a:ext>
            </a:extLst>
          </p:cNvPr>
          <p:cNvCxnSpPr/>
          <p:nvPr/>
        </p:nvCxnSpPr>
        <p:spPr>
          <a:xfrm>
            <a:off x="21932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4" name="DGM">
            <a:extLst>
              <a:ext uri="{FF2B5EF4-FFF2-40B4-BE49-F238E27FC236}">
                <a16:creationId xmlns:a16="http://schemas.microsoft.com/office/drawing/2014/main" id="{BF32B5F0-10C5-151F-2366-D1964AA52454}"/>
              </a:ext>
            </a:extLst>
          </p:cNvPr>
          <p:cNvCxnSpPr/>
          <p:nvPr/>
        </p:nvCxnSpPr>
        <p:spPr>
          <a:xfrm>
            <a:off x="221742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5" name="DGM">
            <a:extLst>
              <a:ext uri="{FF2B5EF4-FFF2-40B4-BE49-F238E27FC236}">
                <a16:creationId xmlns:a16="http://schemas.microsoft.com/office/drawing/2014/main" id="{692BBE48-D43B-5E79-906C-4C1D4404E612}"/>
              </a:ext>
            </a:extLst>
          </p:cNvPr>
          <p:cNvCxnSpPr/>
          <p:nvPr/>
        </p:nvCxnSpPr>
        <p:spPr>
          <a:xfrm>
            <a:off x="224155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6" name="DGM">
            <a:extLst>
              <a:ext uri="{FF2B5EF4-FFF2-40B4-BE49-F238E27FC236}">
                <a16:creationId xmlns:a16="http://schemas.microsoft.com/office/drawing/2014/main" id="{C804CE1D-4379-794A-B044-230237F3149F}"/>
              </a:ext>
            </a:extLst>
          </p:cNvPr>
          <p:cNvCxnSpPr/>
          <p:nvPr/>
        </p:nvCxnSpPr>
        <p:spPr>
          <a:xfrm>
            <a:off x="226568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7" name="DGM">
            <a:extLst>
              <a:ext uri="{FF2B5EF4-FFF2-40B4-BE49-F238E27FC236}">
                <a16:creationId xmlns:a16="http://schemas.microsoft.com/office/drawing/2014/main" id="{C30C9780-03E3-4FD4-C6C3-BC03BA74AD21}"/>
              </a:ext>
            </a:extLst>
          </p:cNvPr>
          <p:cNvCxnSpPr/>
          <p:nvPr/>
        </p:nvCxnSpPr>
        <p:spPr>
          <a:xfrm>
            <a:off x="228981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8" name="DGM">
            <a:extLst>
              <a:ext uri="{FF2B5EF4-FFF2-40B4-BE49-F238E27FC236}">
                <a16:creationId xmlns:a16="http://schemas.microsoft.com/office/drawing/2014/main" id="{0297650E-5A80-AD2F-117C-6FA171DDB32E}"/>
              </a:ext>
            </a:extLst>
          </p:cNvPr>
          <p:cNvCxnSpPr/>
          <p:nvPr/>
        </p:nvCxnSpPr>
        <p:spPr>
          <a:xfrm>
            <a:off x="231394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9" name="DGM">
            <a:extLst>
              <a:ext uri="{FF2B5EF4-FFF2-40B4-BE49-F238E27FC236}">
                <a16:creationId xmlns:a16="http://schemas.microsoft.com/office/drawing/2014/main" id="{3FCAD958-D6C7-4EDA-CD3F-C5212E4B7DAB}"/>
              </a:ext>
            </a:extLst>
          </p:cNvPr>
          <p:cNvCxnSpPr/>
          <p:nvPr/>
        </p:nvCxnSpPr>
        <p:spPr>
          <a:xfrm>
            <a:off x="233807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0" name="DGM">
            <a:extLst>
              <a:ext uri="{FF2B5EF4-FFF2-40B4-BE49-F238E27FC236}">
                <a16:creationId xmlns:a16="http://schemas.microsoft.com/office/drawing/2014/main" id="{F4D192B2-5ADC-3F63-D34B-1D1AD8AA6F74}"/>
              </a:ext>
            </a:extLst>
          </p:cNvPr>
          <p:cNvCxnSpPr/>
          <p:nvPr/>
        </p:nvCxnSpPr>
        <p:spPr>
          <a:xfrm>
            <a:off x="236220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1" name="DGM">
            <a:extLst>
              <a:ext uri="{FF2B5EF4-FFF2-40B4-BE49-F238E27FC236}">
                <a16:creationId xmlns:a16="http://schemas.microsoft.com/office/drawing/2014/main" id="{BA9723EF-0CD2-BB1D-800A-109B1A096A33}"/>
              </a:ext>
            </a:extLst>
          </p:cNvPr>
          <p:cNvCxnSpPr/>
          <p:nvPr/>
        </p:nvCxnSpPr>
        <p:spPr>
          <a:xfrm>
            <a:off x="23863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2" name="DGM">
            <a:extLst>
              <a:ext uri="{FF2B5EF4-FFF2-40B4-BE49-F238E27FC236}">
                <a16:creationId xmlns:a16="http://schemas.microsoft.com/office/drawing/2014/main" id="{02F6917B-8DAD-48A9-898A-EDCC1ADE80F1}"/>
              </a:ext>
            </a:extLst>
          </p:cNvPr>
          <p:cNvCxnSpPr/>
          <p:nvPr/>
        </p:nvCxnSpPr>
        <p:spPr>
          <a:xfrm>
            <a:off x="24104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3" name="DGM">
            <a:extLst>
              <a:ext uri="{FF2B5EF4-FFF2-40B4-BE49-F238E27FC236}">
                <a16:creationId xmlns:a16="http://schemas.microsoft.com/office/drawing/2014/main" id="{A9E5190C-5341-2ED2-D653-7446FBE9C17A}"/>
              </a:ext>
            </a:extLst>
          </p:cNvPr>
          <p:cNvCxnSpPr/>
          <p:nvPr/>
        </p:nvCxnSpPr>
        <p:spPr>
          <a:xfrm>
            <a:off x="24345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4" name="DGM">
            <a:extLst>
              <a:ext uri="{FF2B5EF4-FFF2-40B4-BE49-F238E27FC236}">
                <a16:creationId xmlns:a16="http://schemas.microsoft.com/office/drawing/2014/main" id="{19810216-93F0-447A-91E4-A8D9AFDA730C}"/>
              </a:ext>
            </a:extLst>
          </p:cNvPr>
          <p:cNvCxnSpPr/>
          <p:nvPr/>
        </p:nvCxnSpPr>
        <p:spPr>
          <a:xfrm>
            <a:off x="18796000" y="127381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5" name="DGM">
            <a:extLst>
              <a:ext uri="{FF2B5EF4-FFF2-40B4-BE49-F238E27FC236}">
                <a16:creationId xmlns:a16="http://schemas.microsoft.com/office/drawing/2014/main" id="{B6AC5FDC-A5A7-D9D0-9E89-BD2976AE3D03}"/>
              </a:ext>
            </a:extLst>
          </p:cNvPr>
          <p:cNvCxnSpPr/>
          <p:nvPr/>
        </p:nvCxnSpPr>
        <p:spPr>
          <a:xfrm>
            <a:off x="18796000" y="129794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6" name="DGM">
            <a:extLst>
              <a:ext uri="{FF2B5EF4-FFF2-40B4-BE49-F238E27FC236}">
                <a16:creationId xmlns:a16="http://schemas.microsoft.com/office/drawing/2014/main" id="{C1FD0616-07D9-50B1-E7BF-9F8081B18CA5}"/>
              </a:ext>
            </a:extLst>
          </p:cNvPr>
          <p:cNvCxnSpPr/>
          <p:nvPr/>
        </p:nvCxnSpPr>
        <p:spPr>
          <a:xfrm>
            <a:off x="18796000" y="132207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7" name="DGM">
            <a:extLst>
              <a:ext uri="{FF2B5EF4-FFF2-40B4-BE49-F238E27FC236}">
                <a16:creationId xmlns:a16="http://schemas.microsoft.com/office/drawing/2014/main" id="{C29D8F33-331E-80CC-DAB3-61186E9B4455}"/>
              </a:ext>
            </a:extLst>
          </p:cNvPr>
          <p:cNvCxnSpPr/>
          <p:nvPr/>
        </p:nvCxnSpPr>
        <p:spPr>
          <a:xfrm>
            <a:off x="18796000" y="134620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8" name="DGM">
            <a:extLst>
              <a:ext uri="{FF2B5EF4-FFF2-40B4-BE49-F238E27FC236}">
                <a16:creationId xmlns:a16="http://schemas.microsoft.com/office/drawing/2014/main" id="{656A12CA-E5D9-DB47-36BC-DC942DBDAA5B}"/>
              </a:ext>
            </a:extLst>
          </p:cNvPr>
          <p:cNvCxnSpPr/>
          <p:nvPr/>
        </p:nvCxnSpPr>
        <p:spPr>
          <a:xfrm>
            <a:off x="18796000" y="137033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9" name="DGM">
            <a:extLst>
              <a:ext uri="{FF2B5EF4-FFF2-40B4-BE49-F238E27FC236}">
                <a16:creationId xmlns:a16="http://schemas.microsoft.com/office/drawing/2014/main" id="{E2D08C9A-DC89-5D8B-7FBB-E620858426AF}"/>
              </a:ext>
            </a:extLst>
          </p:cNvPr>
          <p:cNvCxnSpPr/>
          <p:nvPr/>
        </p:nvCxnSpPr>
        <p:spPr>
          <a:xfrm>
            <a:off x="18796000" y="139446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0" name="DGM">
            <a:extLst>
              <a:ext uri="{FF2B5EF4-FFF2-40B4-BE49-F238E27FC236}">
                <a16:creationId xmlns:a16="http://schemas.microsoft.com/office/drawing/2014/main" id="{2F23C4B8-1528-F9FE-FE2D-DBEC276617F8}"/>
              </a:ext>
            </a:extLst>
          </p:cNvPr>
          <p:cNvCxnSpPr/>
          <p:nvPr/>
        </p:nvCxnSpPr>
        <p:spPr>
          <a:xfrm>
            <a:off x="18796000" y="141859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1" name="DGM">
            <a:extLst>
              <a:ext uri="{FF2B5EF4-FFF2-40B4-BE49-F238E27FC236}">
                <a16:creationId xmlns:a16="http://schemas.microsoft.com/office/drawing/2014/main" id="{966C8A4F-C82E-C01A-0BD9-0DDF9530F5E7}"/>
              </a:ext>
            </a:extLst>
          </p:cNvPr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2" name="DGM">
            <a:extLst>
              <a:ext uri="{FF2B5EF4-FFF2-40B4-BE49-F238E27FC236}">
                <a16:creationId xmlns:a16="http://schemas.microsoft.com/office/drawing/2014/main" id="{BEF0A88C-E936-E5F8-A82C-46219557558D}"/>
              </a:ext>
            </a:extLst>
          </p:cNvPr>
          <p:cNvCxnSpPr/>
          <p:nvPr/>
        </p:nvCxnSpPr>
        <p:spPr>
          <a:xfrm>
            <a:off x="18796000" y="146685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3" name="DGM">
            <a:extLst>
              <a:ext uri="{FF2B5EF4-FFF2-40B4-BE49-F238E27FC236}">
                <a16:creationId xmlns:a16="http://schemas.microsoft.com/office/drawing/2014/main" id="{7035E424-1D04-C85D-700C-E84E0E8BA120}"/>
              </a:ext>
            </a:extLst>
          </p:cNvPr>
          <p:cNvCxnSpPr/>
          <p:nvPr/>
        </p:nvCxnSpPr>
        <p:spPr>
          <a:xfrm>
            <a:off x="18796000" y="149098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4" name="DGM">
            <a:extLst>
              <a:ext uri="{FF2B5EF4-FFF2-40B4-BE49-F238E27FC236}">
                <a16:creationId xmlns:a16="http://schemas.microsoft.com/office/drawing/2014/main" id="{97B056DE-2411-99F2-BF92-C434965AE3A1}"/>
              </a:ext>
            </a:extLst>
          </p:cNvPr>
          <p:cNvCxnSpPr/>
          <p:nvPr/>
        </p:nvCxnSpPr>
        <p:spPr>
          <a:xfrm>
            <a:off x="18796000" y="151511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5" name="DGM">
            <a:extLst>
              <a:ext uri="{FF2B5EF4-FFF2-40B4-BE49-F238E27FC236}">
                <a16:creationId xmlns:a16="http://schemas.microsoft.com/office/drawing/2014/main" id="{66F0C9E0-8F1D-D802-0951-41CE44EA459C}"/>
              </a:ext>
            </a:extLst>
          </p:cNvPr>
          <p:cNvCxnSpPr/>
          <p:nvPr/>
        </p:nvCxnSpPr>
        <p:spPr>
          <a:xfrm>
            <a:off x="18796000" y="153924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6" name="DGM">
            <a:extLst>
              <a:ext uri="{FF2B5EF4-FFF2-40B4-BE49-F238E27FC236}">
                <a16:creationId xmlns:a16="http://schemas.microsoft.com/office/drawing/2014/main" id="{017DCE77-53E9-3FE7-3B7A-3282061EA8CF}"/>
              </a:ext>
            </a:extLst>
          </p:cNvPr>
          <p:cNvCxnSpPr/>
          <p:nvPr/>
        </p:nvCxnSpPr>
        <p:spPr>
          <a:xfrm>
            <a:off x="18796000" y="156337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7" name="DGM">
            <a:extLst>
              <a:ext uri="{FF2B5EF4-FFF2-40B4-BE49-F238E27FC236}">
                <a16:creationId xmlns:a16="http://schemas.microsoft.com/office/drawing/2014/main" id="{D55B5285-E8FC-F1E3-9D1F-61B8E5CF485D}"/>
              </a:ext>
            </a:extLst>
          </p:cNvPr>
          <p:cNvCxnSpPr/>
          <p:nvPr/>
        </p:nvCxnSpPr>
        <p:spPr>
          <a:xfrm>
            <a:off x="18796000" y="158750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8" name="DGM">
            <a:extLst>
              <a:ext uri="{FF2B5EF4-FFF2-40B4-BE49-F238E27FC236}">
                <a16:creationId xmlns:a16="http://schemas.microsoft.com/office/drawing/2014/main" id="{1F7D7EC0-AA45-C0F2-1276-70684A64814A}"/>
              </a:ext>
            </a:extLst>
          </p:cNvPr>
          <p:cNvCxnSpPr/>
          <p:nvPr/>
        </p:nvCxnSpPr>
        <p:spPr>
          <a:xfrm>
            <a:off x="18796000" y="161163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sp>
        <p:nvSpPr>
          <p:cNvPr id="1839" name="DGM">
            <a:extLst>
              <a:ext uri="{FF2B5EF4-FFF2-40B4-BE49-F238E27FC236}">
                <a16:creationId xmlns:a16="http://schemas.microsoft.com/office/drawing/2014/main" id="{80F9C1C4-6B35-256E-06A8-B4FB359C77E4}"/>
              </a:ext>
            </a:extLst>
          </p:cNvPr>
          <p:cNvSpPr/>
          <p:nvPr/>
        </p:nvSpPr>
        <p:spPr>
          <a:xfrm>
            <a:off x="25311100" y="6096000"/>
            <a:ext cx="9652000" cy="57912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840" name="DGM">
            <a:extLst>
              <a:ext uri="{FF2B5EF4-FFF2-40B4-BE49-F238E27FC236}">
                <a16:creationId xmlns:a16="http://schemas.microsoft.com/office/drawing/2014/main" id="{CA5CF8C7-C818-E97E-5B80-A252123F6252}"/>
              </a:ext>
            </a:extLst>
          </p:cNvPr>
          <p:cNvCxnSpPr/>
          <p:nvPr/>
        </p:nvCxnSpPr>
        <p:spPr>
          <a:xfrm>
            <a:off x="25552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1" name="DGM">
            <a:extLst>
              <a:ext uri="{FF2B5EF4-FFF2-40B4-BE49-F238E27FC236}">
                <a16:creationId xmlns:a16="http://schemas.microsoft.com/office/drawing/2014/main" id="{729C94B6-F14C-EAC1-C7CA-FDAE096E6FE8}"/>
              </a:ext>
            </a:extLst>
          </p:cNvPr>
          <p:cNvCxnSpPr/>
          <p:nvPr/>
        </p:nvCxnSpPr>
        <p:spPr>
          <a:xfrm>
            <a:off x="25793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2" name="DGM">
            <a:extLst>
              <a:ext uri="{FF2B5EF4-FFF2-40B4-BE49-F238E27FC236}">
                <a16:creationId xmlns:a16="http://schemas.microsoft.com/office/drawing/2014/main" id="{631E8D98-5773-8A9C-3D2D-10D13C62E3A7}"/>
              </a:ext>
            </a:extLst>
          </p:cNvPr>
          <p:cNvCxnSpPr/>
          <p:nvPr/>
        </p:nvCxnSpPr>
        <p:spPr>
          <a:xfrm>
            <a:off x="26035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3" name="DGM">
            <a:extLst>
              <a:ext uri="{FF2B5EF4-FFF2-40B4-BE49-F238E27FC236}">
                <a16:creationId xmlns:a16="http://schemas.microsoft.com/office/drawing/2014/main" id="{CA8B2EFA-E3CA-1CE8-6287-B388D9EE10CF}"/>
              </a:ext>
            </a:extLst>
          </p:cNvPr>
          <p:cNvCxnSpPr/>
          <p:nvPr/>
        </p:nvCxnSpPr>
        <p:spPr>
          <a:xfrm>
            <a:off x="26276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4" name="DGM">
            <a:extLst>
              <a:ext uri="{FF2B5EF4-FFF2-40B4-BE49-F238E27FC236}">
                <a16:creationId xmlns:a16="http://schemas.microsoft.com/office/drawing/2014/main" id="{D3436295-B233-DA22-0BC7-4C80C005C36B}"/>
              </a:ext>
            </a:extLst>
          </p:cNvPr>
          <p:cNvCxnSpPr/>
          <p:nvPr/>
        </p:nvCxnSpPr>
        <p:spPr>
          <a:xfrm>
            <a:off x="26517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5" name="DGM">
            <a:extLst>
              <a:ext uri="{FF2B5EF4-FFF2-40B4-BE49-F238E27FC236}">
                <a16:creationId xmlns:a16="http://schemas.microsoft.com/office/drawing/2014/main" id="{321C50D1-7EDF-7908-FFF2-14FB9004FE8C}"/>
              </a:ext>
            </a:extLst>
          </p:cNvPr>
          <p:cNvCxnSpPr/>
          <p:nvPr/>
        </p:nvCxnSpPr>
        <p:spPr>
          <a:xfrm>
            <a:off x="26758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6" name="DGM">
            <a:extLst>
              <a:ext uri="{FF2B5EF4-FFF2-40B4-BE49-F238E27FC236}">
                <a16:creationId xmlns:a16="http://schemas.microsoft.com/office/drawing/2014/main" id="{9CFA4F2B-E8FC-C484-8003-C1C0F61DCDFA}"/>
              </a:ext>
            </a:extLst>
          </p:cNvPr>
          <p:cNvCxnSpPr/>
          <p:nvPr/>
        </p:nvCxnSpPr>
        <p:spPr>
          <a:xfrm>
            <a:off x="27000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7" name="DGM">
            <a:extLst>
              <a:ext uri="{FF2B5EF4-FFF2-40B4-BE49-F238E27FC236}">
                <a16:creationId xmlns:a16="http://schemas.microsoft.com/office/drawing/2014/main" id="{86B21E01-9EA6-E8B7-4973-869FE8C9ED82}"/>
              </a:ext>
            </a:extLst>
          </p:cNvPr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8" name="DGM">
            <a:extLst>
              <a:ext uri="{FF2B5EF4-FFF2-40B4-BE49-F238E27FC236}">
                <a16:creationId xmlns:a16="http://schemas.microsoft.com/office/drawing/2014/main" id="{EBC16181-140F-E23B-13A8-B8B5268543A5}"/>
              </a:ext>
            </a:extLst>
          </p:cNvPr>
          <p:cNvCxnSpPr/>
          <p:nvPr/>
        </p:nvCxnSpPr>
        <p:spPr>
          <a:xfrm>
            <a:off x="27482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9" name="DGM">
            <a:extLst>
              <a:ext uri="{FF2B5EF4-FFF2-40B4-BE49-F238E27FC236}">
                <a16:creationId xmlns:a16="http://schemas.microsoft.com/office/drawing/2014/main" id="{6CB1F96C-B953-2BE5-BAD0-823E931C3A9A}"/>
              </a:ext>
            </a:extLst>
          </p:cNvPr>
          <p:cNvCxnSpPr/>
          <p:nvPr/>
        </p:nvCxnSpPr>
        <p:spPr>
          <a:xfrm>
            <a:off x="27724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0" name="DGM">
            <a:extLst>
              <a:ext uri="{FF2B5EF4-FFF2-40B4-BE49-F238E27FC236}">
                <a16:creationId xmlns:a16="http://schemas.microsoft.com/office/drawing/2014/main" id="{FE09F45A-8C05-9D85-EDD4-DBFE82C54406}"/>
              </a:ext>
            </a:extLst>
          </p:cNvPr>
          <p:cNvCxnSpPr/>
          <p:nvPr/>
        </p:nvCxnSpPr>
        <p:spPr>
          <a:xfrm>
            <a:off x="27965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1" name="DGM">
            <a:extLst>
              <a:ext uri="{FF2B5EF4-FFF2-40B4-BE49-F238E27FC236}">
                <a16:creationId xmlns:a16="http://schemas.microsoft.com/office/drawing/2014/main" id="{6885769F-30A4-5F02-AA11-B4FDC63F1104}"/>
              </a:ext>
            </a:extLst>
          </p:cNvPr>
          <p:cNvCxnSpPr/>
          <p:nvPr/>
        </p:nvCxnSpPr>
        <p:spPr>
          <a:xfrm>
            <a:off x="28206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2" name="DGM">
            <a:extLst>
              <a:ext uri="{FF2B5EF4-FFF2-40B4-BE49-F238E27FC236}">
                <a16:creationId xmlns:a16="http://schemas.microsoft.com/office/drawing/2014/main" id="{392D64DB-9D17-D495-6EE7-D0B8DC0C61E5}"/>
              </a:ext>
            </a:extLst>
          </p:cNvPr>
          <p:cNvCxnSpPr/>
          <p:nvPr/>
        </p:nvCxnSpPr>
        <p:spPr>
          <a:xfrm>
            <a:off x="28448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3" name="DGM">
            <a:extLst>
              <a:ext uri="{FF2B5EF4-FFF2-40B4-BE49-F238E27FC236}">
                <a16:creationId xmlns:a16="http://schemas.microsoft.com/office/drawing/2014/main" id="{32DDCB20-59E2-30B2-BCF3-5E598571A63C}"/>
              </a:ext>
            </a:extLst>
          </p:cNvPr>
          <p:cNvCxnSpPr/>
          <p:nvPr/>
        </p:nvCxnSpPr>
        <p:spPr>
          <a:xfrm>
            <a:off x="28689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4" name="DGM">
            <a:extLst>
              <a:ext uri="{FF2B5EF4-FFF2-40B4-BE49-F238E27FC236}">
                <a16:creationId xmlns:a16="http://schemas.microsoft.com/office/drawing/2014/main" id="{6BAF0239-FF20-67CE-8195-72727718D9D9}"/>
              </a:ext>
            </a:extLst>
          </p:cNvPr>
          <p:cNvCxnSpPr/>
          <p:nvPr/>
        </p:nvCxnSpPr>
        <p:spPr>
          <a:xfrm>
            <a:off x="28930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5" name="DGM">
            <a:extLst>
              <a:ext uri="{FF2B5EF4-FFF2-40B4-BE49-F238E27FC236}">
                <a16:creationId xmlns:a16="http://schemas.microsoft.com/office/drawing/2014/main" id="{F675CFBF-129B-7708-FB5A-362CDEAA5BCF}"/>
              </a:ext>
            </a:extLst>
          </p:cNvPr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6" name="DGM">
            <a:extLst>
              <a:ext uri="{FF2B5EF4-FFF2-40B4-BE49-F238E27FC236}">
                <a16:creationId xmlns:a16="http://schemas.microsoft.com/office/drawing/2014/main" id="{26C2079E-BBEB-2519-F4A3-ACE20CEFDA62}"/>
              </a:ext>
            </a:extLst>
          </p:cNvPr>
          <p:cNvCxnSpPr/>
          <p:nvPr/>
        </p:nvCxnSpPr>
        <p:spPr>
          <a:xfrm>
            <a:off x="29413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7" name="DGM">
            <a:extLst>
              <a:ext uri="{FF2B5EF4-FFF2-40B4-BE49-F238E27FC236}">
                <a16:creationId xmlns:a16="http://schemas.microsoft.com/office/drawing/2014/main" id="{98B4B164-670A-32A6-E101-75605D8701F3}"/>
              </a:ext>
            </a:extLst>
          </p:cNvPr>
          <p:cNvCxnSpPr/>
          <p:nvPr/>
        </p:nvCxnSpPr>
        <p:spPr>
          <a:xfrm>
            <a:off x="29654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8" name="DGM">
            <a:extLst>
              <a:ext uri="{FF2B5EF4-FFF2-40B4-BE49-F238E27FC236}">
                <a16:creationId xmlns:a16="http://schemas.microsoft.com/office/drawing/2014/main" id="{F7E3B3DB-ADAC-7D67-2FFB-114ED7204582}"/>
              </a:ext>
            </a:extLst>
          </p:cNvPr>
          <p:cNvCxnSpPr/>
          <p:nvPr/>
        </p:nvCxnSpPr>
        <p:spPr>
          <a:xfrm>
            <a:off x="29895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9" name="DGM">
            <a:extLst>
              <a:ext uri="{FF2B5EF4-FFF2-40B4-BE49-F238E27FC236}">
                <a16:creationId xmlns:a16="http://schemas.microsoft.com/office/drawing/2014/main" id="{923D2EC1-C625-1865-E294-FB84A7E97CC5}"/>
              </a:ext>
            </a:extLst>
          </p:cNvPr>
          <p:cNvCxnSpPr/>
          <p:nvPr/>
        </p:nvCxnSpPr>
        <p:spPr>
          <a:xfrm>
            <a:off x="30137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0" name="DGM">
            <a:extLst>
              <a:ext uri="{FF2B5EF4-FFF2-40B4-BE49-F238E27FC236}">
                <a16:creationId xmlns:a16="http://schemas.microsoft.com/office/drawing/2014/main" id="{2FD2940F-0180-7B50-9DAD-199FE51E5EA8}"/>
              </a:ext>
            </a:extLst>
          </p:cNvPr>
          <p:cNvCxnSpPr/>
          <p:nvPr/>
        </p:nvCxnSpPr>
        <p:spPr>
          <a:xfrm>
            <a:off x="30378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1" name="DGM">
            <a:extLst>
              <a:ext uri="{FF2B5EF4-FFF2-40B4-BE49-F238E27FC236}">
                <a16:creationId xmlns:a16="http://schemas.microsoft.com/office/drawing/2014/main" id="{3F88A61B-137C-B481-A207-C4227A510B17}"/>
              </a:ext>
            </a:extLst>
          </p:cNvPr>
          <p:cNvCxnSpPr/>
          <p:nvPr/>
        </p:nvCxnSpPr>
        <p:spPr>
          <a:xfrm>
            <a:off x="30619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2" name="DGM">
            <a:extLst>
              <a:ext uri="{FF2B5EF4-FFF2-40B4-BE49-F238E27FC236}">
                <a16:creationId xmlns:a16="http://schemas.microsoft.com/office/drawing/2014/main" id="{79C1DE42-1CD8-6613-2444-940225CF01BB}"/>
              </a:ext>
            </a:extLst>
          </p:cNvPr>
          <p:cNvCxnSpPr/>
          <p:nvPr/>
        </p:nvCxnSpPr>
        <p:spPr>
          <a:xfrm>
            <a:off x="30861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3" name="DGM">
            <a:extLst>
              <a:ext uri="{FF2B5EF4-FFF2-40B4-BE49-F238E27FC236}">
                <a16:creationId xmlns:a16="http://schemas.microsoft.com/office/drawing/2014/main" id="{A97E045B-C813-0166-BAFE-BB79706B48C5}"/>
              </a:ext>
            </a:extLst>
          </p:cNvPr>
          <p:cNvCxnSpPr/>
          <p:nvPr/>
        </p:nvCxnSpPr>
        <p:spPr>
          <a:xfrm>
            <a:off x="31102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4" name="DGM">
            <a:extLst>
              <a:ext uri="{FF2B5EF4-FFF2-40B4-BE49-F238E27FC236}">
                <a16:creationId xmlns:a16="http://schemas.microsoft.com/office/drawing/2014/main" id="{34C212C5-9442-59CB-64ED-900457413637}"/>
              </a:ext>
            </a:extLst>
          </p:cNvPr>
          <p:cNvCxnSpPr/>
          <p:nvPr/>
        </p:nvCxnSpPr>
        <p:spPr>
          <a:xfrm>
            <a:off x="31343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5" name="DGM">
            <a:extLst>
              <a:ext uri="{FF2B5EF4-FFF2-40B4-BE49-F238E27FC236}">
                <a16:creationId xmlns:a16="http://schemas.microsoft.com/office/drawing/2014/main" id="{8FFF86C0-D53D-A730-11A1-43718B6AC48F}"/>
              </a:ext>
            </a:extLst>
          </p:cNvPr>
          <p:cNvCxnSpPr/>
          <p:nvPr/>
        </p:nvCxnSpPr>
        <p:spPr>
          <a:xfrm>
            <a:off x="31584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6" name="DGM">
            <a:extLst>
              <a:ext uri="{FF2B5EF4-FFF2-40B4-BE49-F238E27FC236}">
                <a16:creationId xmlns:a16="http://schemas.microsoft.com/office/drawing/2014/main" id="{2AA4D211-074F-7ECF-5080-27050CE54D6C}"/>
              </a:ext>
            </a:extLst>
          </p:cNvPr>
          <p:cNvCxnSpPr/>
          <p:nvPr/>
        </p:nvCxnSpPr>
        <p:spPr>
          <a:xfrm>
            <a:off x="31826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7" name="DGM">
            <a:extLst>
              <a:ext uri="{FF2B5EF4-FFF2-40B4-BE49-F238E27FC236}">
                <a16:creationId xmlns:a16="http://schemas.microsoft.com/office/drawing/2014/main" id="{132FB5B7-FDFF-529A-A418-41EFAF443AF7}"/>
              </a:ext>
            </a:extLst>
          </p:cNvPr>
          <p:cNvCxnSpPr/>
          <p:nvPr/>
        </p:nvCxnSpPr>
        <p:spPr>
          <a:xfrm>
            <a:off x="32067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8" name="DGM">
            <a:extLst>
              <a:ext uri="{FF2B5EF4-FFF2-40B4-BE49-F238E27FC236}">
                <a16:creationId xmlns:a16="http://schemas.microsoft.com/office/drawing/2014/main" id="{9394B341-C177-20ED-B674-976FE30E2F8E}"/>
              </a:ext>
            </a:extLst>
          </p:cNvPr>
          <p:cNvCxnSpPr/>
          <p:nvPr/>
        </p:nvCxnSpPr>
        <p:spPr>
          <a:xfrm>
            <a:off x="32308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9" name="DGM">
            <a:extLst>
              <a:ext uri="{FF2B5EF4-FFF2-40B4-BE49-F238E27FC236}">
                <a16:creationId xmlns:a16="http://schemas.microsoft.com/office/drawing/2014/main" id="{CCDAB532-B3AD-55A1-E077-58B60A094C9F}"/>
              </a:ext>
            </a:extLst>
          </p:cNvPr>
          <p:cNvCxnSpPr/>
          <p:nvPr/>
        </p:nvCxnSpPr>
        <p:spPr>
          <a:xfrm>
            <a:off x="32550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0" name="DGM">
            <a:extLst>
              <a:ext uri="{FF2B5EF4-FFF2-40B4-BE49-F238E27FC236}">
                <a16:creationId xmlns:a16="http://schemas.microsoft.com/office/drawing/2014/main" id="{3F8ECCBB-6FD3-917E-9C27-015E9FB0B7FB}"/>
              </a:ext>
            </a:extLst>
          </p:cNvPr>
          <p:cNvCxnSpPr/>
          <p:nvPr/>
        </p:nvCxnSpPr>
        <p:spPr>
          <a:xfrm>
            <a:off x="32791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1" name="DGM">
            <a:extLst>
              <a:ext uri="{FF2B5EF4-FFF2-40B4-BE49-F238E27FC236}">
                <a16:creationId xmlns:a16="http://schemas.microsoft.com/office/drawing/2014/main" id="{655D1C48-889F-99BE-FAFA-AC742635D100}"/>
              </a:ext>
            </a:extLst>
          </p:cNvPr>
          <p:cNvCxnSpPr/>
          <p:nvPr/>
        </p:nvCxnSpPr>
        <p:spPr>
          <a:xfrm>
            <a:off x="33032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2" name="DGM">
            <a:extLst>
              <a:ext uri="{FF2B5EF4-FFF2-40B4-BE49-F238E27FC236}">
                <a16:creationId xmlns:a16="http://schemas.microsoft.com/office/drawing/2014/main" id="{75308C7F-BFE7-3E88-EF3E-AF23E7F955D8}"/>
              </a:ext>
            </a:extLst>
          </p:cNvPr>
          <p:cNvCxnSpPr/>
          <p:nvPr/>
        </p:nvCxnSpPr>
        <p:spPr>
          <a:xfrm>
            <a:off x="33274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3" name="DGM">
            <a:extLst>
              <a:ext uri="{FF2B5EF4-FFF2-40B4-BE49-F238E27FC236}">
                <a16:creationId xmlns:a16="http://schemas.microsoft.com/office/drawing/2014/main" id="{BA112548-5CF3-86B6-8B6E-98FEDDFE30CE}"/>
              </a:ext>
            </a:extLst>
          </p:cNvPr>
          <p:cNvCxnSpPr/>
          <p:nvPr/>
        </p:nvCxnSpPr>
        <p:spPr>
          <a:xfrm>
            <a:off x="33515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4" name="DGM">
            <a:extLst>
              <a:ext uri="{FF2B5EF4-FFF2-40B4-BE49-F238E27FC236}">
                <a16:creationId xmlns:a16="http://schemas.microsoft.com/office/drawing/2014/main" id="{BA2A25B6-CC7D-5318-C91B-62C9227FE4F0}"/>
              </a:ext>
            </a:extLst>
          </p:cNvPr>
          <p:cNvCxnSpPr/>
          <p:nvPr/>
        </p:nvCxnSpPr>
        <p:spPr>
          <a:xfrm>
            <a:off x="33756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5" name="DGM">
            <a:extLst>
              <a:ext uri="{FF2B5EF4-FFF2-40B4-BE49-F238E27FC236}">
                <a16:creationId xmlns:a16="http://schemas.microsoft.com/office/drawing/2014/main" id="{AC1878F7-2F81-8C46-E5F0-B754162A63A7}"/>
              </a:ext>
            </a:extLst>
          </p:cNvPr>
          <p:cNvCxnSpPr/>
          <p:nvPr/>
        </p:nvCxnSpPr>
        <p:spPr>
          <a:xfrm>
            <a:off x="33997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6" name="DGM">
            <a:extLst>
              <a:ext uri="{FF2B5EF4-FFF2-40B4-BE49-F238E27FC236}">
                <a16:creationId xmlns:a16="http://schemas.microsoft.com/office/drawing/2014/main" id="{6BA837E8-3507-1302-A69B-6C2681CC6BA8}"/>
              </a:ext>
            </a:extLst>
          </p:cNvPr>
          <p:cNvCxnSpPr/>
          <p:nvPr/>
        </p:nvCxnSpPr>
        <p:spPr>
          <a:xfrm>
            <a:off x="34239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7" name="DGM">
            <a:extLst>
              <a:ext uri="{FF2B5EF4-FFF2-40B4-BE49-F238E27FC236}">
                <a16:creationId xmlns:a16="http://schemas.microsoft.com/office/drawing/2014/main" id="{DA5C07DB-2289-E741-9419-A0CF2A76840E}"/>
              </a:ext>
            </a:extLst>
          </p:cNvPr>
          <p:cNvCxnSpPr/>
          <p:nvPr/>
        </p:nvCxnSpPr>
        <p:spPr>
          <a:xfrm>
            <a:off x="34480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8" name="DGM">
            <a:extLst>
              <a:ext uri="{FF2B5EF4-FFF2-40B4-BE49-F238E27FC236}">
                <a16:creationId xmlns:a16="http://schemas.microsoft.com/office/drawing/2014/main" id="{1FA64614-AE40-2D03-66E3-D38DB3BEF7AF}"/>
              </a:ext>
            </a:extLst>
          </p:cNvPr>
          <p:cNvCxnSpPr/>
          <p:nvPr/>
        </p:nvCxnSpPr>
        <p:spPr>
          <a:xfrm>
            <a:off x="34721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9" name="DGM">
            <a:extLst>
              <a:ext uri="{FF2B5EF4-FFF2-40B4-BE49-F238E27FC236}">
                <a16:creationId xmlns:a16="http://schemas.microsoft.com/office/drawing/2014/main" id="{F1D240C1-FA33-0997-9193-DF7427DC01EF}"/>
              </a:ext>
            </a:extLst>
          </p:cNvPr>
          <p:cNvCxnSpPr/>
          <p:nvPr/>
        </p:nvCxnSpPr>
        <p:spPr>
          <a:xfrm>
            <a:off x="25311100" y="6337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0" name="DGM">
            <a:extLst>
              <a:ext uri="{FF2B5EF4-FFF2-40B4-BE49-F238E27FC236}">
                <a16:creationId xmlns:a16="http://schemas.microsoft.com/office/drawing/2014/main" id="{2CFB5F9B-F009-8D55-1C09-D0DB6CAA4A93}"/>
              </a:ext>
            </a:extLst>
          </p:cNvPr>
          <p:cNvCxnSpPr/>
          <p:nvPr/>
        </p:nvCxnSpPr>
        <p:spPr>
          <a:xfrm>
            <a:off x="25311100" y="6578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1" name="DGM">
            <a:extLst>
              <a:ext uri="{FF2B5EF4-FFF2-40B4-BE49-F238E27FC236}">
                <a16:creationId xmlns:a16="http://schemas.microsoft.com/office/drawing/2014/main" id="{4438E028-717A-34C0-ACEF-CD166753AF50}"/>
              </a:ext>
            </a:extLst>
          </p:cNvPr>
          <p:cNvCxnSpPr/>
          <p:nvPr/>
        </p:nvCxnSpPr>
        <p:spPr>
          <a:xfrm>
            <a:off x="25311100" y="6819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2" name="DGM">
            <a:extLst>
              <a:ext uri="{FF2B5EF4-FFF2-40B4-BE49-F238E27FC236}">
                <a16:creationId xmlns:a16="http://schemas.microsoft.com/office/drawing/2014/main" id="{0B8F42DF-E4B9-8666-B4C1-CCA125ED1D75}"/>
              </a:ext>
            </a:extLst>
          </p:cNvPr>
          <p:cNvCxnSpPr/>
          <p:nvPr/>
        </p:nvCxnSpPr>
        <p:spPr>
          <a:xfrm>
            <a:off x="25311100" y="70612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3" name="DGM">
            <a:extLst>
              <a:ext uri="{FF2B5EF4-FFF2-40B4-BE49-F238E27FC236}">
                <a16:creationId xmlns:a16="http://schemas.microsoft.com/office/drawing/2014/main" id="{30AE39C1-13D6-A641-B1B2-D9C67FFF006C}"/>
              </a:ext>
            </a:extLst>
          </p:cNvPr>
          <p:cNvCxnSpPr/>
          <p:nvPr/>
        </p:nvCxnSpPr>
        <p:spPr>
          <a:xfrm>
            <a:off x="25311100" y="73025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4" name="DGM">
            <a:extLst>
              <a:ext uri="{FF2B5EF4-FFF2-40B4-BE49-F238E27FC236}">
                <a16:creationId xmlns:a16="http://schemas.microsoft.com/office/drawing/2014/main" id="{C656040F-7788-F8F8-06F1-972218C2BEEA}"/>
              </a:ext>
            </a:extLst>
          </p:cNvPr>
          <p:cNvCxnSpPr/>
          <p:nvPr/>
        </p:nvCxnSpPr>
        <p:spPr>
          <a:xfrm>
            <a:off x="25311100" y="75438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5" name="DGM">
            <a:extLst>
              <a:ext uri="{FF2B5EF4-FFF2-40B4-BE49-F238E27FC236}">
                <a16:creationId xmlns:a16="http://schemas.microsoft.com/office/drawing/2014/main" id="{D0E7D6D2-58A9-E491-CB50-763CFB628404}"/>
              </a:ext>
            </a:extLst>
          </p:cNvPr>
          <p:cNvCxnSpPr/>
          <p:nvPr/>
        </p:nvCxnSpPr>
        <p:spPr>
          <a:xfrm>
            <a:off x="25311100" y="77851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6" name="DGM">
            <a:extLst>
              <a:ext uri="{FF2B5EF4-FFF2-40B4-BE49-F238E27FC236}">
                <a16:creationId xmlns:a16="http://schemas.microsoft.com/office/drawing/2014/main" id="{96720EE0-19F8-916E-F693-12E48F78F636}"/>
              </a:ext>
            </a:extLst>
          </p:cNvPr>
          <p:cNvCxnSpPr/>
          <p:nvPr/>
        </p:nvCxnSpPr>
        <p:spPr>
          <a:xfrm>
            <a:off x="25311100" y="80264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7" name="DGM">
            <a:extLst>
              <a:ext uri="{FF2B5EF4-FFF2-40B4-BE49-F238E27FC236}">
                <a16:creationId xmlns:a16="http://schemas.microsoft.com/office/drawing/2014/main" id="{83B6C5EE-3ADC-8CF7-3DF6-3C2AC82DB7C9}"/>
              </a:ext>
            </a:extLst>
          </p:cNvPr>
          <p:cNvCxnSpPr/>
          <p:nvPr/>
        </p:nvCxnSpPr>
        <p:spPr>
          <a:xfrm>
            <a:off x="25311100" y="82677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8" name="DGM">
            <a:extLst>
              <a:ext uri="{FF2B5EF4-FFF2-40B4-BE49-F238E27FC236}">
                <a16:creationId xmlns:a16="http://schemas.microsoft.com/office/drawing/2014/main" id="{44DF3496-61DC-12A8-AAD6-C473A2C3E1A2}"/>
              </a:ext>
            </a:extLst>
          </p:cNvPr>
          <p:cNvCxnSpPr/>
          <p:nvPr/>
        </p:nvCxnSpPr>
        <p:spPr>
          <a:xfrm>
            <a:off x="25311100" y="85090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9" name="DGM">
            <a:extLst>
              <a:ext uri="{FF2B5EF4-FFF2-40B4-BE49-F238E27FC236}">
                <a16:creationId xmlns:a16="http://schemas.microsoft.com/office/drawing/2014/main" id="{0FD9E812-390D-CB19-8EF6-EEB043522B00}"/>
              </a:ext>
            </a:extLst>
          </p:cNvPr>
          <p:cNvCxnSpPr/>
          <p:nvPr/>
        </p:nvCxnSpPr>
        <p:spPr>
          <a:xfrm>
            <a:off x="25311100" y="8750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0" name="DGM">
            <a:extLst>
              <a:ext uri="{FF2B5EF4-FFF2-40B4-BE49-F238E27FC236}">
                <a16:creationId xmlns:a16="http://schemas.microsoft.com/office/drawing/2014/main" id="{8DCB8F1A-BE46-0A6A-7E74-9E37565FBEA8}"/>
              </a:ext>
            </a:extLst>
          </p:cNvPr>
          <p:cNvCxnSpPr/>
          <p:nvPr/>
        </p:nvCxnSpPr>
        <p:spPr>
          <a:xfrm>
            <a:off x="25311100" y="8991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1" name="DGM">
            <a:extLst>
              <a:ext uri="{FF2B5EF4-FFF2-40B4-BE49-F238E27FC236}">
                <a16:creationId xmlns:a16="http://schemas.microsoft.com/office/drawing/2014/main" id="{D20CF1F5-9C02-661F-67DC-392BB3089E95}"/>
              </a:ext>
            </a:extLst>
          </p:cNvPr>
          <p:cNvCxnSpPr/>
          <p:nvPr/>
        </p:nvCxnSpPr>
        <p:spPr>
          <a:xfrm>
            <a:off x="25311100" y="9232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2" name="DGM">
            <a:extLst>
              <a:ext uri="{FF2B5EF4-FFF2-40B4-BE49-F238E27FC236}">
                <a16:creationId xmlns:a16="http://schemas.microsoft.com/office/drawing/2014/main" id="{29793C87-0D43-5834-7FBB-258E4FFD3262}"/>
              </a:ext>
            </a:extLst>
          </p:cNvPr>
          <p:cNvCxnSpPr/>
          <p:nvPr/>
        </p:nvCxnSpPr>
        <p:spPr>
          <a:xfrm>
            <a:off x="25311100" y="94742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3" name="DGM">
            <a:extLst>
              <a:ext uri="{FF2B5EF4-FFF2-40B4-BE49-F238E27FC236}">
                <a16:creationId xmlns:a16="http://schemas.microsoft.com/office/drawing/2014/main" id="{74C4E96E-EA5A-D995-80EB-B3298949D34D}"/>
              </a:ext>
            </a:extLst>
          </p:cNvPr>
          <p:cNvCxnSpPr/>
          <p:nvPr/>
        </p:nvCxnSpPr>
        <p:spPr>
          <a:xfrm>
            <a:off x="25311100" y="97155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4" name="DGM">
            <a:extLst>
              <a:ext uri="{FF2B5EF4-FFF2-40B4-BE49-F238E27FC236}">
                <a16:creationId xmlns:a16="http://schemas.microsoft.com/office/drawing/2014/main" id="{FB284214-650B-A05F-12BD-468CA4070BBD}"/>
              </a:ext>
            </a:extLst>
          </p:cNvPr>
          <p:cNvCxnSpPr/>
          <p:nvPr/>
        </p:nvCxnSpPr>
        <p:spPr>
          <a:xfrm>
            <a:off x="25311100" y="99568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5" name="DGM">
            <a:extLst>
              <a:ext uri="{FF2B5EF4-FFF2-40B4-BE49-F238E27FC236}">
                <a16:creationId xmlns:a16="http://schemas.microsoft.com/office/drawing/2014/main" id="{7B2204DC-274F-65A4-3C0B-7C90267E2B91}"/>
              </a:ext>
            </a:extLst>
          </p:cNvPr>
          <p:cNvCxnSpPr/>
          <p:nvPr/>
        </p:nvCxnSpPr>
        <p:spPr>
          <a:xfrm>
            <a:off x="25311100" y="101981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6" name="DGM">
            <a:extLst>
              <a:ext uri="{FF2B5EF4-FFF2-40B4-BE49-F238E27FC236}">
                <a16:creationId xmlns:a16="http://schemas.microsoft.com/office/drawing/2014/main" id="{5769DA6A-ECD7-0877-E4EB-7B3A5B7795FB}"/>
              </a:ext>
            </a:extLst>
          </p:cNvPr>
          <p:cNvCxnSpPr/>
          <p:nvPr/>
        </p:nvCxnSpPr>
        <p:spPr>
          <a:xfrm>
            <a:off x="25311100" y="104394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7" name="DGM">
            <a:extLst>
              <a:ext uri="{FF2B5EF4-FFF2-40B4-BE49-F238E27FC236}">
                <a16:creationId xmlns:a16="http://schemas.microsoft.com/office/drawing/2014/main" id="{EC5F7A9F-0621-2ABB-3C45-55BAD4D3CE80}"/>
              </a:ext>
            </a:extLst>
          </p:cNvPr>
          <p:cNvCxnSpPr/>
          <p:nvPr/>
        </p:nvCxnSpPr>
        <p:spPr>
          <a:xfrm>
            <a:off x="25311100" y="106807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8" name="DGM">
            <a:extLst>
              <a:ext uri="{FF2B5EF4-FFF2-40B4-BE49-F238E27FC236}">
                <a16:creationId xmlns:a16="http://schemas.microsoft.com/office/drawing/2014/main" id="{1671B7BC-7041-47F2-1807-B3C22DDAC7D1}"/>
              </a:ext>
            </a:extLst>
          </p:cNvPr>
          <p:cNvCxnSpPr/>
          <p:nvPr/>
        </p:nvCxnSpPr>
        <p:spPr>
          <a:xfrm>
            <a:off x="25311100" y="109220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9" name="DGM">
            <a:extLst>
              <a:ext uri="{FF2B5EF4-FFF2-40B4-BE49-F238E27FC236}">
                <a16:creationId xmlns:a16="http://schemas.microsoft.com/office/drawing/2014/main" id="{EE08C63E-D7C8-06DC-82B8-2FEDDE6A2B20}"/>
              </a:ext>
            </a:extLst>
          </p:cNvPr>
          <p:cNvCxnSpPr/>
          <p:nvPr/>
        </p:nvCxnSpPr>
        <p:spPr>
          <a:xfrm>
            <a:off x="25311100" y="11163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00" name="DGM">
            <a:extLst>
              <a:ext uri="{FF2B5EF4-FFF2-40B4-BE49-F238E27FC236}">
                <a16:creationId xmlns:a16="http://schemas.microsoft.com/office/drawing/2014/main" id="{38DDFB6E-419C-162F-C84B-3DE76FB45F37}"/>
              </a:ext>
            </a:extLst>
          </p:cNvPr>
          <p:cNvCxnSpPr/>
          <p:nvPr/>
        </p:nvCxnSpPr>
        <p:spPr>
          <a:xfrm>
            <a:off x="25311100" y="11404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01" name="DGM">
            <a:extLst>
              <a:ext uri="{FF2B5EF4-FFF2-40B4-BE49-F238E27FC236}">
                <a16:creationId xmlns:a16="http://schemas.microsoft.com/office/drawing/2014/main" id="{441F85F7-076C-98D6-3A8F-4428E19CF84A}"/>
              </a:ext>
            </a:extLst>
          </p:cNvPr>
          <p:cNvCxnSpPr/>
          <p:nvPr/>
        </p:nvCxnSpPr>
        <p:spPr>
          <a:xfrm>
            <a:off x="25311100" y="11645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57" name="DGM">
            <a:extLst>
              <a:ext uri="{FF2B5EF4-FFF2-40B4-BE49-F238E27FC236}">
                <a16:creationId xmlns:a16="http://schemas.microsoft.com/office/drawing/2014/main" id="{7175F4BA-D897-E748-C242-13488FCE40D9}"/>
              </a:ext>
            </a:extLst>
          </p:cNvPr>
          <p:cNvCxnSpPr/>
          <p:nvPr/>
        </p:nvCxnSpPr>
        <p:spPr>
          <a:xfrm>
            <a:off x="18796000" y="124968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58" name="DGM">
            <a:extLst>
              <a:ext uri="{FF2B5EF4-FFF2-40B4-BE49-F238E27FC236}">
                <a16:creationId xmlns:a16="http://schemas.microsoft.com/office/drawing/2014/main" id="{A70DD202-A700-F775-4460-C41E2CA716E5}"/>
              </a:ext>
            </a:extLst>
          </p:cNvPr>
          <p:cNvCxnSpPr/>
          <p:nvPr/>
        </p:nvCxnSpPr>
        <p:spPr>
          <a:xfrm>
            <a:off x="18796000" y="163576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59" name="DGM">
            <a:extLst>
              <a:ext uri="{FF2B5EF4-FFF2-40B4-BE49-F238E27FC236}">
                <a16:creationId xmlns:a16="http://schemas.microsoft.com/office/drawing/2014/main" id="{3922A178-12C5-DF18-8109-89AFB0DDA7E6}"/>
              </a:ext>
            </a:extLst>
          </p:cNvPr>
          <p:cNvCxnSpPr/>
          <p:nvPr/>
        </p:nvCxnSpPr>
        <p:spPr>
          <a:xfrm>
            <a:off x="187960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0" name="DGM">
            <a:extLst>
              <a:ext uri="{FF2B5EF4-FFF2-40B4-BE49-F238E27FC236}">
                <a16:creationId xmlns:a16="http://schemas.microsoft.com/office/drawing/2014/main" id="{3CEF873B-A495-1EC7-AAA2-1304F6949CFF}"/>
              </a:ext>
            </a:extLst>
          </p:cNvPr>
          <p:cNvCxnSpPr/>
          <p:nvPr/>
        </p:nvCxnSpPr>
        <p:spPr>
          <a:xfrm>
            <a:off x="245872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1" name="DGM">
            <a:extLst>
              <a:ext uri="{FF2B5EF4-FFF2-40B4-BE49-F238E27FC236}">
                <a16:creationId xmlns:a16="http://schemas.microsoft.com/office/drawing/2014/main" id="{0F9C1D98-5666-A328-2AB8-D9DC205AD65C}"/>
              </a:ext>
            </a:extLst>
          </p:cNvPr>
          <p:cNvCxnSpPr/>
          <p:nvPr/>
        </p:nvCxnSpPr>
        <p:spPr>
          <a:xfrm>
            <a:off x="207264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2" name="DGM">
            <a:extLst>
              <a:ext uri="{FF2B5EF4-FFF2-40B4-BE49-F238E27FC236}">
                <a16:creationId xmlns:a16="http://schemas.microsoft.com/office/drawing/2014/main" id="{AE592C44-D7F1-E646-7420-285A591F957E}"/>
              </a:ext>
            </a:extLst>
          </p:cNvPr>
          <p:cNvCxnSpPr/>
          <p:nvPr/>
        </p:nvCxnSpPr>
        <p:spPr>
          <a:xfrm>
            <a:off x="226568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3" name="DGM">
            <a:extLst>
              <a:ext uri="{FF2B5EF4-FFF2-40B4-BE49-F238E27FC236}">
                <a16:creationId xmlns:a16="http://schemas.microsoft.com/office/drawing/2014/main" id="{33CA6E4B-BFDA-93BB-9249-58B7DEFB6568}"/>
              </a:ext>
            </a:extLst>
          </p:cNvPr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4" name="DGM">
            <a:extLst>
              <a:ext uri="{FF2B5EF4-FFF2-40B4-BE49-F238E27FC236}">
                <a16:creationId xmlns:a16="http://schemas.microsoft.com/office/drawing/2014/main" id="{C4EB0775-D3F3-30CF-AC23-6B8612FE8A39}"/>
              </a:ext>
            </a:extLst>
          </p:cNvPr>
          <p:cNvCxnSpPr/>
          <p:nvPr/>
        </p:nvCxnSpPr>
        <p:spPr>
          <a:xfrm>
            <a:off x="25311100" y="60960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5" name="DGM">
            <a:extLst>
              <a:ext uri="{FF2B5EF4-FFF2-40B4-BE49-F238E27FC236}">
                <a16:creationId xmlns:a16="http://schemas.microsoft.com/office/drawing/2014/main" id="{228BCC9A-CEA3-C264-A144-5F58AD181BAD}"/>
              </a:ext>
            </a:extLst>
          </p:cNvPr>
          <p:cNvCxnSpPr/>
          <p:nvPr/>
        </p:nvCxnSpPr>
        <p:spPr>
          <a:xfrm>
            <a:off x="25311100" y="118872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6" name="DGM">
            <a:extLst>
              <a:ext uri="{FF2B5EF4-FFF2-40B4-BE49-F238E27FC236}">
                <a16:creationId xmlns:a16="http://schemas.microsoft.com/office/drawing/2014/main" id="{E0AC4858-75C7-DE6A-9683-190D7590EBF4}"/>
              </a:ext>
            </a:extLst>
          </p:cNvPr>
          <p:cNvCxnSpPr/>
          <p:nvPr/>
        </p:nvCxnSpPr>
        <p:spPr>
          <a:xfrm>
            <a:off x="253111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7" name="DGM">
            <a:extLst>
              <a:ext uri="{FF2B5EF4-FFF2-40B4-BE49-F238E27FC236}">
                <a16:creationId xmlns:a16="http://schemas.microsoft.com/office/drawing/2014/main" id="{315F17CC-DF3E-2AB5-8B7C-656B921C18D5}"/>
              </a:ext>
            </a:extLst>
          </p:cNvPr>
          <p:cNvCxnSpPr/>
          <p:nvPr/>
        </p:nvCxnSpPr>
        <p:spPr>
          <a:xfrm>
            <a:off x="349631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8" name="DGM">
            <a:extLst>
              <a:ext uri="{FF2B5EF4-FFF2-40B4-BE49-F238E27FC236}">
                <a16:creationId xmlns:a16="http://schemas.microsoft.com/office/drawing/2014/main" id="{382AA9A5-2EAC-4CAC-E94E-8AE350EB86D7}"/>
              </a:ext>
            </a:extLst>
          </p:cNvPr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9" name="DGM">
            <a:extLst>
              <a:ext uri="{FF2B5EF4-FFF2-40B4-BE49-F238E27FC236}">
                <a16:creationId xmlns:a16="http://schemas.microsoft.com/office/drawing/2014/main" id="{0739A1D2-A075-9D69-F33F-D7FB3D47008E}"/>
              </a:ext>
            </a:extLst>
          </p:cNvPr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0" name="DGM">
            <a:extLst>
              <a:ext uri="{FF2B5EF4-FFF2-40B4-BE49-F238E27FC236}">
                <a16:creationId xmlns:a16="http://schemas.microsoft.com/office/drawing/2014/main" id="{272BC4C3-1949-798E-03DA-29C46E115843}"/>
              </a:ext>
            </a:extLst>
          </p:cNvPr>
          <p:cNvCxnSpPr/>
          <p:nvPr/>
        </p:nvCxnSpPr>
        <p:spPr>
          <a:xfrm>
            <a:off x="311023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1" name="DGM">
            <a:extLst>
              <a:ext uri="{FF2B5EF4-FFF2-40B4-BE49-F238E27FC236}">
                <a16:creationId xmlns:a16="http://schemas.microsoft.com/office/drawing/2014/main" id="{93305BC6-60C8-EB8A-5DB2-A756DB213390}"/>
              </a:ext>
            </a:extLst>
          </p:cNvPr>
          <p:cNvCxnSpPr/>
          <p:nvPr/>
        </p:nvCxnSpPr>
        <p:spPr>
          <a:xfrm>
            <a:off x="330327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2" name="DGM">
            <a:extLst>
              <a:ext uri="{FF2B5EF4-FFF2-40B4-BE49-F238E27FC236}">
                <a16:creationId xmlns:a16="http://schemas.microsoft.com/office/drawing/2014/main" id="{5336925F-05AD-AF86-5C65-676E0AA066CF}"/>
              </a:ext>
            </a:extLst>
          </p:cNvPr>
          <p:cNvCxnSpPr/>
          <p:nvPr/>
        </p:nvCxnSpPr>
        <p:spPr>
          <a:xfrm>
            <a:off x="25311100" y="80264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3" name="DGM">
            <a:extLst>
              <a:ext uri="{FF2B5EF4-FFF2-40B4-BE49-F238E27FC236}">
                <a16:creationId xmlns:a16="http://schemas.microsoft.com/office/drawing/2014/main" id="{B0781CCD-4668-CFA5-7F65-C59BD22D4DEA}"/>
              </a:ext>
            </a:extLst>
          </p:cNvPr>
          <p:cNvCxnSpPr/>
          <p:nvPr/>
        </p:nvCxnSpPr>
        <p:spPr>
          <a:xfrm>
            <a:off x="25311100" y="99568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2400" name="SEL"/>
          <p:cNvSpPr/>
          <p:nvPr/>
        </p:nvSpPr>
        <p:spPr>
          <a:xfrm>
            <a:off x="18770600" y="12471400"/>
            <a:ext cx="5842000" cy="39116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01" name="SEL"/>
          <p:cNvSpPr/>
          <p:nvPr/>
        </p:nvSpPr>
        <p:spPr>
          <a:xfrm>
            <a:off x="25285700" y="6070600"/>
            <a:ext cx="9702800" cy="58420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03" name="SEL"/>
          <p:cNvSpPr/>
          <p:nvPr/>
        </p:nvSpPr>
        <p:spPr>
          <a:xfrm>
            <a:off x="18796000" y="12496800"/>
            <a:ext cx="5791200" cy="1930400"/>
          </a:xfrm>
          <a:prstGeom prst="rect">
            <a:avLst/>
          </a:prstGeom>
          <a:solidFill>
            <a:srgbClr val="76B900">
              <a:alpha val="3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04" name="SEL"/>
          <p:cNvSpPr/>
          <p:nvPr/>
        </p:nvSpPr>
        <p:spPr>
          <a:xfrm>
            <a:off x="27241500" y="6096000"/>
            <a:ext cx="1930400" cy="5791200"/>
          </a:xfrm>
          <a:prstGeom prst="rect">
            <a:avLst/>
          </a:prstGeom>
          <a:solidFill>
            <a:srgbClr val="76B900">
              <a:alpha val="3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05" name="SEL"/>
          <p:cNvSpPr/>
          <p:nvPr/>
        </p:nvSpPr>
        <p:spPr>
          <a:xfrm>
            <a:off x="27241500" y="12496800"/>
            <a:ext cx="1930400" cy="1930400"/>
          </a:xfrm>
          <a:prstGeom prst="rect">
            <a:avLst/>
          </a:prstGeom>
          <a:solidFill>
            <a:srgbClr val="76B900">
              <a:alpha val="6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06" name="SEL"/>
          <p:cNvSpPr/>
          <p:nvPr/>
        </p:nvSpPr>
        <p:spPr>
          <a:xfrm>
            <a:off x="20726400" y="12496800"/>
            <a:ext cx="1930400" cy="1930400"/>
          </a:xfrm>
          <a:prstGeom prst="rect">
            <a:avLst/>
          </a:prstGeom>
          <a:solidFill>
            <a:srgbClr val="76B900">
              <a:alpha val="78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07" name="SEL"/>
          <p:cNvSpPr/>
          <p:nvPr/>
        </p:nvSpPr>
        <p:spPr>
          <a:xfrm>
            <a:off x="27241500" y="8026400"/>
            <a:ext cx="1930400" cy="1930400"/>
          </a:xfrm>
          <a:prstGeom prst="rect">
            <a:avLst/>
          </a:prstGeom>
          <a:solidFill>
            <a:srgbClr val="76B900">
              <a:alpha val="78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2408" name="SEL"/>
          <p:cNvCxnSpPr/>
          <p:nvPr/>
        </p:nvCxnSpPr>
        <p:spPr>
          <a:xfrm>
            <a:off x="20726400" y="12496800"/>
            <a:ext cx="0" cy="193040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409" name="SEL"/>
          <p:cNvCxnSpPr/>
          <p:nvPr/>
        </p:nvCxnSpPr>
        <p:spPr>
          <a:xfrm>
            <a:off x="22656800" y="12496800"/>
            <a:ext cx="0" cy="193040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410" name="SEL"/>
          <p:cNvCxnSpPr/>
          <p:nvPr/>
        </p:nvCxnSpPr>
        <p:spPr>
          <a:xfrm>
            <a:off x="27241500" y="8026400"/>
            <a:ext cx="1930400" cy="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411" name="SEL"/>
          <p:cNvCxnSpPr/>
          <p:nvPr/>
        </p:nvCxnSpPr>
        <p:spPr>
          <a:xfrm>
            <a:off x="27241500" y="9956800"/>
            <a:ext cx="1930400" cy="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412" name="SEL"/>
          <p:cNvCxnSpPr/>
          <p:nvPr/>
        </p:nvCxnSpPr>
        <p:spPr>
          <a:xfrm>
            <a:off x="18796000" y="124968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13" name="SEL"/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14" name="SEL"/>
          <p:cNvCxnSpPr/>
          <p:nvPr/>
        </p:nvCxnSpPr>
        <p:spPr>
          <a:xfrm>
            <a:off x="187960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15" name="SEL"/>
          <p:cNvCxnSpPr/>
          <p:nvPr/>
        </p:nvCxnSpPr>
        <p:spPr>
          <a:xfrm>
            <a:off x="245872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16" name="SEL"/>
          <p:cNvCxnSpPr/>
          <p:nvPr/>
        </p:nvCxnSpPr>
        <p:spPr>
          <a:xfrm>
            <a:off x="27241500" y="60960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17" name="SEL"/>
          <p:cNvCxnSpPr/>
          <p:nvPr/>
        </p:nvCxnSpPr>
        <p:spPr>
          <a:xfrm>
            <a:off x="27241500" y="1188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18" name="SEL"/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19" name="SEL"/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20" name="SEL"/>
          <p:cNvCxnSpPr/>
          <p:nvPr/>
        </p:nvCxnSpPr>
        <p:spPr>
          <a:xfrm>
            <a:off x="27241500" y="124968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21" name="SEL"/>
          <p:cNvCxnSpPr/>
          <p:nvPr/>
        </p:nvCxnSpPr>
        <p:spPr>
          <a:xfrm>
            <a:off x="27241500" y="1442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22" name="SEL"/>
          <p:cNvCxnSpPr/>
          <p:nvPr/>
        </p:nvCxnSpPr>
        <p:spPr>
          <a:xfrm>
            <a:off x="272415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23" name="SEL"/>
          <p:cNvCxnSpPr/>
          <p:nvPr/>
        </p:nvCxnSpPr>
        <p:spPr>
          <a:xfrm>
            <a:off x="291719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24" name="SEL"/>
          <p:cNvCxnSpPr/>
          <p:nvPr/>
        </p:nvCxnSpPr>
        <p:spPr>
          <a:xfrm>
            <a:off x="20726400" y="124968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25" name="SEL"/>
          <p:cNvCxnSpPr/>
          <p:nvPr/>
        </p:nvCxnSpPr>
        <p:spPr>
          <a:xfrm>
            <a:off x="20726400" y="1442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26" name="SEL"/>
          <p:cNvCxnSpPr/>
          <p:nvPr/>
        </p:nvCxnSpPr>
        <p:spPr>
          <a:xfrm>
            <a:off x="207264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27" name="SEL"/>
          <p:cNvCxnSpPr/>
          <p:nvPr/>
        </p:nvCxnSpPr>
        <p:spPr>
          <a:xfrm>
            <a:off x="226568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28" name="SEL"/>
          <p:cNvCxnSpPr/>
          <p:nvPr/>
        </p:nvCxnSpPr>
        <p:spPr>
          <a:xfrm>
            <a:off x="27241500" y="80264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29" name="SEL"/>
          <p:cNvCxnSpPr/>
          <p:nvPr/>
        </p:nvCxnSpPr>
        <p:spPr>
          <a:xfrm>
            <a:off x="27241500" y="99568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30" name="SEL"/>
          <p:cNvCxnSpPr/>
          <p:nvPr/>
        </p:nvCxnSpPr>
        <p:spPr>
          <a:xfrm>
            <a:off x="27241500" y="80264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431" name="SEL"/>
          <p:cNvCxnSpPr/>
          <p:nvPr/>
        </p:nvCxnSpPr>
        <p:spPr>
          <a:xfrm>
            <a:off x="29171900" y="80264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3000" name="SEL"/>
          <p:cNvCxnSpPr/>
          <p:nvPr/>
        </p:nvCxnSpPr>
        <p:spPr>
          <a:xfrm>
            <a:off x="274828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01" name="SEL"/>
          <p:cNvCxnSpPr/>
          <p:nvPr/>
        </p:nvCxnSpPr>
        <p:spPr>
          <a:xfrm>
            <a:off x="27241500" y="127381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02" name="SEL"/>
          <p:cNvCxnSpPr/>
          <p:nvPr/>
        </p:nvCxnSpPr>
        <p:spPr>
          <a:xfrm>
            <a:off x="277241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03" name="SEL"/>
          <p:cNvCxnSpPr/>
          <p:nvPr/>
        </p:nvCxnSpPr>
        <p:spPr>
          <a:xfrm>
            <a:off x="27241500" y="129794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04" name="SEL"/>
          <p:cNvCxnSpPr/>
          <p:nvPr/>
        </p:nvCxnSpPr>
        <p:spPr>
          <a:xfrm>
            <a:off x="279654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05" name="SEL"/>
          <p:cNvCxnSpPr/>
          <p:nvPr/>
        </p:nvCxnSpPr>
        <p:spPr>
          <a:xfrm>
            <a:off x="27241500" y="132207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06" name="SEL"/>
          <p:cNvCxnSpPr/>
          <p:nvPr/>
        </p:nvCxnSpPr>
        <p:spPr>
          <a:xfrm>
            <a:off x="282067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07" name="SEL"/>
          <p:cNvCxnSpPr/>
          <p:nvPr/>
        </p:nvCxnSpPr>
        <p:spPr>
          <a:xfrm>
            <a:off x="27241500" y="134620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08" name="SEL"/>
          <p:cNvCxnSpPr/>
          <p:nvPr/>
        </p:nvCxnSpPr>
        <p:spPr>
          <a:xfrm>
            <a:off x="284480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09" name="SEL"/>
          <p:cNvCxnSpPr/>
          <p:nvPr/>
        </p:nvCxnSpPr>
        <p:spPr>
          <a:xfrm>
            <a:off x="27241500" y="137033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10" name="SEL"/>
          <p:cNvCxnSpPr/>
          <p:nvPr/>
        </p:nvCxnSpPr>
        <p:spPr>
          <a:xfrm>
            <a:off x="286893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11" name="SEL"/>
          <p:cNvCxnSpPr/>
          <p:nvPr/>
        </p:nvCxnSpPr>
        <p:spPr>
          <a:xfrm>
            <a:off x="27241500" y="139446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12" name="SEL"/>
          <p:cNvCxnSpPr/>
          <p:nvPr/>
        </p:nvCxnSpPr>
        <p:spPr>
          <a:xfrm>
            <a:off x="289306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13" name="SEL"/>
          <p:cNvCxnSpPr/>
          <p:nvPr/>
        </p:nvCxnSpPr>
        <p:spPr>
          <a:xfrm>
            <a:off x="27241500" y="141859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014" name="SEL"/>
          <p:cNvCxnSpPr/>
          <p:nvPr/>
        </p:nvCxnSpPr>
        <p:spPr>
          <a:xfrm>
            <a:off x="27241500" y="124968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3015" name="SEL"/>
          <p:cNvCxnSpPr/>
          <p:nvPr/>
        </p:nvCxnSpPr>
        <p:spPr>
          <a:xfrm>
            <a:off x="27241500" y="1442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3016" name="SEL"/>
          <p:cNvCxnSpPr/>
          <p:nvPr/>
        </p:nvCxnSpPr>
        <p:spPr>
          <a:xfrm>
            <a:off x="272415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3017" name="SEL"/>
          <p:cNvCxnSpPr/>
          <p:nvPr/>
        </p:nvCxnSpPr>
        <p:spPr>
          <a:xfrm>
            <a:off x="291719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EBA5CB-842E-6FE9-C9D1-D59F78BDAE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950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08F30-3468-9132-45D1-F90D5F6FD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de Right">
            <a:extLst>
              <a:ext uri="{FF2B5EF4-FFF2-40B4-BE49-F238E27FC236}">
                <a16:creationId xmlns:a16="http://schemas.microsoft.com/office/drawing/2014/main" id="{46A490AD-94DA-D648-5282-601D9CC1730E}"/>
              </a:ext>
            </a:extLst>
          </p:cNvPr>
          <p:cNvSpPr>
            <a:spLocks noGrp="1"/>
          </p:cNvSpPr>
          <p:nvPr/>
        </p:nvSpPr>
        <p:spPr>
          <a:xfrm>
            <a:off x="1554480" y="3939688"/>
            <a:ext cx="16891000" cy="15093747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K}};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{K, N}};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N}};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{A, MxK{}};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{B, KxN{}};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{C, MxN{}};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[bidx, bidy, dummy]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bid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zeros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MxN&gt;&gt;();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numTiles =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+ (K -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idx :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irange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numTiles))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aTile = aView.load_masked(bidx, idx);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bTile = bView.load_masked(idx,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mma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(aTile, bTile, acc);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cView.store_masked(acc, bidx,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E28A448D-40ED-717E-9BC8-80D44AA3C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8" name="Highlight Box">
            <a:extLst>
              <a:ext uri="{FF2B5EF4-FFF2-40B4-BE49-F238E27FC236}">
                <a16:creationId xmlns:a16="http://schemas.microsoft.com/office/drawing/2014/main" id="{09693B69-4688-411C-A94F-A932C451915D}"/>
              </a:ext>
            </a:extLst>
          </p:cNvPr>
          <p:cNvSpPr/>
          <p:nvPr/>
        </p:nvSpPr>
        <p:spPr>
          <a:xfrm>
            <a:off x="2340892" y="13944600"/>
            <a:ext cx="13919525" cy="217170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00" name="DGM">
            <a:extLst>
              <a:ext uri="{FF2B5EF4-FFF2-40B4-BE49-F238E27FC236}">
                <a16:creationId xmlns:a16="http://schemas.microsoft.com/office/drawing/2014/main" id="{EA0C9A63-8B9A-EFD1-E1F4-BDFB57BCB900}"/>
              </a:ext>
            </a:extLst>
          </p:cNvPr>
          <p:cNvSpPr/>
          <p:nvPr/>
        </p:nvSpPr>
        <p:spPr>
          <a:xfrm>
            <a:off x="18796000" y="12496800"/>
            <a:ext cx="5791200" cy="38608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801" name="DGM">
            <a:extLst>
              <a:ext uri="{FF2B5EF4-FFF2-40B4-BE49-F238E27FC236}">
                <a16:creationId xmlns:a16="http://schemas.microsoft.com/office/drawing/2014/main" id="{E1F940E0-B989-64F7-1560-23AA99998F7A}"/>
              </a:ext>
            </a:extLst>
          </p:cNvPr>
          <p:cNvCxnSpPr/>
          <p:nvPr/>
        </p:nvCxnSpPr>
        <p:spPr>
          <a:xfrm>
            <a:off x="19037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2" name="DGM">
            <a:extLst>
              <a:ext uri="{FF2B5EF4-FFF2-40B4-BE49-F238E27FC236}">
                <a16:creationId xmlns:a16="http://schemas.microsoft.com/office/drawing/2014/main" id="{28EAD21D-6BBE-5D5B-0630-DBB255DEB00F}"/>
              </a:ext>
            </a:extLst>
          </p:cNvPr>
          <p:cNvCxnSpPr/>
          <p:nvPr/>
        </p:nvCxnSpPr>
        <p:spPr>
          <a:xfrm>
            <a:off x="19278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3" name="DGM">
            <a:extLst>
              <a:ext uri="{FF2B5EF4-FFF2-40B4-BE49-F238E27FC236}">
                <a16:creationId xmlns:a16="http://schemas.microsoft.com/office/drawing/2014/main" id="{B99A18CA-9C8A-7DC8-0DD3-122F3AE42C52}"/>
              </a:ext>
            </a:extLst>
          </p:cNvPr>
          <p:cNvCxnSpPr/>
          <p:nvPr/>
        </p:nvCxnSpPr>
        <p:spPr>
          <a:xfrm>
            <a:off x="19519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4" name="DGM">
            <a:extLst>
              <a:ext uri="{FF2B5EF4-FFF2-40B4-BE49-F238E27FC236}">
                <a16:creationId xmlns:a16="http://schemas.microsoft.com/office/drawing/2014/main" id="{1BDC187C-9A99-00E4-B008-BA120CF527FE}"/>
              </a:ext>
            </a:extLst>
          </p:cNvPr>
          <p:cNvCxnSpPr/>
          <p:nvPr/>
        </p:nvCxnSpPr>
        <p:spPr>
          <a:xfrm>
            <a:off x="197612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5" name="DGM">
            <a:extLst>
              <a:ext uri="{FF2B5EF4-FFF2-40B4-BE49-F238E27FC236}">
                <a16:creationId xmlns:a16="http://schemas.microsoft.com/office/drawing/2014/main" id="{380D4722-C7E9-B095-456B-2BFC2C300563}"/>
              </a:ext>
            </a:extLst>
          </p:cNvPr>
          <p:cNvCxnSpPr/>
          <p:nvPr/>
        </p:nvCxnSpPr>
        <p:spPr>
          <a:xfrm>
            <a:off x="200025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6" name="DGM">
            <a:extLst>
              <a:ext uri="{FF2B5EF4-FFF2-40B4-BE49-F238E27FC236}">
                <a16:creationId xmlns:a16="http://schemas.microsoft.com/office/drawing/2014/main" id="{77B20A74-A8E5-2FAF-D163-0DAF5BB2DF0C}"/>
              </a:ext>
            </a:extLst>
          </p:cNvPr>
          <p:cNvCxnSpPr/>
          <p:nvPr/>
        </p:nvCxnSpPr>
        <p:spPr>
          <a:xfrm>
            <a:off x="202438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7" name="DGM">
            <a:extLst>
              <a:ext uri="{FF2B5EF4-FFF2-40B4-BE49-F238E27FC236}">
                <a16:creationId xmlns:a16="http://schemas.microsoft.com/office/drawing/2014/main" id="{F88A0E0F-F7A7-9DDB-C483-E388C92E72DB}"/>
              </a:ext>
            </a:extLst>
          </p:cNvPr>
          <p:cNvCxnSpPr/>
          <p:nvPr/>
        </p:nvCxnSpPr>
        <p:spPr>
          <a:xfrm>
            <a:off x="204851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8" name="DGM">
            <a:extLst>
              <a:ext uri="{FF2B5EF4-FFF2-40B4-BE49-F238E27FC236}">
                <a16:creationId xmlns:a16="http://schemas.microsoft.com/office/drawing/2014/main" id="{F3411FF4-06C5-6BED-B17F-1E04FCF8ABF9}"/>
              </a:ext>
            </a:extLst>
          </p:cNvPr>
          <p:cNvCxnSpPr/>
          <p:nvPr/>
        </p:nvCxnSpPr>
        <p:spPr>
          <a:xfrm>
            <a:off x="207264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09" name="DGM">
            <a:extLst>
              <a:ext uri="{FF2B5EF4-FFF2-40B4-BE49-F238E27FC236}">
                <a16:creationId xmlns:a16="http://schemas.microsoft.com/office/drawing/2014/main" id="{7213DE5B-C66A-01E6-7B39-7172DF1120FC}"/>
              </a:ext>
            </a:extLst>
          </p:cNvPr>
          <p:cNvCxnSpPr/>
          <p:nvPr/>
        </p:nvCxnSpPr>
        <p:spPr>
          <a:xfrm>
            <a:off x="209677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0" name="DGM">
            <a:extLst>
              <a:ext uri="{FF2B5EF4-FFF2-40B4-BE49-F238E27FC236}">
                <a16:creationId xmlns:a16="http://schemas.microsoft.com/office/drawing/2014/main" id="{7DAC04C8-8742-7940-1CF6-3DE985053C34}"/>
              </a:ext>
            </a:extLst>
          </p:cNvPr>
          <p:cNvCxnSpPr/>
          <p:nvPr/>
        </p:nvCxnSpPr>
        <p:spPr>
          <a:xfrm>
            <a:off x="212090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1" name="DGM">
            <a:extLst>
              <a:ext uri="{FF2B5EF4-FFF2-40B4-BE49-F238E27FC236}">
                <a16:creationId xmlns:a16="http://schemas.microsoft.com/office/drawing/2014/main" id="{DD4CBE78-8695-FA4A-B5C5-0083506A01A0}"/>
              </a:ext>
            </a:extLst>
          </p:cNvPr>
          <p:cNvCxnSpPr/>
          <p:nvPr/>
        </p:nvCxnSpPr>
        <p:spPr>
          <a:xfrm>
            <a:off x="21450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2" name="DGM">
            <a:extLst>
              <a:ext uri="{FF2B5EF4-FFF2-40B4-BE49-F238E27FC236}">
                <a16:creationId xmlns:a16="http://schemas.microsoft.com/office/drawing/2014/main" id="{EC574911-F249-FE73-CB19-07C30CE6275D}"/>
              </a:ext>
            </a:extLst>
          </p:cNvPr>
          <p:cNvCxnSpPr/>
          <p:nvPr/>
        </p:nvCxnSpPr>
        <p:spPr>
          <a:xfrm>
            <a:off x="21691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3" name="DGM">
            <a:extLst>
              <a:ext uri="{FF2B5EF4-FFF2-40B4-BE49-F238E27FC236}">
                <a16:creationId xmlns:a16="http://schemas.microsoft.com/office/drawing/2014/main" id="{0A27EE8F-1A1A-26F7-4AE7-EBCD131E934E}"/>
              </a:ext>
            </a:extLst>
          </p:cNvPr>
          <p:cNvCxnSpPr/>
          <p:nvPr/>
        </p:nvCxnSpPr>
        <p:spPr>
          <a:xfrm>
            <a:off x="21932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4" name="DGM">
            <a:extLst>
              <a:ext uri="{FF2B5EF4-FFF2-40B4-BE49-F238E27FC236}">
                <a16:creationId xmlns:a16="http://schemas.microsoft.com/office/drawing/2014/main" id="{BF32B5F0-10C5-151F-2366-D1964AA52454}"/>
              </a:ext>
            </a:extLst>
          </p:cNvPr>
          <p:cNvCxnSpPr/>
          <p:nvPr/>
        </p:nvCxnSpPr>
        <p:spPr>
          <a:xfrm>
            <a:off x="221742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5" name="DGM">
            <a:extLst>
              <a:ext uri="{FF2B5EF4-FFF2-40B4-BE49-F238E27FC236}">
                <a16:creationId xmlns:a16="http://schemas.microsoft.com/office/drawing/2014/main" id="{692BBE48-D43B-5E79-906C-4C1D4404E612}"/>
              </a:ext>
            </a:extLst>
          </p:cNvPr>
          <p:cNvCxnSpPr/>
          <p:nvPr/>
        </p:nvCxnSpPr>
        <p:spPr>
          <a:xfrm>
            <a:off x="224155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6" name="DGM">
            <a:extLst>
              <a:ext uri="{FF2B5EF4-FFF2-40B4-BE49-F238E27FC236}">
                <a16:creationId xmlns:a16="http://schemas.microsoft.com/office/drawing/2014/main" id="{C804CE1D-4379-794A-B044-230237F3149F}"/>
              </a:ext>
            </a:extLst>
          </p:cNvPr>
          <p:cNvCxnSpPr/>
          <p:nvPr/>
        </p:nvCxnSpPr>
        <p:spPr>
          <a:xfrm>
            <a:off x="226568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7" name="DGM">
            <a:extLst>
              <a:ext uri="{FF2B5EF4-FFF2-40B4-BE49-F238E27FC236}">
                <a16:creationId xmlns:a16="http://schemas.microsoft.com/office/drawing/2014/main" id="{C30C9780-03E3-4FD4-C6C3-BC03BA74AD21}"/>
              </a:ext>
            </a:extLst>
          </p:cNvPr>
          <p:cNvCxnSpPr/>
          <p:nvPr/>
        </p:nvCxnSpPr>
        <p:spPr>
          <a:xfrm>
            <a:off x="228981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8" name="DGM">
            <a:extLst>
              <a:ext uri="{FF2B5EF4-FFF2-40B4-BE49-F238E27FC236}">
                <a16:creationId xmlns:a16="http://schemas.microsoft.com/office/drawing/2014/main" id="{0297650E-5A80-AD2F-117C-6FA171DDB32E}"/>
              </a:ext>
            </a:extLst>
          </p:cNvPr>
          <p:cNvCxnSpPr/>
          <p:nvPr/>
        </p:nvCxnSpPr>
        <p:spPr>
          <a:xfrm>
            <a:off x="231394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19" name="DGM">
            <a:extLst>
              <a:ext uri="{FF2B5EF4-FFF2-40B4-BE49-F238E27FC236}">
                <a16:creationId xmlns:a16="http://schemas.microsoft.com/office/drawing/2014/main" id="{3FCAD958-D6C7-4EDA-CD3F-C5212E4B7DAB}"/>
              </a:ext>
            </a:extLst>
          </p:cNvPr>
          <p:cNvCxnSpPr/>
          <p:nvPr/>
        </p:nvCxnSpPr>
        <p:spPr>
          <a:xfrm>
            <a:off x="233807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0" name="DGM">
            <a:extLst>
              <a:ext uri="{FF2B5EF4-FFF2-40B4-BE49-F238E27FC236}">
                <a16:creationId xmlns:a16="http://schemas.microsoft.com/office/drawing/2014/main" id="{F4D192B2-5ADC-3F63-D34B-1D1AD8AA6F74}"/>
              </a:ext>
            </a:extLst>
          </p:cNvPr>
          <p:cNvCxnSpPr/>
          <p:nvPr/>
        </p:nvCxnSpPr>
        <p:spPr>
          <a:xfrm>
            <a:off x="236220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1" name="DGM">
            <a:extLst>
              <a:ext uri="{FF2B5EF4-FFF2-40B4-BE49-F238E27FC236}">
                <a16:creationId xmlns:a16="http://schemas.microsoft.com/office/drawing/2014/main" id="{BA9723EF-0CD2-BB1D-800A-109B1A096A33}"/>
              </a:ext>
            </a:extLst>
          </p:cNvPr>
          <p:cNvCxnSpPr/>
          <p:nvPr/>
        </p:nvCxnSpPr>
        <p:spPr>
          <a:xfrm>
            <a:off x="23863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2" name="DGM">
            <a:extLst>
              <a:ext uri="{FF2B5EF4-FFF2-40B4-BE49-F238E27FC236}">
                <a16:creationId xmlns:a16="http://schemas.microsoft.com/office/drawing/2014/main" id="{02F6917B-8DAD-48A9-898A-EDCC1ADE80F1}"/>
              </a:ext>
            </a:extLst>
          </p:cNvPr>
          <p:cNvCxnSpPr/>
          <p:nvPr/>
        </p:nvCxnSpPr>
        <p:spPr>
          <a:xfrm>
            <a:off x="24104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3" name="DGM">
            <a:extLst>
              <a:ext uri="{FF2B5EF4-FFF2-40B4-BE49-F238E27FC236}">
                <a16:creationId xmlns:a16="http://schemas.microsoft.com/office/drawing/2014/main" id="{A9E5190C-5341-2ED2-D653-7446FBE9C17A}"/>
              </a:ext>
            </a:extLst>
          </p:cNvPr>
          <p:cNvCxnSpPr/>
          <p:nvPr/>
        </p:nvCxnSpPr>
        <p:spPr>
          <a:xfrm>
            <a:off x="24345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4" name="DGM">
            <a:extLst>
              <a:ext uri="{FF2B5EF4-FFF2-40B4-BE49-F238E27FC236}">
                <a16:creationId xmlns:a16="http://schemas.microsoft.com/office/drawing/2014/main" id="{19810216-93F0-447A-91E4-A8D9AFDA730C}"/>
              </a:ext>
            </a:extLst>
          </p:cNvPr>
          <p:cNvCxnSpPr/>
          <p:nvPr/>
        </p:nvCxnSpPr>
        <p:spPr>
          <a:xfrm>
            <a:off x="18796000" y="127381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5" name="DGM">
            <a:extLst>
              <a:ext uri="{FF2B5EF4-FFF2-40B4-BE49-F238E27FC236}">
                <a16:creationId xmlns:a16="http://schemas.microsoft.com/office/drawing/2014/main" id="{B6AC5FDC-A5A7-D9D0-9E89-BD2976AE3D03}"/>
              </a:ext>
            </a:extLst>
          </p:cNvPr>
          <p:cNvCxnSpPr/>
          <p:nvPr/>
        </p:nvCxnSpPr>
        <p:spPr>
          <a:xfrm>
            <a:off x="18796000" y="129794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6" name="DGM">
            <a:extLst>
              <a:ext uri="{FF2B5EF4-FFF2-40B4-BE49-F238E27FC236}">
                <a16:creationId xmlns:a16="http://schemas.microsoft.com/office/drawing/2014/main" id="{C1FD0616-07D9-50B1-E7BF-9F8081B18CA5}"/>
              </a:ext>
            </a:extLst>
          </p:cNvPr>
          <p:cNvCxnSpPr/>
          <p:nvPr/>
        </p:nvCxnSpPr>
        <p:spPr>
          <a:xfrm>
            <a:off x="18796000" y="132207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7" name="DGM">
            <a:extLst>
              <a:ext uri="{FF2B5EF4-FFF2-40B4-BE49-F238E27FC236}">
                <a16:creationId xmlns:a16="http://schemas.microsoft.com/office/drawing/2014/main" id="{C29D8F33-331E-80CC-DAB3-61186E9B4455}"/>
              </a:ext>
            </a:extLst>
          </p:cNvPr>
          <p:cNvCxnSpPr/>
          <p:nvPr/>
        </p:nvCxnSpPr>
        <p:spPr>
          <a:xfrm>
            <a:off x="18796000" y="134620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8" name="DGM">
            <a:extLst>
              <a:ext uri="{FF2B5EF4-FFF2-40B4-BE49-F238E27FC236}">
                <a16:creationId xmlns:a16="http://schemas.microsoft.com/office/drawing/2014/main" id="{656A12CA-E5D9-DB47-36BC-DC942DBDAA5B}"/>
              </a:ext>
            </a:extLst>
          </p:cNvPr>
          <p:cNvCxnSpPr/>
          <p:nvPr/>
        </p:nvCxnSpPr>
        <p:spPr>
          <a:xfrm>
            <a:off x="18796000" y="137033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29" name="DGM">
            <a:extLst>
              <a:ext uri="{FF2B5EF4-FFF2-40B4-BE49-F238E27FC236}">
                <a16:creationId xmlns:a16="http://schemas.microsoft.com/office/drawing/2014/main" id="{E2D08C9A-DC89-5D8B-7FBB-E620858426AF}"/>
              </a:ext>
            </a:extLst>
          </p:cNvPr>
          <p:cNvCxnSpPr/>
          <p:nvPr/>
        </p:nvCxnSpPr>
        <p:spPr>
          <a:xfrm>
            <a:off x="18796000" y="139446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0" name="DGM">
            <a:extLst>
              <a:ext uri="{FF2B5EF4-FFF2-40B4-BE49-F238E27FC236}">
                <a16:creationId xmlns:a16="http://schemas.microsoft.com/office/drawing/2014/main" id="{2F23C4B8-1528-F9FE-FE2D-DBEC276617F8}"/>
              </a:ext>
            </a:extLst>
          </p:cNvPr>
          <p:cNvCxnSpPr/>
          <p:nvPr/>
        </p:nvCxnSpPr>
        <p:spPr>
          <a:xfrm>
            <a:off x="18796000" y="141859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1" name="DGM">
            <a:extLst>
              <a:ext uri="{FF2B5EF4-FFF2-40B4-BE49-F238E27FC236}">
                <a16:creationId xmlns:a16="http://schemas.microsoft.com/office/drawing/2014/main" id="{966C8A4F-C82E-C01A-0BD9-0DDF9530F5E7}"/>
              </a:ext>
            </a:extLst>
          </p:cNvPr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2" name="DGM">
            <a:extLst>
              <a:ext uri="{FF2B5EF4-FFF2-40B4-BE49-F238E27FC236}">
                <a16:creationId xmlns:a16="http://schemas.microsoft.com/office/drawing/2014/main" id="{BEF0A88C-E936-E5F8-A82C-46219557558D}"/>
              </a:ext>
            </a:extLst>
          </p:cNvPr>
          <p:cNvCxnSpPr/>
          <p:nvPr/>
        </p:nvCxnSpPr>
        <p:spPr>
          <a:xfrm>
            <a:off x="18796000" y="146685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3" name="DGM">
            <a:extLst>
              <a:ext uri="{FF2B5EF4-FFF2-40B4-BE49-F238E27FC236}">
                <a16:creationId xmlns:a16="http://schemas.microsoft.com/office/drawing/2014/main" id="{7035E424-1D04-C85D-700C-E84E0E8BA120}"/>
              </a:ext>
            </a:extLst>
          </p:cNvPr>
          <p:cNvCxnSpPr/>
          <p:nvPr/>
        </p:nvCxnSpPr>
        <p:spPr>
          <a:xfrm>
            <a:off x="18796000" y="149098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4" name="DGM">
            <a:extLst>
              <a:ext uri="{FF2B5EF4-FFF2-40B4-BE49-F238E27FC236}">
                <a16:creationId xmlns:a16="http://schemas.microsoft.com/office/drawing/2014/main" id="{97B056DE-2411-99F2-BF92-C434965AE3A1}"/>
              </a:ext>
            </a:extLst>
          </p:cNvPr>
          <p:cNvCxnSpPr/>
          <p:nvPr/>
        </p:nvCxnSpPr>
        <p:spPr>
          <a:xfrm>
            <a:off x="18796000" y="151511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5" name="DGM">
            <a:extLst>
              <a:ext uri="{FF2B5EF4-FFF2-40B4-BE49-F238E27FC236}">
                <a16:creationId xmlns:a16="http://schemas.microsoft.com/office/drawing/2014/main" id="{66F0C9E0-8F1D-D802-0951-41CE44EA459C}"/>
              </a:ext>
            </a:extLst>
          </p:cNvPr>
          <p:cNvCxnSpPr/>
          <p:nvPr/>
        </p:nvCxnSpPr>
        <p:spPr>
          <a:xfrm>
            <a:off x="18796000" y="153924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6" name="DGM">
            <a:extLst>
              <a:ext uri="{FF2B5EF4-FFF2-40B4-BE49-F238E27FC236}">
                <a16:creationId xmlns:a16="http://schemas.microsoft.com/office/drawing/2014/main" id="{017DCE77-53E9-3FE7-3B7A-3282061EA8CF}"/>
              </a:ext>
            </a:extLst>
          </p:cNvPr>
          <p:cNvCxnSpPr/>
          <p:nvPr/>
        </p:nvCxnSpPr>
        <p:spPr>
          <a:xfrm>
            <a:off x="18796000" y="156337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7" name="DGM">
            <a:extLst>
              <a:ext uri="{FF2B5EF4-FFF2-40B4-BE49-F238E27FC236}">
                <a16:creationId xmlns:a16="http://schemas.microsoft.com/office/drawing/2014/main" id="{D55B5285-E8FC-F1E3-9D1F-61B8E5CF485D}"/>
              </a:ext>
            </a:extLst>
          </p:cNvPr>
          <p:cNvCxnSpPr/>
          <p:nvPr/>
        </p:nvCxnSpPr>
        <p:spPr>
          <a:xfrm>
            <a:off x="18796000" y="158750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38" name="DGM">
            <a:extLst>
              <a:ext uri="{FF2B5EF4-FFF2-40B4-BE49-F238E27FC236}">
                <a16:creationId xmlns:a16="http://schemas.microsoft.com/office/drawing/2014/main" id="{1F7D7EC0-AA45-C0F2-1276-70684A64814A}"/>
              </a:ext>
            </a:extLst>
          </p:cNvPr>
          <p:cNvCxnSpPr/>
          <p:nvPr/>
        </p:nvCxnSpPr>
        <p:spPr>
          <a:xfrm>
            <a:off x="18796000" y="161163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sp>
        <p:nvSpPr>
          <p:cNvPr id="1839" name="DGM">
            <a:extLst>
              <a:ext uri="{FF2B5EF4-FFF2-40B4-BE49-F238E27FC236}">
                <a16:creationId xmlns:a16="http://schemas.microsoft.com/office/drawing/2014/main" id="{80F9C1C4-6B35-256E-06A8-B4FB359C77E4}"/>
              </a:ext>
            </a:extLst>
          </p:cNvPr>
          <p:cNvSpPr/>
          <p:nvPr/>
        </p:nvSpPr>
        <p:spPr>
          <a:xfrm>
            <a:off x="25311100" y="6096000"/>
            <a:ext cx="9652000" cy="57912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840" name="DGM">
            <a:extLst>
              <a:ext uri="{FF2B5EF4-FFF2-40B4-BE49-F238E27FC236}">
                <a16:creationId xmlns:a16="http://schemas.microsoft.com/office/drawing/2014/main" id="{CA5CF8C7-C818-E97E-5B80-A252123F6252}"/>
              </a:ext>
            </a:extLst>
          </p:cNvPr>
          <p:cNvCxnSpPr/>
          <p:nvPr/>
        </p:nvCxnSpPr>
        <p:spPr>
          <a:xfrm>
            <a:off x="25552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1" name="DGM">
            <a:extLst>
              <a:ext uri="{FF2B5EF4-FFF2-40B4-BE49-F238E27FC236}">
                <a16:creationId xmlns:a16="http://schemas.microsoft.com/office/drawing/2014/main" id="{729C94B6-F14C-EAC1-C7CA-FDAE096E6FE8}"/>
              </a:ext>
            </a:extLst>
          </p:cNvPr>
          <p:cNvCxnSpPr/>
          <p:nvPr/>
        </p:nvCxnSpPr>
        <p:spPr>
          <a:xfrm>
            <a:off x="25793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2" name="DGM">
            <a:extLst>
              <a:ext uri="{FF2B5EF4-FFF2-40B4-BE49-F238E27FC236}">
                <a16:creationId xmlns:a16="http://schemas.microsoft.com/office/drawing/2014/main" id="{631E8D98-5773-8A9C-3D2D-10D13C62E3A7}"/>
              </a:ext>
            </a:extLst>
          </p:cNvPr>
          <p:cNvCxnSpPr/>
          <p:nvPr/>
        </p:nvCxnSpPr>
        <p:spPr>
          <a:xfrm>
            <a:off x="26035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3" name="DGM">
            <a:extLst>
              <a:ext uri="{FF2B5EF4-FFF2-40B4-BE49-F238E27FC236}">
                <a16:creationId xmlns:a16="http://schemas.microsoft.com/office/drawing/2014/main" id="{CA8B2EFA-E3CA-1CE8-6287-B388D9EE10CF}"/>
              </a:ext>
            </a:extLst>
          </p:cNvPr>
          <p:cNvCxnSpPr/>
          <p:nvPr/>
        </p:nvCxnSpPr>
        <p:spPr>
          <a:xfrm>
            <a:off x="26276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4" name="DGM">
            <a:extLst>
              <a:ext uri="{FF2B5EF4-FFF2-40B4-BE49-F238E27FC236}">
                <a16:creationId xmlns:a16="http://schemas.microsoft.com/office/drawing/2014/main" id="{D3436295-B233-DA22-0BC7-4C80C005C36B}"/>
              </a:ext>
            </a:extLst>
          </p:cNvPr>
          <p:cNvCxnSpPr/>
          <p:nvPr/>
        </p:nvCxnSpPr>
        <p:spPr>
          <a:xfrm>
            <a:off x="26517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5" name="DGM">
            <a:extLst>
              <a:ext uri="{FF2B5EF4-FFF2-40B4-BE49-F238E27FC236}">
                <a16:creationId xmlns:a16="http://schemas.microsoft.com/office/drawing/2014/main" id="{321C50D1-7EDF-7908-FFF2-14FB9004FE8C}"/>
              </a:ext>
            </a:extLst>
          </p:cNvPr>
          <p:cNvCxnSpPr/>
          <p:nvPr/>
        </p:nvCxnSpPr>
        <p:spPr>
          <a:xfrm>
            <a:off x="26758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6" name="DGM">
            <a:extLst>
              <a:ext uri="{FF2B5EF4-FFF2-40B4-BE49-F238E27FC236}">
                <a16:creationId xmlns:a16="http://schemas.microsoft.com/office/drawing/2014/main" id="{9CFA4F2B-E8FC-C484-8003-C1C0F61DCDFA}"/>
              </a:ext>
            </a:extLst>
          </p:cNvPr>
          <p:cNvCxnSpPr/>
          <p:nvPr/>
        </p:nvCxnSpPr>
        <p:spPr>
          <a:xfrm>
            <a:off x="27000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7" name="DGM">
            <a:extLst>
              <a:ext uri="{FF2B5EF4-FFF2-40B4-BE49-F238E27FC236}">
                <a16:creationId xmlns:a16="http://schemas.microsoft.com/office/drawing/2014/main" id="{86B21E01-9EA6-E8B7-4973-869FE8C9ED82}"/>
              </a:ext>
            </a:extLst>
          </p:cNvPr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8" name="DGM">
            <a:extLst>
              <a:ext uri="{FF2B5EF4-FFF2-40B4-BE49-F238E27FC236}">
                <a16:creationId xmlns:a16="http://schemas.microsoft.com/office/drawing/2014/main" id="{EBC16181-140F-E23B-13A8-B8B5268543A5}"/>
              </a:ext>
            </a:extLst>
          </p:cNvPr>
          <p:cNvCxnSpPr/>
          <p:nvPr/>
        </p:nvCxnSpPr>
        <p:spPr>
          <a:xfrm>
            <a:off x="27482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49" name="DGM">
            <a:extLst>
              <a:ext uri="{FF2B5EF4-FFF2-40B4-BE49-F238E27FC236}">
                <a16:creationId xmlns:a16="http://schemas.microsoft.com/office/drawing/2014/main" id="{6CB1F96C-B953-2BE5-BAD0-823E931C3A9A}"/>
              </a:ext>
            </a:extLst>
          </p:cNvPr>
          <p:cNvCxnSpPr/>
          <p:nvPr/>
        </p:nvCxnSpPr>
        <p:spPr>
          <a:xfrm>
            <a:off x="27724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0" name="DGM">
            <a:extLst>
              <a:ext uri="{FF2B5EF4-FFF2-40B4-BE49-F238E27FC236}">
                <a16:creationId xmlns:a16="http://schemas.microsoft.com/office/drawing/2014/main" id="{FE09F45A-8C05-9D85-EDD4-DBFE82C54406}"/>
              </a:ext>
            </a:extLst>
          </p:cNvPr>
          <p:cNvCxnSpPr/>
          <p:nvPr/>
        </p:nvCxnSpPr>
        <p:spPr>
          <a:xfrm>
            <a:off x="27965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1" name="DGM">
            <a:extLst>
              <a:ext uri="{FF2B5EF4-FFF2-40B4-BE49-F238E27FC236}">
                <a16:creationId xmlns:a16="http://schemas.microsoft.com/office/drawing/2014/main" id="{6885769F-30A4-5F02-AA11-B4FDC63F1104}"/>
              </a:ext>
            </a:extLst>
          </p:cNvPr>
          <p:cNvCxnSpPr/>
          <p:nvPr/>
        </p:nvCxnSpPr>
        <p:spPr>
          <a:xfrm>
            <a:off x="28206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2" name="DGM">
            <a:extLst>
              <a:ext uri="{FF2B5EF4-FFF2-40B4-BE49-F238E27FC236}">
                <a16:creationId xmlns:a16="http://schemas.microsoft.com/office/drawing/2014/main" id="{392D64DB-9D17-D495-6EE7-D0B8DC0C61E5}"/>
              </a:ext>
            </a:extLst>
          </p:cNvPr>
          <p:cNvCxnSpPr/>
          <p:nvPr/>
        </p:nvCxnSpPr>
        <p:spPr>
          <a:xfrm>
            <a:off x="28448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3" name="DGM">
            <a:extLst>
              <a:ext uri="{FF2B5EF4-FFF2-40B4-BE49-F238E27FC236}">
                <a16:creationId xmlns:a16="http://schemas.microsoft.com/office/drawing/2014/main" id="{32DDCB20-59E2-30B2-BCF3-5E598571A63C}"/>
              </a:ext>
            </a:extLst>
          </p:cNvPr>
          <p:cNvCxnSpPr/>
          <p:nvPr/>
        </p:nvCxnSpPr>
        <p:spPr>
          <a:xfrm>
            <a:off x="28689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4" name="DGM">
            <a:extLst>
              <a:ext uri="{FF2B5EF4-FFF2-40B4-BE49-F238E27FC236}">
                <a16:creationId xmlns:a16="http://schemas.microsoft.com/office/drawing/2014/main" id="{6BAF0239-FF20-67CE-8195-72727718D9D9}"/>
              </a:ext>
            </a:extLst>
          </p:cNvPr>
          <p:cNvCxnSpPr/>
          <p:nvPr/>
        </p:nvCxnSpPr>
        <p:spPr>
          <a:xfrm>
            <a:off x="28930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5" name="DGM">
            <a:extLst>
              <a:ext uri="{FF2B5EF4-FFF2-40B4-BE49-F238E27FC236}">
                <a16:creationId xmlns:a16="http://schemas.microsoft.com/office/drawing/2014/main" id="{F675CFBF-129B-7708-FB5A-362CDEAA5BCF}"/>
              </a:ext>
            </a:extLst>
          </p:cNvPr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6" name="DGM">
            <a:extLst>
              <a:ext uri="{FF2B5EF4-FFF2-40B4-BE49-F238E27FC236}">
                <a16:creationId xmlns:a16="http://schemas.microsoft.com/office/drawing/2014/main" id="{26C2079E-BBEB-2519-F4A3-ACE20CEFDA62}"/>
              </a:ext>
            </a:extLst>
          </p:cNvPr>
          <p:cNvCxnSpPr/>
          <p:nvPr/>
        </p:nvCxnSpPr>
        <p:spPr>
          <a:xfrm>
            <a:off x="29413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7" name="DGM">
            <a:extLst>
              <a:ext uri="{FF2B5EF4-FFF2-40B4-BE49-F238E27FC236}">
                <a16:creationId xmlns:a16="http://schemas.microsoft.com/office/drawing/2014/main" id="{98B4B164-670A-32A6-E101-75605D8701F3}"/>
              </a:ext>
            </a:extLst>
          </p:cNvPr>
          <p:cNvCxnSpPr/>
          <p:nvPr/>
        </p:nvCxnSpPr>
        <p:spPr>
          <a:xfrm>
            <a:off x="29654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8" name="DGM">
            <a:extLst>
              <a:ext uri="{FF2B5EF4-FFF2-40B4-BE49-F238E27FC236}">
                <a16:creationId xmlns:a16="http://schemas.microsoft.com/office/drawing/2014/main" id="{F7E3B3DB-ADAC-7D67-2FFB-114ED7204582}"/>
              </a:ext>
            </a:extLst>
          </p:cNvPr>
          <p:cNvCxnSpPr/>
          <p:nvPr/>
        </p:nvCxnSpPr>
        <p:spPr>
          <a:xfrm>
            <a:off x="29895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59" name="DGM">
            <a:extLst>
              <a:ext uri="{FF2B5EF4-FFF2-40B4-BE49-F238E27FC236}">
                <a16:creationId xmlns:a16="http://schemas.microsoft.com/office/drawing/2014/main" id="{923D2EC1-C625-1865-E294-FB84A7E97CC5}"/>
              </a:ext>
            </a:extLst>
          </p:cNvPr>
          <p:cNvCxnSpPr/>
          <p:nvPr/>
        </p:nvCxnSpPr>
        <p:spPr>
          <a:xfrm>
            <a:off x="30137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0" name="DGM">
            <a:extLst>
              <a:ext uri="{FF2B5EF4-FFF2-40B4-BE49-F238E27FC236}">
                <a16:creationId xmlns:a16="http://schemas.microsoft.com/office/drawing/2014/main" id="{2FD2940F-0180-7B50-9DAD-199FE51E5EA8}"/>
              </a:ext>
            </a:extLst>
          </p:cNvPr>
          <p:cNvCxnSpPr/>
          <p:nvPr/>
        </p:nvCxnSpPr>
        <p:spPr>
          <a:xfrm>
            <a:off x="30378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1" name="DGM">
            <a:extLst>
              <a:ext uri="{FF2B5EF4-FFF2-40B4-BE49-F238E27FC236}">
                <a16:creationId xmlns:a16="http://schemas.microsoft.com/office/drawing/2014/main" id="{3F88A61B-137C-B481-A207-C4227A510B17}"/>
              </a:ext>
            </a:extLst>
          </p:cNvPr>
          <p:cNvCxnSpPr/>
          <p:nvPr/>
        </p:nvCxnSpPr>
        <p:spPr>
          <a:xfrm>
            <a:off x="30619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2" name="DGM">
            <a:extLst>
              <a:ext uri="{FF2B5EF4-FFF2-40B4-BE49-F238E27FC236}">
                <a16:creationId xmlns:a16="http://schemas.microsoft.com/office/drawing/2014/main" id="{79C1DE42-1CD8-6613-2444-940225CF01BB}"/>
              </a:ext>
            </a:extLst>
          </p:cNvPr>
          <p:cNvCxnSpPr/>
          <p:nvPr/>
        </p:nvCxnSpPr>
        <p:spPr>
          <a:xfrm>
            <a:off x="30861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3" name="DGM">
            <a:extLst>
              <a:ext uri="{FF2B5EF4-FFF2-40B4-BE49-F238E27FC236}">
                <a16:creationId xmlns:a16="http://schemas.microsoft.com/office/drawing/2014/main" id="{A97E045B-C813-0166-BAFE-BB79706B48C5}"/>
              </a:ext>
            </a:extLst>
          </p:cNvPr>
          <p:cNvCxnSpPr/>
          <p:nvPr/>
        </p:nvCxnSpPr>
        <p:spPr>
          <a:xfrm>
            <a:off x="31102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4" name="DGM">
            <a:extLst>
              <a:ext uri="{FF2B5EF4-FFF2-40B4-BE49-F238E27FC236}">
                <a16:creationId xmlns:a16="http://schemas.microsoft.com/office/drawing/2014/main" id="{34C212C5-9442-59CB-64ED-900457413637}"/>
              </a:ext>
            </a:extLst>
          </p:cNvPr>
          <p:cNvCxnSpPr/>
          <p:nvPr/>
        </p:nvCxnSpPr>
        <p:spPr>
          <a:xfrm>
            <a:off x="31343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5" name="DGM">
            <a:extLst>
              <a:ext uri="{FF2B5EF4-FFF2-40B4-BE49-F238E27FC236}">
                <a16:creationId xmlns:a16="http://schemas.microsoft.com/office/drawing/2014/main" id="{8FFF86C0-D53D-A730-11A1-43718B6AC48F}"/>
              </a:ext>
            </a:extLst>
          </p:cNvPr>
          <p:cNvCxnSpPr/>
          <p:nvPr/>
        </p:nvCxnSpPr>
        <p:spPr>
          <a:xfrm>
            <a:off x="31584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6" name="DGM">
            <a:extLst>
              <a:ext uri="{FF2B5EF4-FFF2-40B4-BE49-F238E27FC236}">
                <a16:creationId xmlns:a16="http://schemas.microsoft.com/office/drawing/2014/main" id="{2AA4D211-074F-7ECF-5080-27050CE54D6C}"/>
              </a:ext>
            </a:extLst>
          </p:cNvPr>
          <p:cNvCxnSpPr/>
          <p:nvPr/>
        </p:nvCxnSpPr>
        <p:spPr>
          <a:xfrm>
            <a:off x="31826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7" name="DGM">
            <a:extLst>
              <a:ext uri="{FF2B5EF4-FFF2-40B4-BE49-F238E27FC236}">
                <a16:creationId xmlns:a16="http://schemas.microsoft.com/office/drawing/2014/main" id="{132FB5B7-FDFF-529A-A418-41EFAF443AF7}"/>
              </a:ext>
            </a:extLst>
          </p:cNvPr>
          <p:cNvCxnSpPr/>
          <p:nvPr/>
        </p:nvCxnSpPr>
        <p:spPr>
          <a:xfrm>
            <a:off x="32067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8" name="DGM">
            <a:extLst>
              <a:ext uri="{FF2B5EF4-FFF2-40B4-BE49-F238E27FC236}">
                <a16:creationId xmlns:a16="http://schemas.microsoft.com/office/drawing/2014/main" id="{9394B341-C177-20ED-B674-976FE30E2F8E}"/>
              </a:ext>
            </a:extLst>
          </p:cNvPr>
          <p:cNvCxnSpPr/>
          <p:nvPr/>
        </p:nvCxnSpPr>
        <p:spPr>
          <a:xfrm>
            <a:off x="32308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69" name="DGM">
            <a:extLst>
              <a:ext uri="{FF2B5EF4-FFF2-40B4-BE49-F238E27FC236}">
                <a16:creationId xmlns:a16="http://schemas.microsoft.com/office/drawing/2014/main" id="{CCDAB532-B3AD-55A1-E077-58B60A094C9F}"/>
              </a:ext>
            </a:extLst>
          </p:cNvPr>
          <p:cNvCxnSpPr/>
          <p:nvPr/>
        </p:nvCxnSpPr>
        <p:spPr>
          <a:xfrm>
            <a:off x="32550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0" name="DGM">
            <a:extLst>
              <a:ext uri="{FF2B5EF4-FFF2-40B4-BE49-F238E27FC236}">
                <a16:creationId xmlns:a16="http://schemas.microsoft.com/office/drawing/2014/main" id="{3F8ECCBB-6FD3-917E-9C27-015E9FB0B7FB}"/>
              </a:ext>
            </a:extLst>
          </p:cNvPr>
          <p:cNvCxnSpPr/>
          <p:nvPr/>
        </p:nvCxnSpPr>
        <p:spPr>
          <a:xfrm>
            <a:off x="32791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1" name="DGM">
            <a:extLst>
              <a:ext uri="{FF2B5EF4-FFF2-40B4-BE49-F238E27FC236}">
                <a16:creationId xmlns:a16="http://schemas.microsoft.com/office/drawing/2014/main" id="{655D1C48-889F-99BE-FAFA-AC742635D100}"/>
              </a:ext>
            </a:extLst>
          </p:cNvPr>
          <p:cNvCxnSpPr/>
          <p:nvPr/>
        </p:nvCxnSpPr>
        <p:spPr>
          <a:xfrm>
            <a:off x="33032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2" name="DGM">
            <a:extLst>
              <a:ext uri="{FF2B5EF4-FFF2-40B4-BE49-F238E27FC236}">
                <a16:creationId xmlns:a16="http://schemas.microsoft.com/office/drawing/2014/main" id="{75308C7F-BFE7-3E88-EF3E-AF23E7F955D8}"/>
              </a:ext>
            </a:extLst>
          </p:cNvPr>
          <p:cNvCxnSpPr/>
          <p:nvPr/>
        </p:nvCxnSpPr>
        <p:spPr>
          <a:xfrm>
            <a:off x="33274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3" name="DGM">
            <a:extLst>
              <a:ext uri="{FF2B5EF4-FFF2-40B4-BE49-F238E27FC236}">
                <a16:creationId xmlns:a16="http://schemas.microsoft.com/office/drawing/2014/main" id="{BA112548-5CF3-86B6-8B6E-98FEDDFE30CE}"/>
              </a:ext>
            </a:extLst>
          </p:cNvPr>
          <p:cNvCxnSpPr/>
          <p:nvPr/>
        </p:nvCxnSpPr>
        <p:spPr>
          <a:xfrm>
            <a:off x="33515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4" name="DGM">
            <a:extLst>
              <a:ext uri="{FF2B5EF4-FFF2-40B4-BE49-F238E27FC236}">
                <a16:creationId xmlns:a16="http://schemas.microsoft.com/office/drawing/2014/main" id="{BA2A25B6-CC7D-5318-C91B-62C9227FE4F0}"/>
              </a:ext>
            </a:extLst>
          </p:cNvPr>
          <p:cNvCxnSpPr/>
          <p:nvPr/>
        </p:nvCxnSpPr>
        <p:spPr>
          <a:xfrm>
            <a:off x="33756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5" name="DGM">
            <a:extLst>
              <a:ext uri="{FF2B5EF4-FFF2-40B4-BE49-F238E27FC236}">
                <a16:creationId xmlns:a16="http://schemas.microsoft.com/office/drawing/2014/main" id="{AC1878F7-2F81-8C46-E5F0-B754162A63A7}"/>
              </a:ext>
            </a:extLst>
          </p:cNvPr>
          <p:cNvCxnSpPr/>
          <p:nvPr/>
        </p:nvCxnSpPr>
        <p:spPr>
          <a:xfrm>
            <a:off x="33997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6" name="DGM">
            <a:extLst>
              <a:ext uri="{FF2B5EF4-FFF2-40B4-BE49-F238E27FC236}">
                <a16:creationId xmlns:a16="http://schemas.microsoft.com/office/drawing/2014/main" id="{6BA837E8-3507-1302-A69B-6C2681CC6BA8}"/>
              </a:ext>
            </a:extLst>
          </p:cNvPr>
          <p:cNvCxnSpPr/>
          <p:nvPr/>
        </p:nvCxnSpPr>
        <p:spPr>
          <a:xfrm>
            <a:off x="34239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7" name="DGM">
            <a:extLst>
              <a:ext uri="{FF2B5EF4-FFF2-40B4-BE49-F238E27FC236}">
                <a16:creationId xmlns:a16="http://schemas.microsoft.com/office/drawing/2014/main" id="{DA5C07DB-2289-E741-9419-A0CF2A76840E}"/>
              </a:ext>
            </a:extLst>
          </p:cNvPr>
          <p:cNvCxnSpPr/>
          <p:nvPr/>
        </p:nvCxnSpPr>
        <p:spPr>
          <a:xfrm>
            <a:off x="34480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8" name="DGM">
            <a:extLst>
              <a:ext uri="{FF2B5EF4-FFF2-40B4-BE49-F238E27FC236}">
                <a16:creationId xmlns:a16="http://schemas.microsoft.com/office/drawing/2014/main" id="{1FA64614-AE40-2D03-66E3-D38DB3BEF7AF}"/>
              </a:ext>
            </a:extLst>
          </p:cNvPr>
          <p:cNvCxnSpPr/>
          <p:nvPr/>
        </p:nvCxnSpPr>
        <p:spPr>
          <a:xfrm>
            <a:off x="34721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79" name="DGM">
            <a:extLst>
              <a:ext uri="{FF2B5EF4-FFF2-40B4-BE49-F238E27FC236}">
                <a16:creationId xmlns:a16="http://schemas.microsoft.com/office/drawing/2014/main" id="{F1D240C1-FA33-0997-9193-DF7427DC01EF}"/>
              </a:ext>
            </a:extLst>
          </p:cNvPr>
          <p:cNvCxnSpPr/>
          <p:nvPr/>
        </p:nvCxnSpPr>
        <p:spPr>
          <a:xfrm>
            <a:off x="25311100" y="6337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0" name="DGM">
            <a:extLst>
              <a:ext uri="{FF2B5EF4-FFF2-40B4-BE49-F238E27FC236}">
                <a16:creationId xmlns:a16="http://schemas.microsoft.com/office/drawing/2014/main" id="{2CFB5F9B-F009-8D55-1C09-D0DB6CAA4A93}"/>
              </a:ext>
            </a:extLst>
          </p:cNvPr>
          <p:cNvCxnSpPr/>
          <p:nvPr/>
        </p:nvCxnSpPr>
        <p:spPr>
          <a:xfrm>
            <a:off x="25311100" y="6578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1" name="DGM">
            <a:extLst>
              <a:ext uri="{FF2B5EF4-FFF2-40B4-BE49-F238E27FC236}">
                <a16:creationId xmlns:a16="http://schemas.microsoft.com/office/drawing/2014/main" id="{4438E028-717A-34C0-ACEF-CD166753AF50}"/>
              </a:ext>
            </a:extLst>
          </p:cNvPr>
          <p:cNvCxnSpPr/>
          <p:nvPr/>
        </p:nvCxnSpPr>
        <p:spPr>
          <a:xfrm>
            <a:off x="25311100" y="6819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2" name="DGM">
            <a:extLst>
              <a:ext uri="{FF2B5EF4-FFF2-40B4-BE49-F238E27FC236}">
                <a16:creationId xmlns:a16="http://schemas.microsoft.com/office/drawing/2014/main" id="{0B8F42DF-E4B9-8666-B4C1-CCA125ED1D75}"/>
              </a:ext>
            </a:extLst>
          </p:cNvPr>
          <p:cNvCxnSpPr/>
          <p:nvPr/>
        </p:nvCxnSpPr>
        <p:spPr>
          <a:xfrm>
            <a:off x="25311100" y="70612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3" name="DGM">
            <a:extLst>
              <a:ext uri="{FF2B5EF4-FFF2-40B4-BE49-F238E27FC236}">
                <a16:creationId xmlns:a16="http://schemas.microsoft.com/office/drawing/2014/main" id="{30AE39C1-13D6-A641-B1B2-D9C67FFF006C}"/>
              </a:ext>
            </a:extLst>
          </p:cNvPr>
          <p:cNvCxnSpPr/>
          <p:nvPr/>
        </p:nvCxnSpPr>
        <p:spPr>
          <a:xfrm>
            <a:off x="25311100" y="73025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4" name="DGM">
            <a:extLst>
              <a:ext uri="{FF2B5EF4-FFF2-40B4-BE49-F238E27FC236}">
                <a16:creationId xmlns:a16="http://schemas.microsoft.com/office/drawing/2014/main" id="{C656040F-7788-F8F8-06F1-972218C2BEEA}"/>
              </a:ext>
            </a:extLst>
          </p:cNvPr>
          <p:cNvCxnSpPr/>
          <p:nvPr/>
        </p:nvCxnSpPr>
        <p:spPr>
          <a:xfrm>
            <a:off x="25311100" y="75438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5" name="DGM">
            <a:extLst>
              <a:ext uri="{FF2B5EF4-FFF2-40B4-BE49-F238E27FC236}">
                <a16:creationId xmlns:a16="http://schemas.microsoft.com/office/drawing/2014/main" id="{D0E7D6D2-58A9-E491-CB50-763CFB628404}"/>
              </a:ext>
            </a:extLst>
          </p:cNvPr>
          <p:cNvCxnSpPr/>
          <p:nvPr/>
        </p:nvCxnSpPr>
        <p:spPr>
          <a:xfrm>
            <a:off x="25311100" y="77851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6" name="DGM">
            <a:extLst>
              <a:ext uri="{FF2B5EF4-FFF2-40B4-BE49-F238E27FC236}">
                <a16:creationId xmlns:a16="http://schemas.microsoft.com/office/drawing/2014/main" id="{96720EE0-19F8-916E-F693-12E48F78F636}"/>
              </a:ext>
            </a:extLst>
          </p:cNvPr>
          <p:cNvCxnSpPr/>
          <p:nvPr/>
        </p:nvCxnSpPr>
        <p:spPr>
          <a:xfrm>
            <a:off x="25311100" y="80264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7" name="DGM">
            <a:extLst>
              <a:ext uri="{FF2B5EF4-FFF2-40B4-BE49-F238E27FC236}">
                <a16:creationId xmlns:a16="http://schemas.microsoft.com/office/drawing/2014/main" id="{83B6C5EE-3ADC-8CF7-3DF6-3C2AC82DB7C9}"/>
              </a:ext>
            </a:extLst>
          </p:cNvPr>
          <p:cNvCxnSpPr/>
          <p:nvPr/>
        </p:nvCxnSpPr>
        <p:spPr>
          <a:xfrm>
            <a:off x="25311100" y="82677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8" name="DGM">
            <a:extLst>
              <a:ext uri="{FF2B5EF4-FFF2-40B4-BE49-F238E27FC236}">
                <a16:creationId xmlns:a16="http://schemas.microsoft.com/office/drawing/2014/main" id="{44DF3496-61DC-12A8-AAD6-C473A2C3E1A2}"/>
              </a:ext>
            </a:extLst>
          </p:cNvPr>
          <p:cNvCxnSpPr/>
          <p:nvPr/>
        </p:nvCxnSpPr>
        <p:spPr>
          <a:xfrm>
            <a:off x="25311100" y="85090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89" name="DGM">
            <a:extLst>
              <a:ext uri="{FF2B5EF4-FFF2-40B4-BE49-F238E27FC236}">
                <a16:creationId xmlns:a16="http://schemas.microsoft.com/office/drawing/2014/main" id="{0FD9E812-390D-CB19-8EF6-EEB043522B00}"/>
              </a:ext>
            </a:extLst>
          </p:cNvPr>
          <p:cNvCxnSpPr/>
          <p:nvPr/>
        </p:nvCxnSpPr>
        <p:spPr>
          <a:xfrm>
            <a:off x="25311100" y="8750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0" name="DGM">
            <a:extLst>
              <a:ext uri="{FF2B5EF4-FFF2-40B4-BE49-F238E27FC236}">
                <a16:creationId xmlns:a16="http://schemas.microsoft.com/office/drawing/2014/main" id="{8DCB8F1A-BE46-0A6A-7E74-9E37565FBEA8}"/>
              </a:ext>
            </a:extLst>
          </p:cNvPr>
          <p:cNvCxnSpPr/>
          <p:nvPr/>
        </p:nvCxnSpPr>
        <p:spPr>
          <a:xfrm>
            <a:off x="25311100" y="8991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1" name="DGM">
            <a:extLst>
              <a:ext uri="{FF2B5EF4-FFF2-40B4-BE49-F238E27FC236}">
                <a16:creationId xmlns:a16="http://schemas.microsoft.com/office/drawing/2014/main" id="{D20CF1F5-9C02-661F-67DC-392BB3089E95}"/>
              </a:ext>
            </a:extLst>
          </p:cNvPr>
          <p:cNvCxnSpPr/>
          <p:nvPr/>
        </p:nvCxnSpPr>
        <p:spPr>
          <a:xfrm>
            <a:off x="25311100" y="9232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2" name="DGM">
            <a:extLst>
              <a:ext uri="{FF2B5EF4-FFF2-40B4-BE49-F238E27FC236}">
                <a16:creationId xmlns:a16="http://schemas.microsoft.com/office/drawing/2014/main" id="{29793C87-0D43-5834-7FBB-258E4FFD3262}"/>
              </a:ext>
            </a:extLst>
          </p:cNvPr>
          <p:cNvCxnSpPr/>
          <p:nvPr/>
        </p:nvCxnSpPr>
        <p:spPr>
          <a:xfrm>
            <a:off x="25311100" y="94742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3" name="DGM">
            <a:extLst>
              <a:ext uri="{FF2B5EF4-FFF2-40B4-BE49-F238E27FC236}">
                <a16:creationId xmlns:a16="http://schemas.microsoft.com/office/drawing/2014/main" id="{74C4E96E-EA5A-D995-80EB-B3298949D34D}"/>
              </a:ext>
            </a:extLst>
          </p:cNvPr>
          <p:cNvCxnSpPr/>
          <p:nvPr/>
        </p:nvCxnSpPr>
        <p:spPr>
          <a:xfrm>
            <a:off x="25311100" y="97155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4" name="DGM">
            <a:extLst>
              <a:ext uri="{FF2B5EF4-FFF2-40B4-BE49-F238E27FC236}">
                <a16:creationId xmlns:a16="http://schemas.microsoft.com/office/drawing/2014/main" id="{FB284214-650B-A05F-12BD-468CA4070BBD}"/>
              </a:ext>
            </a:extLst>
          </p:cNvPr>
          <p:cNvCxnSpPr/>
          <p:nvPr/>
        </p:nvCxnSpPr>
        <p:spPr>
          <a:xfrm>
            <a:off x="25311100" y="99568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5" name="DGM">
            <a:extLst>
              <a:ext uri="{FF2B5EF4-FFF2-40B4-BE49-F238E27FC236}">
                <a16:creationId xmlns:a16="http://schemas.microsoft.com/office/drawing/2014/main" id="{7B2204DC-274F-65A4-3C0B-7C90267E2B91}"/>
              </a:ext>
            </a:extLst>
          </p:cNvPr>
          <p:cNvCxnSpPr/>
          <p:nvPr/>
        </p:nvCxnSpPr>
        <p:spPr>
          <a:xfrm>
            <a:off x="25311100" y="101981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6" name="DGM">
            <a:extLst>
              <a:ext uri="{FF2B5EF4-FFF2-40B4-BE49-F238E27FC236}">
                <a16:creationId xmlns:a16="http://schemas.microsoft.com/office/drawing/2014/main" id="{5769DA6A-ECD7-0877-E4EB-7B3A5B7795FB}"/>
              </a:ext>
            </a:extLst>
          </p:cNvPr>
          <p:cNvCxnSpPr/>
          <p:nvPr/>
        </p:nvCxnSpPr>
        <p:spPr>
          <a:xfrm>
            <a:off x="25311100" y="104394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7" name="DGM">
            <a:extLst>
              <a:ext uri="{FF2B5EF4-FFF2-40B4-BE49-F238E27FC236}">
                <a16:creationId xmlns:a16="http://schemas.microsoft.com/office/drawing/2014/main" id="{EC5F7A9F-0621-2ABB-3C45-55BAD4D3CE80}"/>
              </a:ext>
            </a:extLst>
          </p:cNvPr>
          <p:cNvCxnSpPr/>
          <p:nvPr/>
        </p:nvCxnSpPr>
        <p:spPr>
          <a:xfrm>
            <a:off x="25311100" y="106807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8" name="DGM">
            <a:extLst>
              <a:ext uri="{FF2B5EF4-FFF2-40B4-BE49-F238E27FC236}">
                <a16:creationId xmlns:a16="http://schemas.microsoft.com/office/drawing/2014/main" id="{1671B7BC-7041-47F2-1807-B3C22DDAC7D1}"/>
              </a:ext>
            </a:extLst>
          </p:cNvPr>
          <p:cNvCxnSpPr/>
          <p:nvPr/>
        </p:nvCxnSpPr>
        <p:spPr>
          <a:xfrm>
            <a:off x="25311100" y="109220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99" name="DGM">
            <a:extLst>
              <a:ext uri="{FF2B5EF4-FFF2-40B4-BE49-F238E27FC236}">
                <a16:creationId xmlns:a16="http://schemas.microsoft.com/office/drawing/2014/main" id="{EE08C63E-D7C8-06DC-82B8-2FEDDE6A2B20}"/>
              </a:ext>
            </a:extLst>
          </p:cNvPr>
          <p:cNvCxnSpPr/>
          <p:nvPr/>
        </p:nvCxnSpPr>
        <p:spPr>
          <a:xfrm>
            <a:off x="25311100" y="11163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00" name="DGM">
            <a:extLst>
              <a:ext uri="{FF2B5EF4-FFF2-40B4-BE49-F238E27FC236}">
                <a16:creationId xmlns:a16="http://schemas.microsoft.com/office/drawing/2014/main" id="{38DDFB6E-419C-162F-C84B-3DE76FB45F37}"/>
              </a:ext>
            </a:extLst>
          </p:cNvPr>
          <p:cNvCxnSpPr/>
          <p:nvPr/>
        </p:nvCxnSpPr>
        <p:spPr>
          <a:xfrm>
            <a:off x="25311100" y="11404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01" name="DGM">
            <a:extLst>
              <a:ext uri="{FF2B5EF4-FFF2-40B4-BE49-F238E27FC236}">
                <a16:creationId xmlns:a16="http://schemas.microsoft.com/office/drawing/2014/main" id="{441F85F7-076C-98D6-3A8F-4428E19CF84A}"/>
              </a:ext>
            </a:extLst>
          </p:cNvPr>
          <p:cNvCxnSpPr/>
          <p:nvPr/>
        </p:nvCxnSpPr>
        <p:spPr>
          <a:xfrm>
            <a:off x="25311100" y="11645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57" name="DGM">
            <a:extLst>
              <a:ext uri="{FF2B5EF4-FFF2-40B4-BE49-F238E27FC236}">
                <a16:creationId xmlns:a16="http://schemas.microsoft.com/office/drawing/2014/main" id="{7175F4BA-D897-E748-C242-13488FCE40D9}"/>
              </a:ext>
            </a:extLst>
          </p:cNvPr>
          <p:cNvCxnSpPr/>
          <p:nvPr/>
        </p:nvCxnSpPr>
        <p:spPr>
          <a:xfrm>
            <a:off x="18796000" y="124968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58" name="DGM">
            <a:extLst>
              <a:ext uri="{FF2B5EF4-FFF2-40B4-BE49-F238E27FC236}">
                <a16:creationId xmlns:a16="http://schemas.microsoft.com/office/drawing/2014/main" id="{A70DD202-A700-F775-4460-C41E2CA716E5}"/>
              </a:ext>
            </a:extLst>
          </p:cNvPr>
          <p:cNvCxnSpPr/>
          <p:nvPr/>
        </p:nvCxnSpPr>
        <p:spPr>
          <a:xfrm>
            <a:off x="18796000" y="163576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59" name="DGM">
            <a:extLst>
              <a:ext uri="{FF2B5EF4-FFF2-40B4-BE49-F238E27FC236}">
                <a16:creationId xmlns:a16="http://schemas.microsoft.com/office/drawing/2014/main" id="{3922A178-12C5-DF18-8109-89AFB0DDA7E6}"/>
              </a:ext>
            </a:extLst>
          </p:cNvPr>
          <p:cNvCxnSpPr/>
          <p:nvPr/>
        </p:nvCxnSpPr>
        <p:spPr>
          <a:xfrm>
            <a:off x="187960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0" name="DGM">
            <a:extLst>
              <a:ext uri="{FF2B5EF4-FFF2-40B4-BE49-F238E27FC236}">
                <a16:creationId xmlns:a16="http://schemas.microsoft.com/office/drawing/2014/main" id="{3CEF873B-A495-1EC7-AAA2-1304F6949CFF}"/>
              </a:ext>
            </a:extLst>
          </p:cNvPr>
          <p:cNvCxnSpPr/>
          <p:nvPr/>
        </p:nvCxnSpPr>
        <p:spPr>
          <a:xfrm>
            <a:off x="245872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1" name="DGM">
            <a:extLst>
              <a:ext uri="{FF2B5EF4-FFF2-40B4-BE49-F238E27FC236}">
                <a16:creationId xmlns:a16="http://schemas.microsoft.com/office/drawing/2014/main" id="{0F9C1D98-5666-A328-2AB8-D9DC205AD65C}"/>
              </a:ext>
            </a:extLst>
          </p:cNvPr>
          <p:cNvCxnSpPr/>
          <p:nvPr/>
        </p:nvCxnSpPr>
        <p:spPr>
          <a:xfrm>
            <a:off x="207264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2" name="DGM">
            <a:extLst>
              <a:ext uri="{FF2B5EF4-FFF2-40B4-BE49-F238E27FC236}">
                <a16:creationId xmlns:a16="http://schemas.microsoft.com/office/drawing/2014/main" id="{AE592C44-D7F1-E646-7420-285A591F957E}"/>
              </a:ext>
            </a:extLst>
          </p:cNvPr>
          <p:cNvCxnSpPr/>
          <p:nvPr/>
        </p:nvCxnSpPr>
        <p:spPr>
          <a:xfrm>
            <a:off x="226568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3" name="DGM">
            <a:extLst>
              <a:ext uri="{FF2B5EF4-FFF2-40B4-BE49-F238E27FC236}">
                <a16:creationId xmlns:a16="http://schemas.microsoft.com/office/drawing/2014/main" id="{33CA6E4B-BFDA-93BB-9249-58B7DEFB6568}"/>
              </a:ext>
            </a:extLst>
          </p:cNvPr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4" name="DGM">
            <a:extLst>
              <a:ext uri="{FF2B5EF4-FFF2-40B4-BE49-F238E27FC236}">
                <a16:creationId xmlns:a16="http://schemas.microsoft.com/office/drawing/2014/main" id="{C4EB0775-D3F3-30CF-AC23-6B8612FE8A39}"/>
              </a:ext>
            </a:extLst>
          </p:cNvPr>
          <p:cNvCxnSpPr/>
          <p:nvPr/>
        </p:nvCxnSpPr>
        <p:spPr>
          <a:xfrm>
            <a:off x="25311100" y="60960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5" name="DGM">
            <a:extLst>
              <a:ext uri="{FF2B5EF4-FFF2-40B4-BE49-F238E27FC236}">
                <a16:creationId xmlns:a16="http://schemas.microsoft.com/office/drawing/2014/main" id="{228BCC9A-CEA3-C264-A144-5F58AD181BAD}"/>
              </a:ext>
            </a:extLst>
          </p:cNvPr>
          <p:cNvCxnSpPr/>
          <p:nvPr/>
        </p:nvCxnSpPr>
        <p:spPr>
          <a:xfrm>
            <a:off x="25311100" y="118872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6" name="DGM">
            <a:extLst>
              <a:ext uri="{FF2B5EF4-FFF2-40B4-BE49-F238E27FC236}">
                <a16:creationId xmlns:a16="http://schemas.microsoft.com/office/drawing/2014/main" id="{E0AC4858-75C7-DE6A-9683-190D7590EBF4}"/>
              </a:ext>
            </a:extLst>
          </p:cNvPr>
          <p:cNvCxnSpPr/>
          <p:nvPr/>
        </p:nvCxnSpPr>
        <p:spPr>
          <a:xfrm>
            <a:off x="253111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7" name="DGM">
            <a:extLst>
              <a:ext uri="{FF2B5EF4-FFF2-40B4-BE49-F238E27FC236}">
                <a16:creationId xmlns:a16="http://schemas.microsoft.com/office/drawing/2014/main" id="{315F17CC-DF3E-2AB5-8B7C-656B921C18D5}"/>
              </a:ext>
            </a:extLst>
          </p:cNvPr>
          <p:cNvCxnSpPr/>
          <p:nvPr/>
        </p:nvCxnSpPr>
        <p:spPr>
          <a:xfrm>
            <a:off x="349631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8" name="DGM">
            <a:extLst>
              <a:ext uri="{FF2B5EF4-FFF2-40B4-BE49-F238E27FC236}">
                <a16:creationId xmlns:a16="http://schemas.microsoft.com/office/drawing/2014/main" id="{382AA9A5-2EAC-4CAC-E94E-8AE350EB86D7}"/>
              </a:ext>
            </a:extLst>
          </p:cNvPr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69" name="DGM">
            <a:extLst>
              <a:ext uri="{FF2B5EF4-FFF2-40B4-BE49-F238E27FC236}">
                <a16:creationId xmlns:a16="http://schemas.microsoft.com/office/drawing/2014/main" id="{0739A1D2-A075-9D69-F33F-D7FB3D47008E}"/>
              </a:ext>
            </a:extLst>
          </p:cNvPr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0" name="DGM">
            <a:extLst>
              <a:ext uri="{FF2B5EF4-FFF2-40B4-BE49-F238E27FC236}">
                <a16:creationId xmlns:a16="http://schemas.microsoft.com/office/drawing/2014/main" id="{272BC4C3-1949-798E-03DA-29C46E115843}"/>
              </a:ext>
            </a:extLst>
          </p:cNvPr>
          <p:cNvCxnSpPr/>
          <p:nvPr/>
        </p:nvCxnSpPr>
        <p:spPr>
          <a:xfrm>
            <a:off x="311023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1" name="DGM">
            <a:extLst>
              <a:ext uri="{FF2B5EF4-FFF2-40B4-BE49-F238E27FC236}">
                <a16:creationId xmlns:a16="http://schemas.microsoft.com/office/drawing/2014/main" id="{93305BC6-60C8-EB8A-5DB2-A756DB213390}"/>
              </a:ext>
            </a:extLst>
          </p:cNvPr>
          <p:cNvCxnSpPr/>
          <p:nvPr/>
        </p:nvCxnSpPr>
        <p:spPr>
          <a:xfrm>
            <a:off x="330327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2" name="DGM">
            <a:extLst>
              <a:ext uri="{FF2B5EF4-FFF2-40B4-BE49-F238E27FC236}">
                <a16:creationId xmlns:a16="http://schemas.microsoft.com/office/drawing/2014/main" id="{5336925F-05AD-AF86-5C65-676E0AA066CF}"/>
              </a:ext>
            </a:extLst>
          </p:cNvPr>
          <p:cNvCxnSpPr/>
          <p:nvPr/>
        </p:nvCxnSpPr>
        <p:spPr>
          <a:xfrm>
            <a:off x="25311100" y="80264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3" name="DGM">
            <a:extLst>
              <a:ext uri="{FF2B5EF4-FFF2-40B4-BE49-F238E27FC236}">
                <a16:creationId xmlns:a16="http://schemas.microsoft.com/office/drawing/2014/main" id="{B0781CCD-4668-CFA5-7F65-C59BD22D4DEA}"/>
              </a:ext>
            </a:extLst>
          </p:cNvPr>
          <p:cNvCxnSpPr/>
          <p:nvPr/>
        </p:nvCxnSpPr>
        <p:spPr>
          <a:xfrm>
            <a:off x="25311100" y="99568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2600" name="SEL"/>
          <p:cNvSpPr/>
          <p:nvPr/>
        </p:nvSpPr>
        <p:spPr>
          <a:xfrm>
            <a:off x="18770600" y="12471400"/>
            <a:ext cx="5842000" cy="39116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01" name="SEL"/>
          <p:cNvSpPr/>
          <p:nvPr/>
        </p:nvSpPr>
        <p:spPr>
          <a:xfrm>
            <a:off x="25285700" y="6070600"/>
            <a:ext cx="9702800" cy="58420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03" name="SEL"/>
          <p:cNvSpPr/>
          <p:nvPr/>
        </p:nvSpPr>
        <p:spPr>
          <a:xfrm>
            <a:off x="18796000" y="12496800"/>
            <a:ext cx="5791200" cy="1930400"/>
          </a:xfrm>
          <a:prstGeom prst="rect">
            <a:avLst/>
          </a:prstGeom>
          <a:solidFill>
            <a:srgbClr val="76B900">
              <a:alpha val="3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04" name="SEL"/>
          <p:cNvSpPr/>
          <p:nvPr/>
        </p:nvSpPr>
        <p:spPr>
          <a:xfrm>
            <a:off x="27241500" y="6096000"/>
            <a:ext cx="1930400" cy="5791200"/>
          </a:xfrm>
          <a:prstGeom prst="rect">
            <a:avLst/>
          </a:prstGeom>
          <a:solidFill>
            <a:srgbClr val="76B900">
              <a:alpha val="3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05" name="SEL"/>
          <p:cNvSpPr/>
          <p:nvPr/>
        </p:nvSpPr>
        <p:spPr>
          <a:xfrm>
            <a:off x="27241500" y="12496800"/>
            <a:ext cx="1930400" cy="1930400"/>
          </a:xfrm>
          <a:prstGeom prst="rect">
            <a:avLst/>
          </a:prstGeom>
          <a:solidFill>
            <a:srgbClr val="76B900">
              <a:alpha val="9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06" name="SEL"/>
          <p:cNvSpPr/>
          <p:nvPr/>
        </p:nvSpPr>
        <p:spPr>
          <a:xfrm>
            <a:off x="22656800" y="12496800"/>
            <a:ext cx="1930400" cy="1930400"/>
          </a:xfrm>
          <a:prstGeom prst="rect">
            <a:avLst/>
          </a:prstGeom>
          <a:solidFill>
            <a:srgbClr val="76B900">
              <a:alpha val="78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07" name="SEL"/>
          <p:cNvSpPr/>
          <p:nvPr/>
        </p:nvSpPr>
        <p:spPr>
          <a:xfrm>
            <a:off x="27241500" y="9956800"/>
            <a:ext cx="1930400" cy="1930400"/>
          </a:xfrm>
          <a:prstGeom prst="rect">
            <a:avLst/>
          </a:prstGeom>
          <a:solidFill>
            <a:srgbClr val="76B900">
              <a:alpha val="78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2608" name="SEL"/>
          <p:cNvCxnSpPr/>
          <p:nvPr/>
        </p:nvCxnSpPr>
        <p:spPr>
          <a:xfrm>
            <a:off x="20726400" y="12496800"/>
            <a:ext cx="0" cy="193040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609" name="SEL"/>
          <p:cNvCxnSpPr/>
          <p:nvPr/>
        </p:nvCxnSpPr>
        <p:spPr>
          <a:xfrm>
            <a:off x="22656800" y="12496800"/>
            <a:ext cx="0" cy="193040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610" name="SEL"/>
          <p:cNvCxnSpPr/>
          <p:nvPr/>
        </p:nvCxnSpPr>
        <p:spPr>
          <a:xfrm>
            <a:off x="27241500" y="8026400"/>
            <a:ext cx="1930400" cy="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611" name="SEL"/>
          <p:cNvCxnSpPr/>
          <p:nvPr/>
        </p:nvCxnSpPr>
        <p:spPr>
          <a:xfrm>
            <a:off x="27241500" y="9956800"/>
            <a:ext cx="1930400" cy="0"/>
          </a:xfrm>
          <a:prstGeom prst="line">
            <a:avLst/>
          </a:prstGeom>
          <a:ln w="38100" cap="flat">
            <a:solidFill>
              <a:srgbClr val="000000"/>
            </a:solidFill>
          </a:ln>
        </p:spPr>
      </p:cxnSp>
      <p:cxnSp>
        <p:nvCxnSpPr>
          <p:cNvPr id="2612" name="SEL"/>
          <p:cNvCxnSpPr/>
          <p:nvPr/>
        </p:nvCxnSpPr>
        <p:spPr>
          <a:xfrm>
            <a:off x="18796000" y="124968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13" name="SEL"/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14" name="SEL"/>
          <p:cNvCxnSpPr/>
          <p:nvPr/>
        </p:nvCxnSpPr>
        <p:spPr>
          <a:xfrm>
            <a:off x="187960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15" name="SEL"/>
          <p:cNvCxnSpPr/>
          <p:nvPr/>
        </p:nvCxnSpPr>
        <p:spPr>
          <a:xfrm>
            <a:off x="245872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16" name="SEL"/>
          <p:cNvCxnSpPr/>
          <p:nvPr/>
        </p:nvCxnSpPr>
        <p:spPr>
          <a:xfrm>
            <a:off x="27241500" y="60960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17" name="SEL"/>
          <p:cNvCxnSpPr/>
          <p:nvPr/>
        </p:nvCxnSpPr>
        <p:spPr>
          <a:xfrm>
            <a:off x="27241500" y="1188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18" name="SEL"/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19" name="SEL"/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20" name="SEL"/>
          <p:cNvCxnSpPr/>
          <p:nvPr/>
        </p:nvCxnSpPr>
        <p:spPr>
          <a:xfrm>
            <a:off x="27241500" y="124968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21" name="SEL"/>
          <p:cNvCxnSpPr/>
          <p:nvPr/>
        </p:nvCxnSpPr>
        <p:spPr>
          <a:xfrm>
            <a:off x="27241500" y="1442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22" name="SEL"/>
          <p:cNvCxnSpPr/>
          <p:nvPr/>
        </p:nvCxnSpPr>
        <p:spPr>
          <a:xfrm>
            <a:off x="272415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23" name="SEL"/>
          <p:cNvCxnSpPr/>
          <p:nvPr/>
        </p:nvCxnSpPr>
        <p:spPr>
          <a:xfrm>
            <a:off x="291719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24" name="SEL"/>
          <p:cNvCxnSpPr/>
          <p:nvPr/>
        </p:nvCxnSpPr>
        <p:spPr>
          <a:xfrm>
            <a:off x="22656800" y="124968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25" name="SEL"/>
          <p:cNvCxnSpPr/>
          <p:nvPr/>
        </p:nvCxnSpPr>
        <p:spPr>
          <a:xfrm>
            <a:off x="22656800" y="1442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26" name="SEL"/>
          <p:cNvCxnSpPr/>
          <p:nvPr/>
        </p:nvCxnSpPr>
        <p:spPr>
          <a:xfrm>
            <a:off x="226568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27" name="SEL"/>
          <p:cNvCxnSpPr/>
          <p:nvPr/>
        </p:nvCxnSpPr>
        <p:spPr>
          <a:xfrm>
            <a:off x="245872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28" name="SEL"/>
          <p:cNvCxnSpPr/>
          <p:nvPr/>
        </p:nvCxnSpPr>
        <p:spPr>
          <a:xfrm>
            <a:off x="27241500" y="99568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29" name="SEL"/>
          <p:cNvCxnSpPr/>
          <p:nvPr/>
        </p:nvCxnSpPr>
        <p:spPr>
          <a:xfrm>
            <a:off x="27241500" y="1188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30" name="SEL"/>
          <p:cNvCxnSpPr/>
          <p:nvPr/>
        </p:nvCxnSpPr>
        <p:spPr>
          <a:xfrm>
            <a:off x="27241500" y="995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631" name="SEL"/>
          <p:cNvCxnSpPr/>
          <p:nvPr/>
        </p:nvCxnSpPr>
        <p:spPr>
          <a:xfrm>
            <a:off x="29171900" y="995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3200" name="SEL"/>
          <p:cNvCxnSpPr/>
          <p:nvPr/>
        </p:nvCxnSpPr>
        <p:spPr>
          <a:xfrm>
            <a:off x="274828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01" name="SEL"/>
          <p:cNvCxnSpPr/>
          <p:nvPr/>
        </p:nvCxnSpPr>
        <p:spPr>
          <a:xfrm>
            <a:off x="27241500" y="127381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02" name="SEL"/>
          <p:cNvCxnSpPr/>
          <p:nvPr/>
        </p:nvCxnSpPr>
        <p:spPr>
          <a:xfrm>
            <a:off x="277241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03" name="SEL"/>
          <p:cNvCxnSpPr/>
          <p:nvPr/>
        </p:nvCxnSpPr>
        <p:spPr>
          <a:xfrm>
            <a:off x="27241500" y="129794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04" name="SEL"/>
          <p:cNvCxnSpPr/>
          <p:nvPr/>
        </p:nvCxnSpPr>
        <p:spPr>
          <a:xfrm>
            <a:off x="279654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05" name="SEL"/>
          <p:cNvCxnSpPr/>
          <p:nvPr/>
        </p:nvCxnSpPr>
        <p:spPr>
          <a:xfrm>
            <a:off x="27241500" y="132207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06" name="SEL"/>
          <p:cNvCxnSpPr/>
          <p:nvPr/>
        </p:nvCxnSpPr>
        <p:spPr>
          <a:xfrm>
            <a:off x="282067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07" name="SEL"/>
          <p:cNvCxnSpPr/>
          <p:nvPr/>
        </p:nvCxnSpPr>
        <p:spPr>
          <a:xfrm>
            <a:off x="27241500" y="134620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08" name="SEL"/>
          <p:cNvCxnSpPr/>
          <p:nvPr/>
        </p:nvCxnSpPr>
        <p:spPr>
          <a:xfrm>
            <a:off x="284480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09" name="SEL"/>
          <p:cNvCxnSpPr/>
          <p:nvPr/>
        </p:nvCxnSpPr>
        <p:spPr>
          <a:xfrm>
            <a:off x="27241500" y="137033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10" name="SEL"/>
          <p:cNvCxnSpPr/>
          <p:nvPr/>
        </p:nvCxnSpPr>
        <p:spPr>
          <a:xfrm>
            <a:off x="286893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11" name="SEL"/>
          <p:cNvCxnSpPr/>
          <p:nvPr/>
        </p:nvCxnSpPr>
        <p:spPr>
          <a:xfrm>
            <a:off x="27241500" y="139446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12" name="SEL"/>
          <p:cNvCxnSpPr/>
          <p:nvPr/>
        </p:nvCxnSpPr>
        <p:spPr>
          <a:xfrm>
            <a:off x="28930600" y="12496800"/>
            <a:ext cx="0" cy="19304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13" name="SEL"/>
          <p:cNvCxnSpPr/>
          <p:nvPr/>
        </p:nvCxnSpPr>
        <p:spPr>
          <a:xfrm>
            <a:off x="27241500" y="14185900"/>
            <a:ext cx="19304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3214" name="SEL"/>
          <p:cNvCxnSpPr/>
          <p:nvPr/>
        </p:nvCxnSpPr>
        <p:spPr>
          <a:xfrm>
            <a:off x="27241500" y="124968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3215" name="SEL"/>
          <p:cNvCxnSpPr/>
          <p:nvPr/>
        </p:nvCxnSpPr>
        <p:spPr>
          <a:xfrm>
            <a:off x="27241500" y="1442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3216" name="SEL"/>
          <p:cNvCxnSpPr/>
          <p:nvPr/>
        </p:nvCxnSpPr>
        <p:spPr>
          <a:xfrm>
            <a:off x="272415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3217" name="SEL"/>
          <p:cNvCxnSpPr/>
          <p:nvPr/>
        </p:nvCxnSpPr>
        <p:spPr>
          <a:xfrm>
            <a:off x="291719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E21D08-8D23-4E9D-5198-6DAEFA8A11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8164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A8778-A280-D26A-4957-1ED822757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de Right">
            <a:extLst>
              <a:ext uri="{FF2B5EF4-FFF2-40B4-BE49-F238E27FC236}">
                <a16:creationId xmlns:a16="http://schemas.microsoft.com/office/drawing/2014/main" id="{42E37D73-58E6-6E28-2EB3-F50EC933FAF6}"/>
              </a:ext>
            </a:extLst>
          </p:cNvPr>
          <p:cNvSpPr>
            <a:spLocks noGrp="1"/>
          </p:cNvSpPr>
          <p:nvPr/>
        </p:nvSpPr>
        <p:spPr>
          <a:xfrm>
            <a:off x="1554480" y="3939688"/>
            <a:ext cx="16891000" cy="15093747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K}};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{K, N}};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N}};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{A, MxK{}};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{B, KxN{}};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{C, MxN{}};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[bidx, bidy, dummy]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bid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zeros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MxN&gt;&gt;();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numTiles =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+ (K -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idx :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irange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numTiles))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aTile = aView.load_masked(bidx, idx);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bTile = bView.load_masked(idx,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mma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(aTile, bTile, acc);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cView.store_masked(acc, bidx,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872CEF88-0D88-66C0-03E4-2F3E43C05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8" name="Highlight Box">
            <a:extLst>
              <a:ext uri="{FF2B5EF4-FFF2-40B4-BE49-F238E27FC236}">
                <a16:creationId xmlns:a16="http://schemas.microsoft.com/office/drawing/2014/main" id="{87890CF3-E67F-C505-7DDF-C4B0116E80E5}"/>
              </a:ext>
            </a:extLst>
          </p:cNvPr>
          <p:cNvSpPr/>
          <p:nvPr/>
        </p:nvSpPr>
        <p:spPr>
          <a:xfrm>
            <a:off x="1868557" y="17040751"/>
            <a:ext cx="12337439" cy="1043389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02" name="DGM">
            <a:extLst>
              <a:ext uri="{FF2B5EF4-FFF2-40B4-BE49-F238E27FC236}">
                <a16:creationId xmlns:a16="http://schemas.microsoft.com/office/drawing/2014/main" id="{0228F986-6EE1-7444-365E-9C57F78617F0}"/>
              </a:ext>
            </a:extLst>
          </p:cNvPr>
          <p:cNvSpPr/>
          <p:nvPr/>
        </p:nvSpPr>
        <p:spPr>
          <a:xfrm>
            <a:off x="25311100" y="12496800"/>
            <a:ext cx="9652000" cy="3860800"/>
          </a:xfrm>
          <a:prstGeom prst="rect">
            <a:avLst/>
          </a:prstGeom>
          <a:solidFill>
            <a:srgbClr val="FFFFFF"/>
          </a:solidFill>
          <a:ln w="12700">
            <a:solidFill>
              <a:srgbClr val="3D3D3D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03" name="DGM">
            <a:extLst>
              <a:ext uri="{FF2B5EF4-FFF2-40B4-BE49-F238E27FC236}">
                <a16:creationId xmlns:a16="http://schemas.microsoft.com/office/drawing/2014/main" id="{7646757C-6C69-A0A9-F50F-59C0B5DB523B}"/>
              </a:ext>
            </a:extLst>
          </p:cNvPr>
          <p:cNvCxnSpPr/>
          <p:nvPr/>
        </p:nvCxnSpPr>
        <p:spPr>
          <a:xfrm>
            <a:off x="255524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4" name="DGM">
            <a:extLst>
              <a:ext uri="{FF2B5EF4-FFF2-40B4-BE49-F238E27FC236}">
                <a16:creationId xmlns:a16="http://schemas.microsoft.com/office/drawing/2014/main" id="{0EAE271B-B5D0-829B-7F6F-8C0149D3A14D}"/>
              </a:ext>
            </a:extLst>
          </p:cNvPr>
          <p:cNvCxnSpPr/>
          <p:nvPr/>
        </p:nvCxnSpPr>
        <p:spPr>
          <a:xfrm>
            <a:off x="257937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5" name="DGM">
            <a:extLst>
              <a:ext uri="{FF2B5EF4-FFF2-40B4-BE49-F238E27FC236}">
                <a16:creationId xmlns:a16="http://schemas.microsoft.com/office/drawing/2014/main" id="{DA751F20-4518-383D-D584-9301F94C1947}"/>
              </a:ext>
            </a:extLst>
          </p:cNvPr>
          <p:cNvCxnSpPr/>
          <p:nvPr/>
        </p:nvCxnSpPr>
        <p:spPr>
          <a:xfrm>
            <a:off x="260350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6" name="DGM">
            <a:extLst>
              <a:ext uri="{FF2B5EF4-FFF2-40B4-BE49-F238E27FC236}">
                <a16:creationId xmlns:a16="http://schemas.microsoft.com/office/drawing/2014/main" id="{2FF16C26-17BA-97C1-FB0A-7598C027613D}"/>
              </a:ext>
            </a:extLst>
          </p:cNvPr>
          <p:cNvCxnSpPr/>
          <p:nvPr/>
        </p:nvCxnSpPr>
        <p:spPr>
          <a:xfrm>
            <a:off x="262763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7" name="DGM">
            <a:extLst>
              <a:ext uri="{FF2B5EF4-FFF2-40B4-BE49-F238E27FC236}">
                <a16:creationId xmlns:a16="http://schemas.microsoft.com/office/drawing/2014/main" id="{A9C9AD65-40F2-3A11-E939-CC7E178BB0A0}"/>
              </a:ext>
            </a:extLst>
          </p:cNvPr>
          <p:cNvCxnSpPr/>
          <p:nvPr/>
        </p:nvCxnSpPr>
        <p:spPr>
          <a:xfrm>
            <a:off x="265176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8" name="DGM">
            <a:extLst>
              <a:ext uri="{FF2B5EF4-FFF2-40B4-BE49-F238E27FC236}">
                <a16:creationId xmlns:a16="http://schemas.microsoft.com/office/drawing/2014/main" id="{E4FE076B-A3CF-6666-E841-F4E009653AE6}"/>
              </a:ext>
            </a:extLst>
          </p:cNvPr>
          <p:cNvCxnSpPr/>
          <p:nvPr/>
        </p:nvCxnSpPr>
        <p:spPr>
          <a:xfrm>
            <a:off x="267589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09" name="DGM">
            <a:extLst>
              <a:ext uri="{FF2B5EF4-FFF2-40B4-BE49-F238E27FC236}">
                <a16:creationId xmlns:a16="http://schemas.microsoft.com/office/drawing/2014/main" id="{9493811D-C316-C615-43F5-7C592C6E204E}"/>
              </a:ext>
            </a:extLst>
          </p:cNvPr>
          <p:cNvCxnSpPr/>
          <p:nvPr/>
        </p:nvCxnSpPr>
        <p:spPr>
          <a:xfrm>
            <a:off x="270002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0" name="DGM">
            <a:extLst>
              <a:ext uri="{FF2B5EF4-FFF2-40B4-BE49-F238E27FC236}">
                <a16:creationId xmlns:a16="http://schemas.microsoft.com/office/drawing/2014/main" id="{C5D6E854-A0EA-3B70-DD9D-B5FB13102874}"/>
              </a:ext>
            </a:extLst>
          </p:cNvPr>
          <p:cNvCxnSpPr/>
          <p:nvPr/>
        </p:nvCxnSpPr>
        <p:spPr>
          <a:xfrm>
            <a:off x="272415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1" name="DGM">
            <a:extLst>
              <a:ext uri="{FF2B5EF4-FFF2-40B4-BE49-F238E27FC236}">
                <a16:creationId xmlns:a16="http://schemas.microsoft.com/office/drawing/2014/main" id="{4BD3E3FC-E1AA-0644-ACA8-0B4FFCC155AF}"/>
              </a:ext>
            </a:extLst>
          </p:cNvPr>
          <p:cNvCxnSpPr/>
          <p:nvPr/>
        </p:nvCxnSpPr>
        <p:spPr>
          <a:xfrm>
            <a:off x="274828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2" name="DGM">
            <a:extLst>
              <a:ext uri="{FF2B5EF4-FFF2-40B4-BE49-F238E27FC236}">
                <a16:creationId xmlns:a16="http://schemas.microsoft.com/office/drawing/2014/main" id="{8D495D38-E282-896F-9816-B3266853171F}"/>
              </a:ext>
            </a:extLst>
          </p:cNvPr>
          <p:cNvCxnSpPr/>
          <p:nvPr/>
        </p:nvCxnSpPr>
        <p:spPr>
          <a:xfrm>
            <a:off x="277241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3" name="DGM">
            <a:extLst>
              <a:ext uri="{FF2B5EF4-FFF2-40B4-BE49-F238E27FC236}">
                <a16:creationId xmlns:a16="http://schemas.microsoft.com/office/drawing/2014/main" id="{EEEC3EE4-5174-7E3E-4153-1171163C6E68}"/>
              </a:ext>
            </a:extLst>
          </p:cNvPr>
          <p:cNvCxnSpPr/>
          <p:nvPr/>
        </p:nvCxnSpPr>
        <p:spPr>
          <a:xfrm>
            <a:off x="279654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4" name="DGM">
            <a:extLst>
              <a:ext uri="{FF2B5EF4-FFF2-40B4-BE49-F238E27FC236}">
                <a16:creationId xmlns:a16="http://schemas.microsoft.com/office/drawing/2014/main" id="{BFACC2A0-CFE7-77F8-69EB-7FE047B156E4}"/>
              </a:ext>
            </a:extLst>
          </p:cNvPr>
          <p:cNvCxnSpPr/>
          <p:nvPr/>
        </p:nvCxnSpPr>
        <p:spPr>
          <a:xfrm>
            <a:off x="282067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5" name="DGM">
            <a:extLst>
              <a:ext uri="{FF2B5EF4-FFF2-40B4-BE49-F238E27FC236}">
                <a16:creationId xmlns:a16="http://schemas.microsoft.com/office/drawing/2014/main" id="{F125D13E-0D1A-0E4A-0DFD-8F914583328E}"/>
              </a:ext>
            </a:extLst>
          </p:cNvPr>
          <p:cNvCxnSpPr/>
          <p:nvPr/>
        </p:nvCxnSpPr>
        <p:spPr>
          <a:xfrm>
            <a:off x="284480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6" name="DGM">
            <a:extLst>
              <a:ext uri="{FF2B5EF4-FFF2-40B4-BE49-F238E27FC236}">
                <a16:creationId xmlns:a16="http://schemas.microsoft.com/office/drawing/2014/main" id="{997988A1-CAE1-50AA-901A-BB2B7649794B}"/>
              </a:ext>
            </a:extLst>
          </p:cNvPr>
          <p:cNvCxnSpPr/>
          <p:nvPr/>
        </p:nvCxnSpPr>
        <p:spPr>
          <a:xfrm>
            <a:off x="286893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7" name="DGM">
            <a:extLst>
              <a:ext uri="{FF2B5EF4-FFF2-40B4-BE49-F238E27FC236}">
                <a16:creationId xmlns:a16="http://schemas.microsoft.com/office/drawing/2014/main" id="{F2FF11E8-C252-D7FA-C8C0-EE06C00E2FF4}"/>
              </a:ext>
            </a:extLst>
          </p:cNvPr>
          <p:cNvCxnSpPr/>
          <p:nvPr/>
        </p:nvCxnSpPr>
        <p:spPr>
          <a:xfrm>
            <a:off x="289306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8" name="DGM">
            <a:extLst>
              <a:ext uri="{FF2B5EF4-FFF2-40B4-BE49-F238E27FC236}">
                <a16:creationId xmlns:a16="http://schemas.microsoft.com/office/drawing/2014/main" id="{6A4CC287-3E47-FC95-24CB-34785D7DCE7E}"/>
              </a:ext>
            </a:extLst>
          </p:cNvPr>
          <p:cNvCxnSpPr/>
          <p:nvPr/>
        </p:nvCxnSpPr>
        <p:spPr>
          <a:xfrm>
            <a:off x="291719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19" name="DGM">
            <a:extLst>
              <a:ext uri="{FF2B5EF4-FFF2-40B4-BE49-F238E27FC236}">
                <a16:creationId xmlns:a16="http://schemas.microsoft.com/office/drawing/2014/main" id="{FB1842F3-39DE-492C-DC3C-CA0182511CDA}"/>
              </a:ext>
            </a:extLst>
          </p:cNvPr>
          <p:cNvCxnSpPr/>
          <p:nvPr/>
        </p:nvCxnSpPr>
        <p:spPr>
          <a:xfrm>
            <a:off x="294132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0" name="DGM">
            <a:extLst>
              <a:ext uri="{FF2B5EF4-FFF2-40B4-BE49-F238E27FC236}">
                <a16:creationId xmlns:a16="http://schemas.microsoft.com/office/drawing/2014/main" id="{AEDB0888-DF93-AA76-6AF3-1A11A5C55856}"/>
              </a:ext>
            </a:extLst>
          </p:cNvPr>
          <p:cNvCxnSpPr/>
          <p:nvPr/>
        </p:nvCxnSpPr>
        <p:spPr>
          <a:xfrm>
            <a:off x="296545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1" name="DGM">
            <a:extLst>
              <a:ext uri="{FF2B5EF4-FFF2-40B4-BE49-F238E27FC236}">
                <a16:creationId xmlns:a16="http://schemas.microsoft.com/office/drawing/2014/main" id="{AAE5A578-3738-4260-A730-7E0754D971E7}"/>
              </a:ext>
            </a:extLst>
          </p:cNvPr>
          <p:cNvCxnSpPr/>
          <p:nvPr/>
        </p:nvCxnSpPr>
        <p:spPr>
          <a:xfrm>
            <a:off x="298958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2" name="DGM">
            <a:extLst>
              <a:ext uri="{FF2B5EF4-FFF2-40B4-BE49-F238E27FC236}">
                <a16:creationId xmlns:a16="http://schemas.microsoft.com/office/drawing/2014/main" id="{23A25123-76A5-DFA6-8410-70FA1760965E}"/>
              </a:ext>
            </a:extLst>
          </p:cNvPr>
          <p:cNvCxnSpPr/>
          <p:nvPr/>
        </p:nvCxnSpPr>
        <p:spPr>
          <a:xfrm>
            <a:off x="301371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3" name="DGM">
            <a:extLst>
              <a:ext uri="{FF2B5EF4-FFF2-40B4-BE49-F238E27FC236}">
                <a16:creationId xmlns:a16="http://schemas.microsoft.com/office/drawing/2014/main" id="{59624CC4-1AE1-784B-455A-B07F590F3C7A}"/>
              </a:ext>
            </a:extLst>
          </p:cNvPr>
          <p:cNvCxnSpPr/>
          <p:nvPr/>
        </p:nvCxnSpPr>
        <p:spPr>
          <a:xfrm>
            <a:off x="303784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4" name="DGM">
            <a:extLst>
              <a:ext uri="{FF2B5EF4-FFF2-40B4-BE49-F238E27FC236}">
                <a16:creationId xmlns:a16="http://schemas.microsoft.com/office/drawing/2014/main" id="{B50E2F9F-277C-D89C-84A5-65227CA78E3A}"/>
              </a:ext>
            </a:extLst>
          </p:cNvPr>
          <p:cNvCxnSpPr/>
          <p:nvPr/>
        </p:nvCxnSpPr>
        <p:spPr>
          <a:xfrm>
            <a:off x="306197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5" name="DGM">
            <a:extLst>
              <a:ext uri="{FF2B5EF4-FFF2-40B4-BE49-F238E27FC236}">
                <a16:creationId xmlns:a16="http://schemas.microsoft.com/office/drawing/2014/main" id="{D9EDB5D1-8EE8-3ADC-AF12-EBC06FAAC359}"/>
              </a:ext>
            </a:extLst>
          </p:cNvPr>
          <p:cNvCxnSpPr/>
          <p:nvPr/>
        </p:nvCxnSpPr>
        <p:spPr>
          <a:xfrm>
            <a:off x="308610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6" name="DGM">
            <a:extLst>
              <a:ext uri="{FF2B5EF4-FFF2-40B4-BE49-F238E27FC236}">
                <a16:creationId xmlns:a16="http://schemas.microsoft.com/office/drawing/2014/main" id="{5967D96D-8B80-76B3-8B46-EE59C802047E}"/>
              </a:ext>
            </a:extLst>
          </p:cNvPr>
          <p:cNvCxnSpPr/>
          <p:nvPr/>
        </p:nvCxnSpPr>
        <p:spPr>
          <a:xfrm>
            <a:off x="311023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7" name="DGM">
            <a:extLst>
              <a:ext uri="{FF2B5EF4-FFF2-40B4-BE49-F238E27FC236}">
                <a16:creationId xmlns:a16="http://schemas.microsoft.com/office/drawing/2014/main" id="{152ED7F9-54FB-82CA-057B-9636AA23624A}"/>
              </a:ext>
            </a:extLst>
          </p:cNvPr>
          <p:cNvCxnSpPr/>
          <p:nvPr/>
        </p:nvCxnSpPr>
        <p:spPr>
          <a:xfrm>
            <a:off x="313436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8" name="DGM">
            <a:extLst>
              <a:ext uri="{FF2B5EF4-FFF2-40B4-BE49-F238E27FC236}">
                <a16:creationId xmlns:a16="http://schemas.microsoft.com/office/drawing/2014/main" id="{145C0AD2-731A-64F4-1C16-7131B1F57358}"/>
              </a:ext>
            </a:extLst>
          </p:cNvPr>
          <p:cNvCxnSpPr/>
          <p:nvPr/>
        </p:nvCxnSpPr>
        <p:spPr>
          <a:xfrm>
            <a:off x="315849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29" name="DGM">
            <a:extLst>
              <a:ext uri="{FF2B5EF4-FFF2-40B4-BE49-F238E27FC236}">
                <a16:creationId xmlns:a16="http://schemas.microsoft.com/office/drawing/2014/main" id="{D3118353-952C-DB65-FF24-DF10B0237381}"/>
              </a:ext>
            </a:extLst>
          </p:cNvPr>
          <p:cNvCxnSpPr/>
          <p:nvPr/>
        </p:nvCxnSpPr>
        <p:spPr>
          <a:xfrm>
            <a:off x="318262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0" name="DGM">
            <a:extLst>
              <a:ext uri="{FF2B5EF4-FFF2-40B4-BE49-F238E27FC236}">
                <a16:creationId xmlns:a16="http://schemas.microsoft.com/office/drawing/2014/main" id="{9ABF87B0-8659-8664-F008-99EA3B2DED8E}"/>
              </a:ext>
            </a:extLst>
          </p:cNvPr>
          <p:cNvCxnSpPr/>
          <p:nvPr/>
        </p:nvCxnSpPr>
        <p:spPr>
          <a:xfrm>
            <a:off x="320675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1" name="DGM">
            <a:extLst>
              <a:ext uri="{FF2B5EF4-FFF2-40B4-BE49-F238E27FC236}">
                <a16:creationId xmlns:a16="http://schemas.microsoft.com/office/drawing/2014/main" id="{DFF741FD-8D4A-70C9-169B-14D7165A745F}"/>
              </a:ext>
            </a:extLst>
          </p:cNvPr>
          <p:cNvCxnSpPr/>
          <p:nvPr/>
        </p:nvCxnSpPr>
        <p:spPr>
          <a:xfrm>
            <a:off x="323088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2" name="DGM">
            <a:extLst>
              <a:ext uri="{FF2B5EF4-FFF2-40B4-BE49-F238E27FC236}">
                <a16:creationId xmlns:a16="http://schemas.microsoft.com/office/drawing/2014/main" id="{F498E739-DDBF-C118-BC13-4C8A9BCCF101}"/>
              </a:ext>
            </a:extLst>
          </p:cNvPr>
          <p:cNvCxnSpPr/>
          <p:nvPr/>
        </p:nvCxnSpPr>
        <p:spPr>
          <a:xfrm>
            <a:off x="325501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3" name="DGM">
            <a:extLst>
              <a:ext uri="{FF2B5EF4-FFF2-40B4-BE49-F238E27FC236}">
                <a16:creationId xmlns:a16="http://schemas.microsoft.com/office/drawing/2014/main" id="{6DF251C0-9E57-D43D-CED0-DD335ACF2069}"/>
              </a:ext>
            </a:extLst>
          </p:cNvPr>
          <p:cNvCxnSpPr/>
          <p:nvPr/>
        </p:nvCxnSpPr>
        <p:spPr>
          <a:xfrm>
            <a:off x="327914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4" name="DGM">
            <a:extLst>
              <a:ext uri="{FF2B5EF4-FFF2-40B4-BE49-F238E27FC236}">
                <a16:creationId xmlns:a16="http://schemas.microsoft.com/office/drawing/2014/main" id="{57266090-1690-EE46-4E99-977B97F1F4BD}"/>
              </a:ext>
            </a:extLst>
          </p:cNvPr>
          <p:cNvCxnSpPr/>
          <p:nvPr/>
        </p:nvCxnSpPr>
        <p:spPr>
          <a:xfrm>
            <a:off x="330327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5" name="DGM">
            <a:extLst>
              <a:ext uri="{FF2B5EF4-FFF2-40B4-BE49-F238E27FC236}">
                <a16:creationId xmlns:a16="http://schemas.microsoft.com/office/drawing/2014/main" id="{997AC312-95F2-52D6-ACCB-ED6EB06C55AF}"/>
              </a:ext>
            </a:extLst>
          </p:cNvPr>
          <p:cNvCxnSpPr/>
          <p:nvPr/>
        </p:nvCxnSpPr>
        <p:spPr>
          <a:xfrm>
            <a:off x="332740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6" name="DGM">
            <a:extLst>
              <a:ext uri="{FF2B5EF4-FFF2-40B4-BE49-F238E27FC236}">
                <a16:creationId xmlns:a16="http://schemas.microsoft.com/office/drawing/2014/main" id="{97A2212C-CA85-EDD8-6336-123F139FE59C}"/>
              </a:ext>
            </a:extLst>
          </p:cNvPr>
          <p:cNvCxnSpPr/>
          <p:nvPr/>
        </p:nvCxnSpPr>
        <p:spPr>
          <a:xfrm>
            <a:off x="335153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7" name="DGM">
            <a:extLst>
              <a:ext uri="{FF2B5EF4-FFF2-40B4-BE49-F238E27FC236}">
                <a16:creationId xmlns:a16="http://schemas.microsoft.com/office/drawing/2014/main" id="{E9D0D16F-4878-E895-437B-A6851D306F9C}"/>
              </a:ext>
            </a:extLst>
          </p:cNvPr>
          <p:cNvCxnSpPr/>
          <p:nvPr/>
        </p:nvCxnSpPr>
        <p:spPr>
          <a:xfrm>
            <a:off x="337566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8" name="DGM">
            <a:extLst>
              <a:ext uri="{FF2B5EF4-FFF2-40B4-BE49-F238E27FC236}">
                <a16:creationId xmlns:a16="http://schemas.microsoft.com/office/drawing/2014/main" id="{5163DEB1-17A5-17EC-493F-01A08BE2CA77}"/>
              </a:ext>
            </a:extLst>
          </p:cNvPr>
          <p:cNvCxnSpPr/>
          <p:nvPr/>
        </p:nvCxnSpPr>
        <p:spPr>
          <a:xfrm>
            <a:off x="339979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39" name="DGM">
            <a:extLst>
              <a:ext uri="{FF2B5EF4-FFF2-40B4-BE49-F238E27FC236}">
                <a16:creationId xmlns:a16="http://schemas.microsoft.com/office/drawing/2014/main" id="{4560D80A-B883-F2CC-E34C-0E6000A3EA81}"/>
              </a:ext>
            </a:extLst>
          </p:cNvPr>
          <p:cNvCxnSpPr/>
          <p:nvPr/>
        </p:nvCxnSpPr>
        <p:spPr>
          <a:xfrm>
            <a:off x="342392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0" name="DGM">
            <a:extLst>
              <a:ext uri="{FF2B5EF4-FFF2-40B4-BE49-F238E27FC236}">
                <a16:creationId xmlns:a16="http://schemas.microsoft.com/office/drawing/2014/main" id="{9F8560E1-2C4C-A556-EA52-7F41FACE2D91}"/>
              </a:ext>
            </a:extLst>
          </p:cNvPr>
          <p:cNvCxnSpPr/>
          <p:nvPr/>
        </p:nvCxnSpPr>
        <p:spPr>
          <a:xfrm>
            <a:off x="344805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1" name="DGM">
            <a:extLst>
              <a:ext uri="{FF2B5EF4-FFF2-40B4-BE49-F238E27FC236}">
                <a16:creationId xmlns:a16="http://schemas.microsoft.com/office/drawing/2014/main" id="{5ECA08E2-CAA1-2349-C5E9-44C3A4018DDE}"/>
              </a:ext>
            </a:extLst>
          </p:cNvPr>
          <p:cNvCxnSpPr/>
          <p:nvPr/>
        </p:nvCxnSpPr>
        <p:spPr>
          <a:xfrm>
            <a:off x="34721800" y="12496800"/>
            <a:ext cx="0" cy="386080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2" name="DGM">
            <a:extLst>
              <a:ext uri="{FF2B5EF4-FFF2-40B4-BE49-F238E27FC236}">
                <a16:creationId xmlns:a16="http://schemas.microsoft.com/office/drawing/2014/main" id="{9BDA1BB0-749A-B968-EC53-7AB5666336A1}"/>
              </a:ext>
            </a:extLst>
          </p:cNvPr>
          <p:cNvCxnSpPr/>
          <p:nvPr/>
        </p:nvCxnSpPr>
        <p:spPr>
          <a:xfrm>
            <a:off x="25311100" y="127381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3" name="DGM">
            <a:extLst>
              <a:ext uri="{FF2B5EF4-FFF2-40B4-BE49-F238E27FC236}">
                <a16:creationId xmlns:a16="http://schemas.microsoft.com/office/drawing/2014/main" id="{CA0FEAA0-E696-302A-7861-D8DEEB887F8F}"/>
              </a:ext>
            </a:extLst>
          </p:cNvPr>
          <p:cNvCxnSpPr/>
          <p:nvPr/>
        </p:nvCxnSpPr>
        <p:spPr>
          <a:xfrm>
            <a:off x="25311100" y="129794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4" name="DGM">
            <a:extLst>
              <a:ext uri="{FF2B5EF4-FFF2-40B4-BE49-F238E27FC236}">
                <a16:creationId xmlns:a16="http://schemas.microsoft.com/office/drawing/2014/main" id="{AFB2CCAB-0DD4-B31B-17A1-A5B1FCB53A1F}"/>
              </a:ext>
            </a:extLst>
          </p:cNvPr>
          <p:cNvCxnSpPr/>
          <p:nvPr/>
        </p:nvCxnSpPr>
        <p:spPr>
          <a:xfrm>
            <a:off x="25311100" y="132207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5" name="DGM">
            <a:extLst>
              <a:ext uri="{FF2B5EF4-FFF2-40B4-BE49-F238E27FC236}">
                <a16:creationId xmlns:a16="http://schemas.microsoft.com/office/drawing/2014/main" id="{0A6D60A2-5C8C-4C13-A00C-1D0CAF5EC5F8}"/>
              </a:ext>
            </a:extLst>
          </p:cNvPr>
          <p:cNvCxnSpPr/>
          <p:nvPr/>
        </p:nvCxnSpPr>
        <p:spPr>
          <a:xfrm>
            <a:off x="25311100" y="134620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6" name="DGM">
            <a:extLst>
              <a:ext uri="{FF2B5EF4-FFF2-40B4-BE49-F238E27FC236}">
                <a16:creationId xmlns:a16="http://schemas.microsoft.com/office/drawing/2014/main" id="{CB87B764-55F0-EC1B-779D-9F56D76CE370}"/>
              </a:ext>
            </a:extLst>
          </p:cNvPr>
          <p:cNvCxnSpPr/>
          <p:nvPr/>
        </p:nvCxnSpPr>
        <p:spPr>
          <a:xfrm>
            <a:off x="25311100" y="137033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7" name="DGM">
            <a:extLst>
              <a:ext uri="{FF2B5EF4-FFF2-40B4-BE49-F238E27FC236}">
                <a16:creationId xmlns:a16="http://schemas.microsoft.com/office/drawing/2014/main" id="{B742C879-B696-43F5-48B0-863AEB9F3331}"/>
              </a:ext>
            </a:extLst>
          </p:cNvPr>
          <p:cNvCxnSpPr/>
          <p:nvPr/>
        </p:nvCxnSpPr>
        <p:spPr>
          <a:xfrm>
            <a:off x="25311100" y="139446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8" name="DGM">
            <a:extLst>
              <a:ext uri="{FF2B5EF4-FFF2-40B4-BE49-F238E27FC236}">
                <a16:creationId xmlns:a16="http://schemas.microsoft.com/office/drawing/2014/main" id="{11848766-D612-6F26-1D4E-76F6E1F87597}"/>
              </a:ext>
            </a:extLst>
          </p:cNvPr>
          <p:cNvCxnSpPr/>
          <p:nvPr/>
        </p:nvCxnSpPr>
        <p:spPr>
          <a:xfrm>
            <a:off x="25311100" y="141859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49" name="DGM">
            <a:extLst>
              <a:ext uri="{FF2B5EF4-FFF2-40B4-BE49-F238E27FC236}">
                <a16:creationId xmlns:a16="http://schemas.microsoft.com/office/drawing/2014/main" id="{8531AFD6-7264-6239-4991-1E7F07991151}"/>
              </a:ext>
            </a:extLst>
          </p:cNvPr>
          <p:cNvCxnSpPr/>
          <p:nvPr/>
        </p:nvCxnSpPr>
        <p:spPr>
          <a:xfrm>
            <a:off x="25311100" y="144272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0" name="DGM">
            <a:extLst>
              <a:ext uri="{FF2B5EF4-FFF2-40B4-BE49-F238E27FC236}">
                <a16:creationId xmlns:a16="http://schemas.microsoft.com/office/drawing/2014/main" id="{CD3067E4-6CBF-7089-C945-A2289DCF58C5}"/>
              </a:ext>
            </a:extLst>
          </p:cNvPr>
          <p:cNvCxnSpPr/>
          <p:nvPr/>
        </p:nvCxnSpPr>
        <p:spPr>
          <a:xfrm>
            <a:off x="25311100" y="146685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1" name="DGM">
            <a:extLst>
              <a:ext uri="{FF2B5EF4-FFF2-40B4-BE49-F238E27FC236}">
                <a16:creationId xmlns:a16="http://schemas.microsoft.com/office/drawing/2014/main" id="{266C714D-3C9D-FE07-16C8-477879CC4921}"/>
              </a:ext>
            </a:extLst>
          </p:cNvPr>
          <p:cNvCxnSpPr/>
          <p:nvPr/>
        </p:nvCxnSpPr>
        <p:spPr>
          <a:xfrm>
            <a:off x="25311100" y="149098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2" name="DGM">
            <a:extLst>
              <a:ext uri="{FF2B5EF4-FFF2-40B4-BE49-F238E27FC236}">
                <a16:creationId xmlns:a16="http://schemas.microsoft.com/office/drawing/2014/main" id="{BAD8F3A0-06EE-2E31-4669-FE95BE36CB72}"/>
              </a:ext>
            </a:extLst>
          </p:cNvPr>
          <p:cNvCxnSpPr/>
          <p:nvPr/>
        </p:nvCxnSpPr>
        <p:spPr>
          <a:xfrm>
            <a:off x="25311100" y="151511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3" name="DGM">
            <a:extLst>
              <a:ext uri="{FF2B5EF4-FFF2-40B4-BE49-F238E27FC236}">
                <a16:creationId xmlns:a16="http://schemas.microsoft.com/office/drawing/2014/main" id="{02286E66-DA98-9C33-C8A9-3CA3671C26EC}"/>
              </a:ext>
            </a:extLst>
          </p:cNvPr>
          <p:cNvCxnSpPr/>
          <p:nvPr/>
        </p:nvCxnSpPr>
        <p:spPr>
          <a:xfrm>
            <a:off x="25311100" y="153924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4" name="DGM">
            <a:extLst>
              <a:ext uri="{FF2B5EF4-FFF2-40B4-BE49-F238E27FC236}">
                <a16:creationId xmlns:a16="http://schemas.microsoft.com/office/drawing/2014/main" id="{6D6826B5-94DC-2419-501D-E1566D0006D6}"/>
              </a:ext>
            </a:extLst>
          </p:cNvPr>
          <p:cNvCxnSpPr/>
          <p:nvPr/>
        </p:nvCxnSpPr>
        <p:spPr>
          <a:xfrm>
            <a:off x="25311100" y="156337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5" name="DGM">
            <a:extLst>
              <a:ext uri="{FF2B5EF4-FFF2-40B4-BE49-F238E27FC236}">
                <a16:creationId xmlns:a16="http://schemas.microsoft.com/office/drawing/2014/main" id="{7A0644F3-4264-21F8-27B0-302AD8E92F54}"/>
              </a:ext>
            </a:extLst>
          </p:cNvPr>
          <p:cNvCxnSpPr/>
          <p:nvPr/>
        </p:nvCxnSpPr>
        <p:spPr>
          <a:xfrm>
            <a:off x="25311100" y="158750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56" name="DGM">
            <a:extLst>
              <a:ext uri="{FF2B5EF4-FFF2-40B4-BE49-F238E27FC236}">
                <a16:creationId xmlns:a16="http://schemas.microsoft.com/office/drawing/2014/main" id="{9D7E4950-D874-7747-7215-C27796C74417}"/>
              </a:ext>
            </a:extLst>
          </p:cNvPr>
          <p:cNvCxnSpPr/>
          <p:nvPr/>
        </p:nvCxnSpPr>
        <p:spPr>
          <a:xfrm>
            <a:off x="25311100" y="16116300"/>
            <a:ext cx="9652000" cy="0"/>
          </a:xfrm>
          <a:prstGeom prst="line">
            <a:avLst/>
          </a:prstGeom>
          <a:ln w="3175" cap="flat">
            <a:solidFill>
              <a:srgbClr val="3D3D3D"/>
            </a:solidFill>
          </a:ln>
        </p:spPr>
      </p:cxnSp>
      <p:cxnSp>
        <p:nvCxnSpPr>
          <p:cNvPr id="1974" name="DGM">
            <a:extLst>
              <a:ext uri="{FF2B5EF4-FFF2-40B4-BE49-F238E27FC236}">
                <a16:creationId xmlns:a16="http://schemas.microsoft.com/office/drawing/2014/main" id="{79EA3992-AF78-5211-4FE9-3501CD2271ED}"/>
              </a:ext>
            </a:extLst>
          </p:cNvPr>
          <p:cNvCxnSpPr/>
          <p:nvPr/>
        </p:nvCxnSpPr>
        <p:spPr>
          <a:xfrm>
            <a:off x="25311100" y="124968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5" name="DGM">
            <a:extLst>
              <a:ext uri="{FF2B5EF4-FFF2-40B4-BE49-F238E27FC236}">
                <a16:creationId xmlns:a16="http://schemas.microsoft.com/office/drawing/2014/main" id="{6BBB875E-CB71-6AFC-3DE4-A13065B4ED7D}"/>
              </a:ext>
            </a:extLst>
          </p:cNvPr>
          <p:cNvCxnSpPr/>
          <p:nvPr/>
        </p:nvCxnSpPr>
        <p:spPr>
          <a:xfrm>
            <a:off x="25311100" y="163576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6" name="DGM">
            <a:extLst>
              <a:ext uri="{FF2B5EF4-FFF2-40B4-BE49-F238E27FC236}">
                <a16:creationId xmlns:a16="http://schemas.microsoft.com/office/drawing/2014/main" id="{AF728127-1A59-CECE-0859-2FADF585729E}"/>
              </a:ext>
            </a:extLst>
          </p:cNvPr>
          <p:cNvCxnSpPr/>
          <p:nvPr/>
        </p:nvCxnSpPr>
        <p:spPr>
          <a:xfrm>
            <a:off x="253111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7" name="DGM">
            <a:extLst>
              <a:ext uri="{FF2B5EF4-FFF2-40B4-BE49-F238E27FC236}">
                <a16:creationId xmlns:a16="http://schemas.microsoft.com/office/drawing/2014/main" id="{94D1C4F1-CB28-5FA9-29BE-ED09F746A8C1}"/>
              </a:ext>
            </a:extLst>
          </p:cNvPr>
          <p:cNvCxnSpPr/>
          <p:nvPr/>
        </p:nvCxnSpPr>
        <p:spPr>
          <a:xfrm>
            <a:off x="349631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8" name="DGM">
            <a:extLst>
              <a:ext uri="{FF2B5EF4-FFF2-40B4-BE49-F238E27FC236}">
                <a16:creationId xmlns:a16="http://schemas.microsoft.com/office/drawing/2014/main" id="{446FA149-7FDA-45FD-3BFB-C2E0F2EA8330}"/>
              </a:ext>
            </a:extLst>
          </p:cNvPr>
          <p:cNvCxnSpPr/>
          <p:nvPr/>
        </p:nvCxnSpPr>
        <p:spPr>
          <a:xfrm>
            <a:off x="272415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79" name="DGM">
            <a:extLst>
              <a:ext uri="{FF2B5EF4-FFF2-40B4-BE49-F238E27FC236}">
                <a16:creationId xmlns:a16="http://schemas.microsoft.com/office/drawing/2014/main" id="{F451EDEB-4E87-5520-36BF-35C0D2B3B4A3}"/>
              </a:ext>
            </a:extLst>
          </p:cNvPr>
          <p:cNvCxnSpPr/>
          <p:nvPr/>
        </p:nvCxnSpPr>
        <p:spPr>
          <a:xfrm>
            <a:off x="291719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0" name="DGM">
            <a:extLst>
              <a:ext uri="{FF2B5EF4-FFF2-40B4-BE49-F238E27FC236}">
                <a16:creationId xmlns:a16="http://schemas.microsoft.com/office/drawing/2014/main" id="{29492A7E-6B19-73B7-FF34-E1D901ACBF84}"/>
              </a:ext>
            </a:extLst>
          </p:cNvPr>
          <p:cNvCxnSpPr/>
          <p:nvPr/>
        </p:nvCxnSpPr>
        <p:spPr>
          <a:xfrm>
            <a:off x="311023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1" name="DGM">
            <a:extLst>
              <a:ext uri="{FF2B5EF4-FFF2-40B4-BE49-F238E27FC236}">
                <a16:creationId xmlns:a16="http://schemas.microsoft.com/office/drawing/2014/main" id="{DCD042C2-54E7-981F-6B50-72376D9CB994}"/>
              </a:ext>
            </a:extLst>
          </p:cNvPr>
          <p:cNvCxnSpPr/>
          <p:nvPr/>
        </p:nvCxnSpPr>
        <p:spPr>
          <a:xfrm>
            <a:off x="330327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2" name="DGM">
            <a:extLst>
              <a:ext uri="{FF2B5EF4-FFF2-40B4-BE49-F238E27FC236}">
                <a16:creationId xmlns:a16="http://schemas.microsoft.com/office/drawing/2014/main" id="{05037124-AD65-17A5-FB87-91FF97986965}"/>
              </a:ext>
            </a:extLst>
          </p:cNvPr>
          <p:cNvCxnSpPr/>
          <p:nvPr/>
        </p:nvCxnSpPr>
        <p:spPr>
          <a:xfrm>
            <a:off x="25311100" y="144272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2002" name="SEL"/>
          <p:cNvSpPr/>
          <p:nvPr/>
        </p:nvSpPr>
        <p:spPr>
          <a:xfrm>
            <a:off x="25285700" y="12471400"/>
            <a:ext cx="9702800" cy="39116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05" name="SEL"/>
          <p:cNvSpPr/>
          <p:nvPr/>
        </p:nvSpPr>
        <p:spPr>
          <a:xfrm>
            <a:off x="27241500" y="12496800"/>
            <a:ext cx="1930400" cy="1930400"/>
          </a:xfrm>
          <a:prstGeom prst="rect">
            <a:avLst/>
          </a:prstGeom>
          <a:solidFill>
            <a:srgbClr val="76B900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2018" name="SEL"/>
          <p:cNvCxnSpPr/>
          <p:nvPr/>
        </p:nvCxnSpPr>
        <p:spPr>
          <a:xfrm>
            <a:off x="27241500" y="124968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19" name="SEL"/>
          <p:cNvCxnSpPr/>
          <p:nvPr/>
        </p:nvCxnSpPr>
        <p:spPr>
          <a:xfrm>
            <a:off x="27241500" y="14427200"/>
            <a:ext cx="19304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20" name="SEL"/>
          <p:cNvCxnSpPr/>
          <p:nvPr/>
        </p:nvCxnSpPr>
        <p:spPr>
          <a:xfrm>
            <a:off x="272415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21" name="SEL"/>
          <p:cNvCxnSpPr/>
          <p:nvPr/>
        </p:nvCxnSpPr>
        <p:spPr>
          <a:xfrm>
            <a:off x="29171900" y="12496800"/>
            <a:ext cx="0" cy="19304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3" name="DGM">
            <a:extLst>
              <a:ext uri="{FF2B5EF4-FFF2-40B4-BE49-F238E27FC236}">
                <a16:creationId xmlns:a16="http://schemas.microsoft.com/office/drawing/2014/main" id="{2D571E9F-A70C-29A0-AC08-4C2CEC2E5981}"/>
              </a:ext>
            </a:extLst>
          </p:cNvPr>
          <p:cNvSpPr/>
          <p:nvPr/>
        </p:nvSpPr>
        <p:spPr>
          <a:xfrm>
            <a:off x="25311100" y="6096000"/>
            <a:ext cx="9652000" cy="57912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4" name="DGM">
            <a:extLst>
              <a:ext uri="{FF2B5EF4-FFF2-40B4-BE49-F238E27FC236}">
                <a16:creationId xmlns:a16="http://schemas.microsoft.com/office/drawing/2014/main" id="{BB1CD881-47C6-43A9-0C2C-2AAF46F410D8}"/>
              </a:ext>
            </a:extLst>
          </p:cNvPr>
          <p:cNvCxnSpPr/>
          <p:nvPr/>
        </p:nvCxnSpPr>
        <p:spPr>
          <a:xfrm>
            <a:off x="25552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5" name="DGM">
            <a:extLst>
              <a:ext uri="{FF2B5EF4-FFF2-40B4-BE49-F238E27FC236}">
                <a16:creationId xmlns:a16="http://schemas.microsoft.com/office/drawing/2014/main" id="{A96990CE-03B2-6ACB-D0D2-F16EB3F75F5E}"/>
              </a:ext>
            </a:extLst>
          </p:cNvPr>
          <p:cNvCxnSpPr/>
          <p:nvPr/>
        </p:nvCxnSpPr>
        <p:spPr>
          <a:xfrm>
            <a:off x="25793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9" name="DGM">
            <a:extLst>
              <a:ext uri="{FF2B5EF4-FFF2-40B4-BE49-F238E27FC236}">
                <a16:creationId xmlns:a16="http://schemas.microsoft.com/office/drawing/2014/main" id="{22B88FCC-1BE7-1F84-D2E6-777286390A74}"/>
              </a:ext>
            </a:extLst>
          </p:cNvPr>
          <p:cNvCxnSpPr/>
          <p:nvPr/>
        </p:nvCxnSpPr>
        <p:spPr>
          <a:xfrm>
            <a:off x="26035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0" name="DGM">
            <a:extLst>
              <a:ext uri="{FF2B5EF4-FFF2-40B4-BE49-F238E27FC236}">
                <a16:creationId xmlns:a16="http://schemas.microsoft.com/office/drawing/2014/main" id="{C6794C37-DA9C-A876-279A-72FAD8A333C2}"/>
              </a:ext>
            </a:extLst>
          </p:cNvPr>
          <p:cNvCxnSpPr/>
          <p:nvPr/>
        </p:nvCxnSpPr>
        <p:spPr>
          <a:xfrm>
            <a:off x="26276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1" name="DGM">
            <a:extLst>
              <a:ext uri="{FF2B5EF4-FFF2-40B4-BE49-F238E27FC236}">
                <a16:creationId xmlns:a16="http://schemas.microsoft.com/office/drawing/2014/main" id="{7FC5A7C1-0BEF-F12F-D8AE-5C107FCEE9AD}"/>
              </a:ext>
            </a:extLst>
          </p:cNvPr>
          <p:cNvCxnSpPr/>
          <p:nvPr/>
        </p:nvCxnSpPr>
        <p:spPr>
          <a:xfrm>
            <a:off x="26517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2" name="DGM">
            <a:extLst>
              <a:ext uri="{FF2B5EF4-FFF2-40B4-BE49-F238E27FC236}">
                <a16:creationId xmlns:a16="http://schemas.microsoft.com/office/drawing/2014/main" id="{26E0345F-6F11-0B93-BBD4-AB4B6903C718}"/>
              </a:ext>
            </a:extLst>
          </p:cNvPr>
          <p:cNvCxnSpPr/>
          <p:nvPr/>
        </p:nvCxnSpPr>
        <p:spPr>
          <a:xfrm>
            <a:off x="26758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3" name="DGM">
            <a:extLst>
              <a:ext uri="{FF2B5EF4-FFF2-40B4-BE49-F238E27FC236}">
                <a16:creationId xmlns:a16="http://schemas.microsoft.com/office/drawing/2014/main" id="{B2DC5FEF-9050-2EE8-93F9-FDA607CA0E74}"/>
              </a:ext>
            </a:extLst>
          </p:cNvPr>
          <p:cNvCxnSpPr/>
          <p:nvPr/>
        </p:nvCxnSpPr>
        <p:spPr>
          <a:xfrm>
            <a:off x="27000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4" name="DGM">
            <a:extLst>
              <a:ext uri="{FF2B5EF4-FFF2-40B4-BE49-F238E27FC236}">
                <a16:creationId xmlns:a16="http://schemas.microsoft.com/office/drawing/2014/main" id="{74B5FF63-0187-F53E-17C6-2E79D7A585A8}"/>
              </a:ext>
            </a:extLst>
          </p:cNvPr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5" name="DGM">
            <a:extLst>
              <a:ext uri="{FF2B5EF4-FFF2-40B4-BE49-F238E27FC236}">
                <a16:creationId xmlns:a16="http://schemas.microsoft.com/office/drawing/2014/main" id="{2610C69A-FCDE-D070-6903-CA8E715A0DF4}"/>
              </a:ext>
            </a:extLst>
          </p:cNvPr>
          <p:cNvCxnSpPr/>
          <p:nvPr/>
        </p:nvCxnSpPr>
        <p:spPr>
          <a:xfrm>
            <a:off x="27482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6" name="DGM">
            <a:extLst>
              <a:ext uri="{FF2B5EF4-FFF2-40B4-BE49-F238E27FC236}">
                <a16:creationId xmlns:a16="http://schemas.microsoft.com/office/drawing/2014/main" id="{B1B4E307-2DBC-1EAC-60A4-B02B34653277}"/>
              </a:ext>
            </a:extLst>
          </p:cNvPr>
          <p:cNvCxnSpPr/>
          <p:nvPr/>
        </p:nvCxnSpPr>
        <p:spPr>
          <a:xfrm>
            <a:off x="27724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7" name="DGM">
            <a:extLst>
              <a:ext uri="{FF2B5EF4-FFF2-40B4-BE49-F238E27FC236}">
                <a16:creationId xmlns:a16="http://schemas.microsoft.com/office/drawing/2014/main" id="{0D3D7305-9BD7-3B85-FA4F-7CE670133AD1}"/>
              </a:ext>
            </a:extLst>
          </p:cNvPr>
          <p:cNvCxnSpPr/>
          <p:nvPr/>
        </p:nvCxnSpPr>
        <p:spPr>
          <a:xfrm>
            <a:off x="27965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8" name="DGM">
            <a:extLst>
              <a:ext uri="{FF2B5EF4-FFF2-40B4-BE49-F238E27FC236}">
                <a16:creationId xmlns:a16="http://schemas.microsoft.com/office/drawing/2014/main" id="{8EA747C2-1A49-439A-07C3-03E67897ADE2}"/>
              </a:ext>
            </a:extLst>
          </p:cNvPr>
          <p:cNvCxnSpPr/>
          <p:nvPr/>
        </p:nvCxnSpPr>
        <p:spPr>
          <a:xfrm>
            <a:off x="28206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9" name="DGM">
            <a:extLst>
              <a:ext uri="{FF2B5EF4-FFF2-40B4-BE49-F238E27FC236}">
                <a16:creationId xmlns:a16="http://schemas.microsoft.com/office/drawing/2014/main" id="{D32BD2A1-D893-E7F1-2AE1-D3B96E82F4CB}"/>
              </a:ext>
            </a:extLst>
          </p:cNvPr>
          <p:cNvCxnSpPr/>
          <p:nvPr/>
        </p:nvCxnSpPr>
        <p:spPr>
          <a:xfrm>
            <a:off x="28448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" name="DGM">
            <a:extLst>
              <a:ext uri="{FF2B5EF4-FFF2-40B4-BE49-F238E27FC236}">
                <a16:creationId xmlns:a16="http://schemas.microsoft.com/office/drawing/2014/main" id="{00F594A3-D849-9C3E-EB1F-12E1154C3D4C}"/>
              </a:ext>
            </a:extLst>
          </p:cNvPr>
          <p:cNvCxnSpPr/>
          <p:nvPr/>
        </p:nvCxnSpPr>
        <p:spPr>
          <a:xfrm>
            <a:off x="28689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1" name="DGM">
            <a:extLst>
              <a:ext uri="{FF2B5EF4-FFF2-40B4-BE49-F238E27FC236}">
                <a16:creationId xmlns:a16="http://schemas.microsoft.com/office/drawing/2014/main" id="{E3C71DC9-7B1A-491E-5EEC-C842996D43CD}"/>
              </a:ext>
            </a:extLst>
          </p:cNvPr>
          <p:cNvCxnSpPr/>
          <p:nvPr/>
        </p:nvCxnSpPr>
        <p:spPr>
          <a:xfrm>
            <a:off x="28930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2" name="DGM">
            <a:extLst>
              <a:ext uri="{FF2B5EF4-FFF2-40B4-BE49-F238E27FC236}">
                <a16:creationId xmlns:a16="http://schemas.microsoft.com/office/drawing/2014/main" id="{AA091F19-FBDB-5D08-2A02-C4A2C797AA2E}"/>
              </a:ext>
            </a:extLst>
          </p:cNvPr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3" name="DGM">
            <a:extLst>
              <a:ext uri="{FF2B5EF4-FFF2-40B4-BE49-F238E27FC236}">
                <a16:creationId xmlns:a16="http://schemas.microsoft.com/office/drawing/2014/main" id="{C8D083A8-ED63-1518-EDA4-B0E1E1402F59}"/>
              </a:ext>
            </a:extLst>
          </p:cNvPr>
          <p:cNvCxnSpPr/>
          <p:nvPr/>
        </p:nvCxnSpPr>
        <p:spPr>
          <a:xfrm>
            <a:off x="29413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4" name="DGM">
            <a:extLst>
              <a:ext uri="{FF2B5EF4-FFF2-40B4-BE49-F238E27FC236}">
                <a16:creationId xmlns:a16="http://schemas.microsoft.com/office/drawing/2014/main" id="{EA06261C-2A0F-043D-74FE-8110A3226C85}"/>
              </a:ext>
            </a:extLst>
          </p:cNvPr>
          <p:cNvCxnSpPr/>
          <p:nvPr/>
        </p:nvCxnSpPr>
        <p:spPr>
          <a:xfrm>
            <a:off x="29654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5" name="DGM">
            <a:extLst>
              <a:ext uri="{FF2B5EF4-FFF2-40B4-BE49-F238E27FC236}">
                <a16:creationId xmlns:a16="http://schemas.microsoft.com/office/drawing/2014/main" id="{36628015-B389-E964-4620-F17D18A98741}"/>
              </a:ext>
            </a:extLst>
          </p:cNvPr>
          <p:cNvCxnSpPr/>
          <p:nvPr/>
        </p:nvCxnSpPr>
        <p:spPr>
          <a:xfrm>
            <a:off x="29895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6" name="DGM">
            <a:extLst>
              <a:ext uri="{FF2B5EF4-FFF2-40B4-BE49-F238E27FC236}">
                <a16:creationId xmlns:a16="http://schemas.microsoft.com/office/drawing/2014/main" id="{C05F1306-157E-9A3C-E24A-ECAA9C16FBE5}"/>
              </a:ext>
            </a:extLst>
          </p:cNvPr>
          <p:cNvCxnSpPr/>
          <p:nvPr/>
        </p:nvCxnSpPr>
        <p:spPr>
          <a:xfrm>
            <a:off x="30137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7" name="DGM">
            <a:extLst>
              <a:ext uri="{FF2B5EF4-FFF2-40B4-BE49-F238E27FC236}">
                <a16:creationId xmlns:a16="http://schemas.microsoft.com/office/drawing/2014/main" id="{3253D2F4-7B35-475A-D313-0482050D1662}"/>
              </a:ext>
            </a:extLst>
          </p:cNvPr>
          <p:cNvCxnSpPr/>
          <p:nvPr/>
        </p:nvCxnSpPr>
        <p:spPr>
          <a:xfrm>
            <a:off x="30378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8" name="DGM">
            <a:extLst>
              <a:ext uri="{FF2B5EF4-FFF2-40B4-BE49-F238E27FC236}">
                <a16:creationId xmlns:a16="http://schemas.microsoft.com/office/drawing/2014/main" id="{420B4F67-75F0-072D-7F9D-5FD8B1BC01FF}"/>
              </a:ext>
            </a:extLst>
          </p:cNvPr>
          <p:cNvCxnSpPr/>
          <p:nvPr/>
        </p:nvCxnSpPr>
        <p:spPr>
          <a:xfrm>
            <a:off x="30619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9" name="DGM">
            <a:extLst>
              <a:ext uri="{FF2B5EF4-FFF2-40B4-BE49-F238E27FC236}">
                <a16:creationId xmlns:a16="http://schemas.microsoft.com/office/drawing/2014/main" id="{1C2D97D6-AFB2-22EE-27EB-B00884F79428}"/>
              </a:ext>
            </a:extLst>
          </p:cNvPr>
          <p:cNvCxnSpPr/>
          <p:nvPr/>
        </p:nvCxnSpPr>
        <p:spPr>
          <a:xfrm>
            <a:off x="30861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30" name="DGM">
            <a:extLst>
              <a:ext uri="{FF2B5EF4-FFF2-40B4-BE49-F238E27FC236}">
                <a16:creationId xmlns:a16="http://schemas.microsoft.com/office/drawing/2014/main" id="{7AC364AF-F980-358E-C6BE-22E871ED186D}"/>
              </a:ext>
            </a:extLst>
          </p:cNvPr>
          <p:cNvCxnSpPr/>
          <p:nvPr/>
        </p:nvCxnSpPr>
        <p:spPr>
          <a:xfrm>
            <a:off x="31102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31" name="DGM">
            <a:extLst>
              <a:ext uri="{FF2B5EF4-FFF2-40B4-BE49-F238E27FC236}">
                <a16:creationId xmlns:a16="http://schemas.microsoft.com/office/drawing/2014/main" id="{2B78247A-0424-57D3-B2F6-EC00539AB366}"/>
              </a:ext>
            </a:extLst>
          </p:cNvPr>
          <p:cNvCxnSpPr/>
          <p:nvPr/>
        </p:nvCxnSpPr>
        <p:spPr>
          <a:xfrm>
            <a:off x="31343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32" name="DGM">
            <a:extLst>
              <a:ext uri="{FF2B5EF4-FFF2-40B4-BE49-F238E27FC236}">
                <a16:creationId xmlns:a16="http://schemas.microsoft.com/office/drawing/2014/main" id="{63806F5E-EC06-12BF-B3A1-0E3305F4CDC5}"/>
              </a:ext>
            </a:extLst>
          </p:cNvPr>
          <p:cNvCxnSpPr/>
          <p:nvPr/>
        </p:nvCxnSpPr>
        <p:spPr>
          <a:xfrm>
            <a:off x="31584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33" name="DGM">
            <a:extLst>
              <a:ext uri="{FF2B5EF4-FFF2-40B4-BE49-F238E27FC236}">
                <a16:creationId xmlns:a16="http://schemas.microsoft.com/office/drawing/2014/main" id="{E491B6BF-0200-83E3-C702-9CFBD4198C59}"/>
              </a:ext>
            </a:extLst>
          </p:cNvPr>
          <p:cNvCxnSpPr/>
          <p:nvPr/>
        </p:nvCxnSpPr>
        <p:spPr>
          <a:xfrm>
            <a:off x="31826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34" name="DGM">
            <a:extLst>
              <a:ext uri="{FF2B5EF4-FFF2-40B4-BE49-F238E27FC236}">
                <a16:creationId xmlns:a16="http://schemas.microsoft.com/office/drawing/2014/main" id="{2B2E775B-9528-39EF-29C1-A5CB176A3C07}"/>
              </a:ext>
            </a:extLst>
          </p:cNvPr>
          <p:cNvCxnSpPr/>
          <p:nvPr/>
        </p:nvCxnSpPr>
        <p:spPr>
          <a:xfrm>
            <a:off x="32067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35" name="DGM">
            <a:extLst>
              <a:ext uri="{FF2B5EF4-FFF2-40B4-BE49-F238E27FC236}">
                <a16:creationId xmlns:a16="http://schemas.microsoft.com/office/drawing/2014/main" id="{E070024C-17D2-0C62-5463-5BE7BE0D7281}"/>
              </a:ext>
            </a:extLst>
          </p:cNvPr>
          <p:cNvCxnSpPr/>
          <p:nvPr/>
        </p:nvCxnSpPr>
        <p:spPr>
          <a:xfrm>
            <a:off x="32308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36" name="DGM">
            <a:extLst>
              <a:ext uri="{FF2B5EF4-FFF2-40B4-BE49-F238E27FC236}">
                <a16:creationId xmlns:a16="http://schemas.microsoft.com/office/drawing/2014/main" id="{6834F4D1-1AB8-FB25-AEEF-416A6EDDDCF9}"/>
              </a:ext>
            </a:extLst>
          </p:cNvPr>
          <p:cNvCxnSpPr/>
          <p:nvPr/>
        </p:nvCxnSpPr>
        <p:spPr>
          <a:xfrm>
            <a:off x="325501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37" name="DGM">
            <a:extLst>
              <a:ext uri="{FF2B5EF4-FFF2-40B4-BE49-F238E27FC236}">
                <a16:creationId xmlns:a16="http://schemas.microsoft.com/office/drawing/2014/main" id="{EE850CDD-4C44-6E47-C149-5260A1E8D77C}"/>
              </a:ext>
            </a:extLst>
          </p:cNvPr>
          <p:cNvCxnSpPr/>
          <p:nvPr/>
        </p:nvCxnSpPr>
        <p:spPr>
          <a:xfrm>
            <a:off x="327914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38" name="DGM">
            <a:extLst>
              <a:ext uri="{FF2B5EF4-FFF2-40B4-BE49-F238E27FC236}">
                <a16:creationId xmlns:a16="http://schemas.microsoft.com/office/drawing/2014/main" id="{EAF6045A-5BB8-8CA5-0B7B-76944B25424F}"/>
              </a:ext>
            </a:extLst>
          </p:cNvPr>
          <p:cNvCxnSpPr/>
          <p:nvPr/>
        </p:nvCxnSpPr>
        <p:spPr>
          <a:xfrm>
            <a:off x="330327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39" name="DGM">
            <a:extLst>
              <a:ext uri="{FF2B5EF4-FFF2-40B4-BE49-F238E27FC236}">
                <a16:creationId xmlns:a16="http://schemas.microsoft.com/office/drawing/2014/main" id="{6EAD861A-5DFC-5393-6392-C51AD3D869E0}"/>
              </a:ext>
            </a:extLst>
          </p:cNvPr>
          <p:cNvCxnSpPr/>
          <p:nvPr/>
        </p:nvCxnSpPr>
        <p:spPr>
          <a:xfrm>
            <a:off x="332740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40" name="DGM">
            <a:extLst>
              <a:ext uri="{FF2B5EF4-FFF2-40B4-BE49-F238E27FC236}">
                <a16:creationId xmlns:a16="http://schemas.microsoft.com/office/drawing/2014/main" id="{8BB378D7-4554-6562-9D7F-EE8C809E9572}"/>
              </a:ext>
            </a:extLst>
          </p:cNvPr>
          <p:cNvCxnSpPr/>
          <p:nvPr/>
        </p:nvCxnSpPr>
        <p:spPr>
          <a:xfrm>
            <a:off x="335153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41" name="DGM">
            <a:extLst>
              <a:ext uri="{FF2B5EF4-FFF2-40B4-BE49-F238E27FC236}">
                <a16:creationId xmlns:a16="http://schemas.microsoft.com/office/drawing/2014/main" id="{C4EAA3F0-D929-BA12-F082-0F4102E6083A}"/>
              </a:ext>
            </a:extLst>
          </p:cNvPr>
          <p:cNvCxnSpPr/>
          <p:nvPr/>
        </p:nvCxnSpPr>
        <p:spPr>
          <a:xfrm>
            <a:off x="337566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42" name="DGM">
            <a:extLst>
              <a:ext uri="{FF2B5EF4-FFF2-40B4-BE49-F238E27FC236}">
                <a16:creationId xmlns:a16="http://schemas.microsoft.com/office/drawing/2014/main" id="{B6E2E847-9756-6012-F98C-500C4677ACB0}"/>
              </a:ext>
            </a:extLst>
          </p:cNvPr>
          <p:cNvCxnSpPr/>
          <p:nvPr/>
        </p:nvCxnSpPr>
        <p:spPr>
          <a:xfrm>
            <a:off x="339979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43" name="DGM">
            <a:extLst>
              <a:ext uri="{FF2B5EF4-FFF2-40B4-BE49-F238E27FC236}">
                <a16:creationId xmlns:a16="http://schemas.microsoft.com/office/drawing/2014/main" id="{A7A5FA5F-B404-F9A5-AA8D-CD7C007DF18C}"/>
              </a:ext>
            </a:extLst>
          </p:cNvPr>
          <p:cNvCxnSpPr/>
          <p:nvPr/>
        </p:nvCxnSpPr>
        <p:spPr>
          <a:xfrm>
            <a:off x="342392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44" name="DGM">
            <a:extLst>
              <a:ext uri="{FF2B5EF4-FFF2-40B4-BE49-F238E27FC236}">
                <a16:creationId xmlns:a16="http://schemas.microsoft.com/office/drawing/2014/main" id="{FCBBF67E-7316-4ADA-4C87-97E5D45D5066}"/>
              </a:ext>
            </a:extLst>
          </p:cNvPr>
          <p:cNvCxnSpPr/>
          <p:nvPr/>
        </p:nvCxnSpPr>
        <p:spPr>
          <a:xfrm>
            <a:off x="344805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45" name="DGM">
            <a:extLst>
              <a:ext uri="{FF2B5EF4-FFF2-40B4-BE49-F238E27FC236}">
                <a16:creationId xmlns:a16="http://schemas.microsoft.com/office/drawing/2014/main" id="{2B4FCAE4-56E9-40DB-1783-8D823491F70E}"/>
              </a:ext>
            </a:extLst>
          </p:cNvPr>
          <p:cNvCxnSpPr/>
          <p:nvPr/>
        </p:nvCxnSpPr>
        <p:spPr>
          <a:xfrm>
            <a:off x="34721800" y="6096000"/>
            <a:ext cx="0" cy="57912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46" name="DGM">
            <a:extLst>
              <a:ext uri="{FF2B5EF4-FFF2-40B4-BE49-F238E27FC236}">
                <a16:creationId xmlns:a16="http://schemas.microsoft.com/office/drawing/2014/main" id="{B77FD4BC-A7F9-0728-4F3E-64634E347770}"/>
              </a:ext>
            </a:extLst>
          </p:cNvPr>
          <p:cNvCxnSpPr/>
          <p:nvPr/>
        </p:nvCxnSpPr>
        <p:spPr>
          <a:xfrm>
            <a:off x="25311100" y="6337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47" name="DGM">
            <a:extLst>
              <a:ext uri="{FF2B5EF4-FFF2-40B4-BE49-F238E27FC236}">
                <a16:creationId xmlns:a16="http://schemas.microsoft.com/office/drawing/2014/main" id="{676C0586-4C73-8087-C062-D03DAB570102}"/>
              </a:ext>
            </a:extLst>
          </p:cNvPr>
          <p:cNvCxnSpPr/>
          <p:nvPr/>
        </p:nvCxnSpPr>
        <p:spPr>
          <a:xfrm>
            <a:off x="25311100" y="6578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48" name="DGM">
            <a:extLst>
              <a:ext uri="{FF2B5EF4-FFF2-40B4-BE49-F238E27FC236}">
                <a16:creationId xmlns:a16="http://schemas.microsoft.com/office/drawing/2014/main" id="{5A5F7095-9FEC-FC7F-3CAD-18A4A84E9EBA}"/>
              </a:ext>
            </a:extLst>
          </p:cNvPr>
          <p:cNvCxnSpPr/>
          <p:nvPr/>
        </p:nvCxnSpPr>
        <p:spPr>
          <a:xfrm>
            <a:off x="25311100" y="6819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49" name="DGM">
            <a:extLst>
              <a:ext uri="{FF2B5EF4-FFF2-40B4-BE49-F238E27FC236}">
                <a16:creationId xmlns:a16="http://schemas.microsoft.com/office/drawing/2014/main" id="{BD3B7E78-041E-78F0-81B9-60F993647049}"/>
              </a:ext>
            </a:extLst>
          </p:cNvPr>
          <p:cNvCxnSpPr/>
          <p:nvPr/>
        </p:nvCxnSpPr>
        <p:spPr>
          <a:xfrm>
            <a:off x="25311100" y="70612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50" name="DGM">
            <a:extLst>
              <a:ext uri="{FF2B5EF4-FFF2-40B4-BE49-F238E27FC236}">
                <a16:creationId xmlns:a16="http://schemas.microsoft.com/office/drawing/2014/main" id="{7DF71218-A615-AA7B-0D66-6068073BCA43}"/>
              </a:ext>
            </a:extLst>
          </p:cNvPr>
          <p:cNvCxnSpPr/>
          <p:nvPr/>
        </p:nvCxnSpPr>
        <p:spPr>
          <a:xfrm>
            <a:off x="25311100" y="73025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51" name="DGM">
            <a:extLst>
              <a:ext uri="{FF2B5EF4-FFF2-40B4-BE49-F238E27FC236}">
                <a16:creationId xmlns:a16="http://schemas.microsoft.com/office/drawing/2014/main" id="{CA142893-A1FA-D3AA-C098-9E6F847647A1}"/>
              </a:ext>
            </a:extLst>
          </p:cNvPr>
          <p:cNvCxnSpPr/>
          <p:nvPr/>
        </p:nvCxnSpPr>
        <p:spPr>
          <a:xfrm>
            <a:off x="25311100" y="75438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52" name="DGM">
            <a:extLst>
              <a:ext uri="{FF2B5EF4-FFF2-40B4-BE49-F238E27FC236}">
                <a16:creationId xmlns:a16="http://schemas.microsoft.com/office/drawing/2014/main" id="{3F1E00FF-1A1C-0E72-C9B7-46E2E9F074E3}"/>
              </a:ext>
            </a:extLst>
          </p:cNvPr>
          <p:cNvCxnSpPr/>
          <p:nvPr/>
        </p:nvCxnSpPr>
        <p:spPr>
          <a:xfrm>
            <a:off x="25311100" y="77851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53" name="DGM">
            <a:extLst>
              <a:ext uri="{FF2B5EF4-FFF2-40B4-BE49-F238E27FC236}">
                <a16:creationId xmlns:a16="http://schemas.microsoft.com/office/drawing/2014/main" id="{EC6698DC-7FB0-001D-610A-52DE3828D073}"/>
              </a:ext>
            </a:extLst>
          </p:cNvPr>
          <p:cNvCxnSpPr/>
          <p:nvPr/>
        </p:nvCxnSpPr>
        <p:spPr>
          <a:xfrm>
            <a:off x="25311100" y="80264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54" name="DGM">
            <a:extLst>
              <a:ext uri="{FF2B5EF4-FFF2-40B4-BE49-F238E27FC236}">
                <a16:creationId xmlns:a16="http://schemas.microsoft.com/office/drawing/2014/main" id="{E8159093-956B-9ECE-F61F-45B32796DD55}"/>
              </a:ext>
            </a:extLst>
          </p:cNvPr>
          <p:cNvCxnSpPr/>
          <p:nvPr/>
        </p:nvCxnSpPr>
        <p:spPr>
          <a:xfrm>
            <a:off x="25311100" y="82677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55" name="DGM">
            <a:extLst>
              <a:ext uri="{FF2B5EF4-FFF2-40B4-BE49-F238E27FC236}">
                <a16:creationId xmlns:a16="http://schemas.microsoft.com/office/drawing/2014/main" id="{3159F903-6B96-C991-082E-1397090B3245}"/>
              </a:ext>
            </a:extLst>
          </p:cNvPr>
          <p:cNvCxnSpPr/>
          <p:nvPr/>
        </p:nvCxnSpPr>
        <p:spPr>
          <a:xfrm>
            <a:off x="25311100" y="85090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56" name="DGM">
            <a:extLst>
              <a:ext uri="{FF2B5EF4-FFF2-40B4-BE49-F238E27FC236}">
                <a16:creationId xmlns:a16="http://schemas.microsoft.com/office/drawing/2014/main" id="{EED00A38-7C4B-E4DF-DAC6-D0BF194F4020}"/>
              </a:ext>
            </a:extLst>
          </p:cNvPr>
          <p:cNvCxnSpPr/>
          <p:nvPr/>
        </p:nvCxnSpPr>
        <p:spPr>
          <a:xfrm>
            <a:off x="25311100" y="8750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57" name="DGM">
            <a:extLst>
              <a:ext uri="{FF2B5EF4-FFF2-40B4-BE49-F238E27FC236}">
                <a16:creationId xmlns:a16="http://schemas.microsoft.com/office/drawing/2014/main" id="{26475F1C-0331-199F-1006-54F6562E73E5}"/>
              </a:ext>
            </a:extLst>
          </p:cNvPr>
          <p:cNvCxnSpPr/>
          <p:nvPr/>
        </p:nvCxnSpPr>
        <p:spPr>
          <a:xfrm>
            <a:off x="25311100" y="8991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58" name="DGM">
            <a:extLst>
              <a:ext uri="{FF2B5EF4-FFF2-40B4-BE49-F238E27FC236}">
                <a16:creationId xmlns:a16="http://schemas.microsoft.com/office/drawing/2014/main" id="{CF2FF0D7-60F2-8FCF-43F0-694EB177B11D}"/>
              </a:ext>
            </a:extLst>
          </p:cNvPr>
          <p:cNvCxnSpPr/>
          <p:nvPr/>
        </p:nvCxnSpPr>
        <p:spPr>
          <a:xfrm>
            <a:off x="25311100" y="9232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59" name="DGM">
            <a:extLst>
              <a:ext uri="{FF2B5EF4-FFF2-40B4-BE49-F238E27FC236}">
                <a16:creationId xmlns:a16="http://schemas.microsoft.com/office/drawing/2014/main" id="{AA834AF2-4EF9-7412-48B4-E7419ADBD274}"/>
              </a:ext>
            </a:extLst>
          </p:cNvPr>
          <p:cNvCxnSpPr/>
          <p:nvPr/>
        </p:nvCxnSpPr>
        <p:spPr>
          <a:xfrm>
            <a:off x="25311100" y="94742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60" name="DGM">
            <a:extLst>
              <a:ext uri="{FF2B5EF4-FFF2-40B4-BE49-F238E27FC236}">
                <a16:creationId xmlns:a16="http://schemas.microsoft.com/office/drawing/2014/main" id="{872DDD9B-704B-40F8-FA54-F9A9DED66CC4}"/>
              </a:ext>
            </a:extLst>
          </p:cNvPr>
          <p:cNvCxnSpPr/>
          <p:nvPr/>
        </p:nvCxnSpPr>
        <p:spPr>
          <a:xfrm>
            <a:off x="25311100" y="97155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61" name="DGM">
            <a:extLst>
              <a:ext uri="{FF2B5EF4-FFF2-40B4-BE49-F238E27FC236}">
                <a16:creationId xmlns:a16="http://schemas.microsoft.com/office/drawing/2014/main" id="{4B259667-DE3B-7ACD-CDD0-925E2D42A659}"/>
              </a:ext>
            </a:extLst>
          </p:cNvPr>
          <p:cNvCxnSpPr/>
          <p:nvPr/>
        </p:nvCxnSpPr>
        <p:spPr>
          <a:xfrm>
            <a:off x="25311100" y="99568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62" name="DGM">
            <a:extLst>
              <a:ext uri="{FF2B5EF4-FFF2-40B4-BE49-F238E27FC236}">
                <a16:creationId xmlns:a16="http://schemas.microsoft.com/office/drawing/2014/main" id="{E99555BB-68D6-6F59-A2E6-17F58A16016B}"/>
              </a:ext>
            </a:extLst>
          </p:cNvPr>
          <p:cNvCxnSpPr/>
          <p:nvPr/>
        </p:nvCxnSpPr>
        <p:spPr>
          <a:xfrm>
            <a:off x="25311100" y="101981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63" name="DGM">
            <a:extLst>
              <a:ext uri="{FF2B5EF4-FFF2-40B4-BE49-F238E27FC236}">
                <a16:creationId xmlns:a16="http://schemas.microsoft.com/office/drawing/2014/main" id="{C12FBDCF-E1DA-8F10-E9FA-3D77E57A8B06}"/>
              </a:ext>
            </a:extLst>
          </p:cNvPr>
          <p:cNvCxnSpPr/>
          <p:nvPr/>
        </p:nvCxnSpPr>
        <p:spPr>
          <a:xfrm>
            <a:off x="25311100" y="104394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792" name="DGM">
            <a:extLst>
              <a:ext uri="{FF2B5EF4-FFF2-40B4-BE49-F238E27FC236}">
                <a16:creationId xmlns:a16="http://schemas.microsoft.com/office/drawing/2014/main" id="{78E9456D-A6E4-4A1A-F532-A183668713AE}"/>
              </a:ext>
            </a:extLst>
          </p:cNvPr>
          <p:cNvCxnSpPr/>
          <p:nvPr/>
        </p:nvCxnSpPr>
        <p:spPr>
          <a:xfrm>
            <a:off x="25311100" y="106807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793" name="DGM">
            <a:extLst>
              <a:ext uri="{FF2B5EF4-FFF2-40B4-BE49-F238E27FC236}">
                <a16:creationId xmlns:a16="http://schemas.microsoft.com/office/drawing/2014/main" id="{1316DBC2-FBCD-802E-8C52-F35BA4F34C5A}"/>
              </a:ext>
            </a:extLst>
          </p:cNvPr>
          <p:cNvCxnSpPr/>
          <p:nvPr/>
        </p:nvCxnSpPr>
        <p:spPr>
          <a:xfrm>
            <a:off x="25311100" y="109220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794" name="DGM">
            <a:extLst>
              <a:ext uri="{FF2B5EF4-FFF2-40B4-BE49-F238E27FC236}">
                <a16:creationId xmlns:a16="http://schemas.microsoft.com/office/drawing/2014/main" id="{B42438B9-1FF8-4583-1C28-F376C7359804}"/>
              </a:ext>
            </a:extLst>
          </p:cNvPr>
          <p:cNvCxnSpPr/>
          <p:nvPr/>
        </p:nvCxnSpPr>
        <p:spPr>
          <a:xfrm>
            <a:off x="25311100" y="111633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795" name="DGM">
            <a:extLst>
              <a:ext uri="{FF2B5EF4-FFF2-40B4-BE49-F238E27FC236}">
                <a16:creationId xmlns:a16="http://schemas.microsoft.com/office/drawing/2014/main" id="{7B32EBEB-36AF-5F37-1196-7B58C36F89BB}"/>
              </a:ext>
            </a:extLst>
          </p:cNvPr>
          <p:cNvCxnSpPr/>
          <p:nvPr/>
        </p:nvCxnSpPr>
        <p:spPr>
          <a:xfrm>
            <a:off x="25311100" y="114046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796" name="DGM">
            <a:extLst>
              <a:ext uri="{FF2B5EF4-FFF2-40B4-BE49-F238E27FC236}">
                <a16:creationId xmlns:a16="http://schemas.microsoft.com/office/drawing/2014/main" id="{A4859165-0DB3-E731-E842-7AC5ED9EC121}"/>
              </a:ext>
            </a:extLst>
          </p:cNvPr>
          <p:cNvCxnSpPr/>
          <p:nvPr/>
        </p:nvCxnSpPr>
        <p:spPr>
          <a:xfrm>
            <a:off x="25311100" y="11645900"/>
            <a:ext cx="96520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1797" name="DGM">
            <a:extLst>
              <a:ext uri="{FF2B5EF4-FFF2-40B4-BE49-F238E27FC236}">
                <a16:creationId xmlns:a16="http://schemas.microsoft.com/office/drawing/2014/main" id="{C3B9E192-D0CF-5392-4147-6CBB5237F9A8}"/>
              </a:ext>
            </a:extLst>
          </p:cNvPr>
          <p:cNvCxnSpPr/>
          <p:nvPr/>
        </p:nvCxnSpPr>
        <p:spPr>
          <a:xfrm>
            <a:off x="25311100" y="60960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798" name="DGM">
            <a:extLst>
              <a:ext uri="{FF2B5EF4-FFF2-40B4-BE49-F238E27FC236}">
                <a16:creationId xmlns:a16="http://schemas.microsoft.com/office/drawing/2014/main" id="{988B3CBA-A278-CE9D-1D5F-256DC74F1601}"/>
              </a:ext>
            </a:extLst>
          </p:cNvPr>
          <p:cNvCxnSpPr/>
          <p:nvPr/>
        </p:nvCxnSpPr>
        <p:spPr>
          <a:xfrm>
            <a:off x="25311100" y="118872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799" name="DGM">
            <a:extLst>
              <a:ext uri="{FF2B5EF4-FFF2-40B4-BE49-F238E27FC236}">
                <a16:creationId xmlns:a16="http://schemas.microsoft.com/office/drawing/2014/main" id="{51660911-0840-3841-990A-DC7F1CAFD211}"/>
              </a:ext>
            </a:extLst>
          </p:cNvPr>
          <p:cNvCxnSpPr/>
          <p:nvPr/>
        </p:nvCxnSpPr>
        <p:spPr>
          <a:xfrm>
            <a:off x="253111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3" name="DGM">
            <a:extLst>
              <a:ext uri="{FF2B5EF4-FFF2-40B4-BE49-F238E27FC236}">
                <a16:creationId xmlns:a16="http://schemas.microsoft.com/office/drawing/2014/main" id="{6EA1E5F3-7557-66F4-6861-07AAD014A35B}"/>
              </a:ext>
            </a:extLst>
          </p:cNvPr>
          <p:cNvCxnSpPr/>
          <p:nvPr/>
        </p:nvCxnSpPr>
        <p:spPr>
          <a:xfrm>
            <a:off x="349631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4" name="DGM">
            <a:extLst>
              <a:ext uri="{FF2B5EF4-FFF2-40B4-BE49-F238E27FC236}">
                <a16:creationId xmlns:a16="http://schemas.microsoft.com/office/drawing/2014/main" id="{1C65FB60-2E87-FF7E-68EC-2E1AC948B714}"/>
              </a:ext>
            </a:extLst>
          </p:cNvPr>
          <p:cNvCxnSpPr/>
          <p:nvPr/>
        </p:nvCxnSpPr>
        <p:spPr>
          <a:xfrm>
            <a:off x="272415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5" name="DGM">
            <a:extLst>
              <a:ext uri="{FF2B5EF4-FFF2-40B4-BE49-F238E27FC236}">
                <a16:creationId xmlns:a16="http://schemas.microsoft.com/office/drawing/2014/main" id="{FA378291-2906-E977-757E-7AFACE153A56}"/>
              </a:ext>
            </a:extLst>
          </p:cNvPr>
          <p:cNvCxnSpPr/>
          <p:nvPr/>
        </p:nvCxnSpPr>
        <p:spPr>
          <a:xfrm>
            <a:off x="291719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6" name="DGM">
            <a:extLst>
              <a:ext uri="{FF2B5EF4-FFF2-40B4-BE49-F238E27FC236}">
                <a16:creationId xmlns:a16="http://schemas.microsoft.com/office/drawing/2014/main" id="{F6287F7E-8664-4B96-14AE-8A2BD17A4296}"/>
              </a:ext>
            </a:extLst>
          </p:cNvPr>
          <p:cNvCxnSpPr/>
          <p:nvPr/>
        </p:nvCxnSpPr>
        <p:spPr>
          <a:xfrm>
            <a:off x="311023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7" name="DGM">
            <a:extLst>
              <a:ext uri="{FF2B5EF4-FFF2-40B4-BE49-F238E27FC236}">
                <a16:creationId xmlns:a16="http://schemas.microsoft.com/office/drawing/2014/main" id="{6B6B5199-1816-34F2-C814-BBD314CE899C}"/>
              </a:ext>
            </a:extLst>
          </p:cNvPr>
          <p:cNvCxnSpPr/>
          <p:nvPr/>
        </p:nvCxnSpPr>
        <p:spPr>
          <a:xfrm>
            <a:off x="33032700" y="6096000"/>
            <a:ext cx="0" cy="57912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8" name="DGM">
            <a:extLst>
              <a:ext uri="{FF2B5EF4-FFF2-40B4-BE49-F238E27FC236}">
                <a16:creationId xmlns:a16="http://schemas.microsoft.com/office/drawing/2014/main" id="{E00F853D-5CCD-043A-08B1-D65D49DD06AF}"/>
              </a:ext>
            </a:extLst>
          </p:cNvPr>
          <p:cNvCxnSpPr/>
          <p:nvPr/>
        </p:nvCxnSpPr>
        <p:spPr>
          <a:xfrm>
            <a:off x="25311100" y="80264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1989" name="DGM">
            <a:extLst>
              <a:ext uri="{FF2B5EF4-FFF2-40B4-BE49-F238E27FC236}">
                <a16:creationId xmlns:a16="http://schemas.microsoft.com/office/drawing/2014/main" id="{61D0EE90-1763-B08F-2505-1261F746A0E6}"/>
              </a:ext>
            </a:extLst>
          </p:cNvPr>
          <p:cNvCxnSpPr/>
          <p:nvPr/>
        </p:nvCxnSpPr>
        <p:spPr>
          <a:xfrm>
            <a:off x="25311100" y="9956800"/>
            <a:ext cx="96520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1998" name="DGM">
            <a:extLst>
              <a:ext uri="{FF2B5EF4-FFF2-40B4-BE49-F238E27FC236}">
                <a16:creationId xmlns:a16="http://schemas.microsoft.com/office/drawing/2014/main" id="{4549749F-B59B-4BF7-8DAF-3340E97A8BDD}"/>
              </a:ext>
            </a:extLst>
          </p:cNvPr>
          <p:cNvSpPr/>
          <p:nvPr/>
        </p:nvSpPr>
        <p:spPr>
          <a:xfrm>
            <a:off x="18796000" y="12496800"/>
            <a:ext cx="5791200" cy="3860800"/>
          </a:xfrm>
          <a:prstGeom prst="rect">
            <a:avLst/>
          </a:prstGeom>
          <a:solidFill>
            <a:srgbClr val="DFF0C2"/>
          </a:solidFill>
          <a:ln w="12700">
            <a:solidFill>
              <a:srgbClr val="76B900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1999" name="DGM">
            <a:extLst>
              <a:ext uri="{FF2B5EF4-FFF2-40B4-BE49-F238E27FC236}">
                <a16:creationId xmlns:a16="http://schemas.microsoft.com/office/drawing/2014/main" id="{15BF15A5-0E74-9684-AB0B-F11700DF9EB0}"/>
              </a:ext>
            </a:extLst>
          </p:cNvPr>
          <p:cNvCxnSpPr/>
          <p:nvPr/>
        </p:nvCxnSpPr>
        <p:spPr>
          <a:xfrm>
            <a:off x="19037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00" name="DGM">
            <a:extLst>
              <a:ext uri="{FF2B5EF4-FFF2-40B4-BE49-F238E27FC236}">
                <a16:creationId xmlns:a16="http://schemas.microsoft.com/office/drawing/2014/main" id="{577FF5BE-7B38-5CB7-E44A-7BFAD6657800}"/>
              </a:ext>
            </a:extLst>
          </p:cNvPr>
          <p:cNvCxnSpPr/>
          <p:nvPr/>
        </p:nvCxnSpPr>
        <p:spPr>
          <a:xfrm>
            <a:off x="19278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01" name="DGM">
            <a:extLst>
              <a:ext uri="{FF2B5EF4-FFF2-40B4-BE49-F238E27FC236}">
                <a16:creationId xmlns:a16="http://schemas.microsoft.com/office/drawing/2014/main" id="{50B82BAE-EC95-0B8A-6204-1218BED264DF}"/>
              </a:ext>
            </a:extLst>
          </p:cNvPr>
          <p:cNvCxnSpPr/>
          <p:nvPr/>
        </p:nvCxnSpPr>
        <p:spPr>
          <a:xfrm>
            <a:off x="19519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03" name="DGM">
            <a:extLst>
              <a:ext uri="{FF2B5EF4-FFF2-40B4-BE49-F238E27FC236}">
                <a16:creationId xmlns:a16="http://schemas.microsoft.com/office/drawing/2014/main" id="{2CA7395C-696D-A113-74EA-37E44D31D10A}"/>
              </a:ext>
            </a:extLst>
          </p:cNvPr>
          <p:cNvCxnSpPr/>
          <p:nvPr/>
        </p:nvCxnSpPr>
        <p:spPr>
          <a:xfrm>
            <a:off x="197612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04" name="DGM">
            <a:extLst>
              <a:ext uri="{FF2B5EF4-FFF2-40B4-BE49-F238E27FC236}">
                <a16:creationId xmlns:a16="http://schemas.microsoft.com/office/drawing/2014/main" id="{D9DCBCB4-6409-86A8-8D0C-FFC92AE241D4}"/>
              </a:ext>
            </a:extLst>
          </p:cNvPr>
          <p:cNvCxnSpPr/>
          <p:nvPr/>
        </p:nvCxnSpPr>
        <p:spPr>
          <a:xfrm>
            <a:off x="200025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06" name="DGM">
            <a:extLst>
              <a:ext uri="{FF2B5EF4-FFF2-40B4-BE49-F238E27FC236}">
                <a16:creationId xmlns:a16="http://schemas.microsoft.com/office/drawing/2014/main" id="{E86B143C-6E3E-66F7-98B0-9DB938553B49}"/>
              </a:ext>
            </a:extLst>
          </p:cNvPr>
          <p:cNvCxnSpPr/>
          <p:nvPr/>
        </p:nvCxnSpPr>
        <p:spPr>
          <a:xfrm>
            <a:off x="202438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07" name="DGM">
            <a:extLst>
              <a:ext uri="{FF2B5EF4-FFF2-40B4-BE49-F238E27FC236}">
                <a16:creationId xmlns:a16="http://schemas.microsoft.com/office/drawing/2014/main" id="{D1997134-CDE5-8364-F09F-A670D52D412A}"/>
              </a:ext>
            </a:extLst>
          </p:cNvPr>
          <p:cNvCxnSpPr/>
          <p:nvPr/>
        </p:nvCxnSpPr>
        <p:spPr>
          <a:xfrm>
            <a:off x="204851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08" name="DGM">
            <a:extLst>
              <a:ext uri="{FF2B5EF4-FFF2-40B4-BE49-F238E27FC236}">
                <a16:creationId xmlns:a16="http://schemas.microsoft.com/office/drawing/2014/main" id="{BCEE78F4-9F90-31A4-2E74-4E897A04945B}"/>
              </a:ext>
            </a:extLst>
          </p:cNvPr>
          <p:cNvCxnSpPr/>
          <p:nvPr/>
        </p:nvCxnSpPr>
        <p:spPr>
          <a:xfrm>
            <a:off x="207264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09" name="DGM">
            <a:extLst>
              <a:ext uri="{FF2B5EF4-FFF2-40B4-BE49-F238E27FC236}">
                <a16:creationId xmlns:a16="http://schemas.microsoft.com/office/drawing/2014/main" id="{14AC4E00-7F31-CFC2-B610-CEE964B825E8}"/>
              </a:ext>
            </a:extLst>
          </p:cNvPr>
          <p:cNvCxnSpPr/>
          <p:nvPr/>
        </p:nvCxnSpPr>
        <p:spPr>
          <a:xfrm>
            <a:off x="209677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10" name="DGM">
            <a:extLst>
              <a:ext uri="{FF2B5EF4-FFF2-40B4-BE49-F238E27FC236}">
                <a16:creationId xmlns:a16="http://schemas.microsoft.com/office/drawing/2014/main" id="{EB97DF1C-2167-20BC-B8A8-2B7B786A8098}"/>
              </a:ext>
            </a:extLst>
          </p:cNvPr>
          <p:cNvCxnSpPr/>
          <p:nvPr/>
        </p:nvCxnSpPr>
        <p:spPr>
          <a:xfrm>
            <a:off x="212090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11" name="DGM">
            <a:extLst>
              <a:ext uri="{FF2B5EF4-FFF2-40B4-BE49-F238E27FC236}">
                <a16:creationId xmlns:a16="http://schemas.microsoft.com/office/drawing/2014/main" id="{8560F574-79CC-7E34-5BE8-CAFA97619B4D}"/>
              </a:ext>
            </a:extLst>
          </p:cNvPr>
          <p:cNvCxnSpPr/>
          <p:nvPr/>
        </p:nvCxnSpPr>
        <p:spPr>
          <a:xfrm>
            <a:off x="21450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12" name="DGM">
            <a:extLst>
              <a:ext uri="{FF2B5EF4-FFF2-40B4-BE49-F238E27FC236}">
                <a16:creationId xmlns:a16="http://schemas.microsoft.com/office/drawing/2014/main" id="{249D781E-9D9A-D0E5-E250-883ADBB98FE7}"/>
              </a:ext>
            </a:extLst>
          </p:cNvPr>
          <p:cNvCxnSpPr/>
          <p:nvPr/>
        </p:nvCxnSpPr>
        <p:spPr>
          <a:xfrm>
            <a:off x="21691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13" name="DGM">
            <a:extLst>
              <a:ext uri="{FF2B5EF4-FFF2-40B4-BE49-F238E27FC236}">
                <a16:creationId xmlns:a16="http://schemas.microsoft.com/office/drawing/2014/main" id="{29CB451A-3BC9-4253-015C-2DF36A5A8FF5}"/>
              </a:ext>
            </a:extLst>
          </p:cNvPr>
          <p:cNvCxnSpPr/>
          <p:nvPr/>
        </p:nvCxnSpPr>
        <p:spPr>
          <a:xfrm>
            <a:off x="21932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14" name="DGM">
            <a:extLst>
              <a:ext uri="{FF2B5EF4-FFF2-40B4-BE49-F238E27FC236}">
                <a16:creationId xmlns:a16="http://schemas.microsoft.com/office/drawing/2014/main" id="{CBF7F44C-7365-7059-BDD3-56637C0D6ABB}"/>
              </a:ext>
            </a:extLst>
          </p:cNvPr>
          <p:cNvCxnSpPr/>
          <p:nvPr/>
        </p:nvCxnSpPr>
        <p:spPr>
          <a:xfrm>
            <a:off x="221742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15" name="DGM">
            <a:extLst>
              <a:ext uri="{FF2B5EF4-FFF2-40B4-BE49-F238E27FC236}">
                <a16:creationId xmlns:a16="http://schemas.microsoft.com/office/drawing/2014/main" id="{51BF925D-5736-23B1-3D83-351645D7AE32}"/>
              </a:ext>
            </a:extLst>
          </p:cNvPr>
          <p:cNvCxnSpPr/>
          <p:nvPr/>
        </p:nvCxnSpPr>
        <p:spPr>
          <a:xfrm>
            <a:off x="224155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16" name="DGM">
            <a:extLst>
              <a:ext uri="{FF2B5EF4-FFF2-40B4-BE49-F238E27FC236}">
                <a16:creationId xmlns:a16="http://schemas.microsoft.com/office/drawing/2014/main" id="{53DAAC9F-D496-FDDC-B0DB-CA0DE9F6C67E}"/>
              </a:ext>
            </a:extLst>
          </p:cNvPr>
          <p:cNvCxnSpPr/>
          <p:nvPr/>
        </p:nvCxnSpPr>
        <p:spPr>
          <a:xfrm>
            <a:off x="226568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17" name="DGM">
            <a:extLst>
              <a:ext uri="{FF2B5EF4-FFF2-40B4-BE49-F238E27FC236}">
                <a16:creationId xmlns:a16="http://schemas.microsoft.com/office/drawing/2014/main" id="{B7CDD877-A5E0-1327-99E5-09405AD12104}"/>
              </a:ext>
            </a:extLst>
          </p:cNvPr>
          <p:cNvCxnSpPr/>
          <p:nvPr/>
        </p:nvCxnSpPr>
        <p:spPr>
          <a:xfrm>
            <a:off x="228981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22" name="DGM">
            <a:extLst>
              <a:ext uri="{FF2B5EF4-FFF2-40B4-BE49-F238E27FC236}">
                <a16:creationId xmlns:a16="http://schemas.microsoft.com/office/drawing/2014/main" id="{F55CFFF3-59B1-B7EF-8634-C016422D2AB7}"/>
              </a:ext>
            </a:extLst>
          </p:cNvPr>
          <p:cNvCxnSpPr/>
          <p:nvPr/>
        </p:nvCxnSpPr>
        <p:spPr>
          <a:xfrm>
            <a:off x="231394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23" name="DGM">
            <a:extLst>
              <a:ext uri="{FF2B5EF4-FFF2-40B4-BE49-F238E27FC236}">
                <a16:creationId xmlns:a16="http://schemas.microsoft.com/office/drawing/2014/main" id="{8607CD3E-B98F-88B8-AAD8-7B64A7C9CED5}"/>
              </a:ext>
            </a:extLst>
          </p:cNvPr>
          <p:cNvCxnSpPr/>
          <p:nvPr/>
        </p:nvCxnSpPr>
        <p:spPr>
          <a:xfrm>
            <a:off x="233807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24" name="DGM">
            <a:extLst>
              <a:ext uri="{FF2B5EF4-FFF2-40B4-BE49-F238E27FC236}">
                <a16:creationId xmlns:a16="http://schemas.microsoft.com/office/drawing/2014/main" id="{FD3139F2-2324-23BA-1B54-D5FAFE836E3F}"/>
              </a:ext>
            </a:extLst>
          </p:cNvPr>
          <p:cNvCxnSpPr/>
          <p:nvPr/>
        </p:nvCxnSpPr>
        <p:spPr>
          <a:xfrm>
            <a:off x="236220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25" name="DGM">
            <a:extLst>
              <a:ext uri="{FF2B5EF4-FFF2-40B4-BE49-F238E27FC236}">
                <a16:creationId xmlns:a16="http://schemas.microsoft.com/office/drawing/2014/main" id="{8A409A63-D6D5-6D78-C535-C1654067D889}"/>
              </a:ext>
            </a:extLst>
          </p:cNvPr>
          <p:cNvCxnSpPr/>
          <p:nvPr/>
        </p:nvCxnSpPr>
        <p:spPr>
          <a:xfrm>
            <a:off x="238633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26" name="DGM">
            <a:extLst>
              <a:ext uri="{FF2B5EF4-FFF2-40B4-BE49-F238E27FC236}">
                <a16:creationId xmlns:a16="http://schemas.microsoft.com/office/drawing/2014/main" id="{CA914C54-FD92-4655-ED95-000DD7E6C2F5}"/>
              </a:ext>
            </a:extLst>
          </p:cNvPr>
          <p:cNvCxnSpPr/>
          <p:nvPr/>
        </p:nvCxnSpPr>
        <p:spPr>
          <a:xfrm>
            <a:off x="241046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27" name="DGM">
            <a:extLst>
              <a:ext uri="{FF2B5EF4-FFF2-40B4-BE49-F238E27FC236}">
                <a16:creationId xmlns:a16="http://schemas.microsoft.com/office/drawing/2014/main" id="{3041EE93-9855-DDE0-1FA4-D5DB668F5E6D}"/>
              </a:ext>
            </a:extLst>
          </p:cNvPr>
          <p:cNvCxnSpPr/>
          <p:nvPr/>
        </p:nvCxnSpPr>
        <p:spPr>
          <a:xfrm>
            <a:off x="24345900" y="12496800"/>
            <a:ext cx="0" cy="386080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28" name="DGM">
            <a:extLst>
              <a:ext uri="{FF2B5EF4-FFF2-40B4-BE49-F238E27FC236}">
                <a16:creationId xmlns:a16="http://schemas.microsoft.com/office/drawing/2014/main" id="{D18282A8-E29C-2E25-1092-C2096BC156E1}"/>
              </a:ext>
            </a:extLst>
          </p:cNvPr>
          <p:cNvCxnSpPr/>
          <p:nvPr/>
        </p:nvCxnSpPr>
        <p:spPr>
          <a:xfrm>
            <a:off x="18796000" y="127381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29" name="DGM">
            <a:extLst>
              <a:ext uri="{FF2B5EF4-FFF2-40B4-BE49-F238E27FC236}">
                <a16:creationId xmlns:a16="http://schemas.microsoft.com/office/drawing/2014/main" id="{3C0DF421-4423-8ABF-49D3-95E251A522DB}"/>
              </a:ext>
            </a:extLst>
          </p:cNvPr>
          <p:cNvCxnSpPr/>
          <p:nvPr/>
        </p:nvCxnSpPr>
        <p:spPr>
          <a:xfrm>
            <a:off x="18796000" y="129794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30" name="DGM">
            <a:extLst>
              <a:ext uri="{FF2B5EF4-FFF2-40B4-BE49-F238E27FC236}">
                <a16:creationId xmlns:a16="http://schemas.microsoft.com/office/drawing/2014/main" id="{789EB11C-A63F-264E-4EF6-7365CD0A2B2D}"/>
              </a:ext>
            </a:extLst>
          </p:cNvPr>
          <p:cNvCxnSpPr/>
          <p:nvPr/>
        </p:nvCxnSpPr>
        <p:spPr>
          <a:xfrm>
            <a:off x="18796000" y="132207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31" name="DGM">
            <a:extLst>
              <a:ext uri="{FF2B5EF4-FFF2-40B4-BE49-F238E27FC236}">
                <a16:creationId xmlns:a16="http://schemas.microsoft.com/office/drawing/2014/main" id="{5FE3E4BD-C75A-DEB7-32E4-C4631F018F63}"/>
              </a:ext>
            </a:extLst>
          </p:cNvPr>
          <p:cNvCxnSpPr/>
          <p:nvPr/>
        </p:nvCxnSpPr>
        <p:spPr>
          <a:xfrm>
            <a:off x="18796000" y="134620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32" name="DGM">
            <a:extLst>
              <a:ext uri="{FF2B5EF4-FFF2-40B4-BE49-F238E27FC236}">
                <a16:creationId xmlns:a16="http://schemas.microsoft.com/office/drawing/2014/main" id="{4ADF7086-E342-DE83-F81C-DC451659241C}"/>
              </a:ext>
            </a:extLst>
          </p:cNvPr>
          <p:cNvCxnSpPr/>
          <p:nvPr/>
        </p:nvCxnSpPr>
        <p:spPr>
          <a:xfrm>
            <a:off x="18796000" y="137033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33" name="DGM">
            <a:extLst>
              <a:ext uri="{FF2B5EF4-FFF2-40B4-BE49-F238E27FC236}">
                <a16:creationId xmlns:a16="http://schemas.microsoft.com/office/drawing/2014/main" id="{E0B80D60-32EF-62AD-12E6-94F55EC75AB7}"/>
              </a:ext>
            </a:extLst>
          </p:cNvPr>
          <p:cNvCxnSpPr/>
          <p:nvPr/>
        </p:nvCxnSpPr>
        <p:spPr>
          <a:xfrm>
            <a:off x="18796000" y="139446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34" name="DGM">
            <a:extLst>
              <a:ext uri="{FF2B5EF4-FFF2-40B4-BE49-F238E27FC236}">
                <a16:creationId xmlns:a16="http://schemas.microsoft.com/office/drawing/2014/main" id="{A8D6BF44-AB2B-6617-8D91-C3FB0117C4CB}"/>
              </a:ext>
            </a:extLst>
          </p:cNvPr>
          <p:cNvCxnSpPr/>
          <p:nvPr/>
        </p:nvCxnSpPr>
        <p:spPr>
          <a:xfrm>
            <a:off x="18796000" y="141859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35" name="DGM">
            <a:extLst>
              <a:ext uri="{FF2B5EF4-FFF2-40B4-BE49-F238E27FC236}">
                <a16:creationId xmlns:a16="http://schemas.microsoft.com/office/drawing/2014/main" id="{E09DDCA0-8910-8D7C-ABEA-4D53D8C76C95}"/>
              </a:ext>
            </a:extLst>
          </p:cNvPr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36" name="DGM">
            <a:extLst>
              <a:ext uri="{FF2B5EF4-FFF2-40B4-BE49-F238E27FC236}">
                <a16:creationId xmlns:a16="http://schemas.microsoft.com/office/drawing/2014/main" id="{8AA8B0DD-1A43-F343-BCC6-CEE9E26F2558}"/>
              </a:ext>
            </a:extLst>
          </p:cNvPr>
          <p:cNvCxnSpPr/>
          <p:nvPr/>
        </p:nvCxnSpPr>
        <p:spPr>
          <a:xfrm>
            <a:off x="18796000" y="146685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37" name="DGM">
            <a:extLst>
              <a:ext uri="{FF2B5EF4-FFF2-40B4-BE49-F238E27FC236}">
                <a16:creationId xmlns:a16="http://schemas.microsoft.com/office/drawing/2014/main" id="{F70ABCAE-0989-124E-8744-22BE38110996}"/>
              </a:ext>
            </a:extLst>
          </p:cNvPr>
          <p:cNvCxnSpPr/>
          <p:nvPr/>
        </p:nvCxnSpPr>
        <p:spPr>
          <a:xfrm>
            <a:off x="18796000" y="149098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38" name="DGM">
            <a:extLst>
              <a:ext uri="{FF2B5EF4-FFF2-40B4-BE49-F238E27FC236}">
                <a16:creationId xmlns:a16="http://schemas.microsoft.com/office/drawing/2014/main" id="{C29874BE-973F-A2CC-19A6-39222E80D0FD}"/>
              </a:ext>
            </a:extLst>
          </p:cNvPr>
          <p:cNvCxnSpPr/>
          <p:nvPr/>
        </p:nvCxnSpPr>
        <p:spPr>
          <a:xfrm>
            <a:off x="18796000" y="151511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39" name="DGM">
            <a:extLst>
              <a:ext uri="{FF2B5EF4-FFF2-40B4-BE49-F238E27FC236}">
                <a16:creationId xmlns:a16="http://schemas.microsoft.com/office/drawing/2014/main" id="{84A533C5-E75B-0FD3-4C2F-B9E160316657}"/>
              </a:ext>
            </a:extLst>
          </p:cNvPr>
          <p:cNvCxnSpPr/>
          <p:nvPr/>
        </p:nvCxnSpPr>
        <p:spPr>
          <a:xfrm>
            <a:off x="18796000" y="153924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40" name="DGM">
            <a:extLst>
              <a:ext uri="{FF2B5EF4-FFF2-40B4-BE49-F238E27FC236}">
                <a16:creationId xmlns:a16="http://schemas.microsoft.com/office/drawing/2014/main" id="{94B64932-FDC1-DD9C-C365-208AA07D10C5}"/>
              </a:ext>
            </a:extLst>
          </p:cNvPr>
          <p:cNvCxnSpPr/>
          <p:nvPr/>
        </p:nvCxnSpPr>
        <p:spPr>
          <a:xfrm>
            <a:off x="18796000" y="156337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41" name="DGM">
            <a:extLst>
              <a:ext uri="{FF2B5EF4-FFF2-40B4-BE49-F238E27FC236}">
                <a16:creationId xmlns:a16="http://schemas.microsoft.com/office/drawing/2014/main" id="{54AFF8CB-B00F-C78C-D42E-52F273956641}"/>
              </a:ext>
            </a:extLst>
          </p:cNvPr>
          <p:cNvCxnSpPr/>
          <p:nvPr/>
        </p:nvCxnSpPr>
        <p:spPr>
          <a:xfrm>
            <a:off x="18796000" y="158750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42" name="DGM">
            <a:extLst>
              <a:ext uri="{FF2B5EF4-FFF2-40B4-BE49-F238E27FC236}">
                <a16:creationId xmlns:a16="http://schemas.microsoft.com/office/drawing/2014/main" id="{C8AE237E-4B34-C7A6-49D3-A2FDE8A80B5C}"/>
              </a:ext>
            </a:extLst>
          </p:cNvPr>
          <p:cNvCxnSpPr/>
          <p:nvPr/>
        </p:nvCxnSpPr>
        <p:spPr>
          <a:xfrm>
            <a:off x="18796000" y="16116300"/>
            <a:ext cx="5791200" cy="0"/>
          </a:xfrm>
          <a:prstGeom prst="line">
            <a:avLst/>
          </a:prstGeom>
          <a:ln w="3175" cap="flat">
            <a:solidFill>
              <a:srgbClr val="76B900"/>
            </a:solidFill>
          </a:ln>
        </p:spPr>
      </p:cxnSp>
      <p:cxnSp>
        <p:nvCxnSpPr>
          <p:cNvPr id="2043" name="DGM">
            <a:extLst>
              <a:ext uri="{FF2B5EF4-FFF2-40B4-BE49-F238E27FC236}">
                <a16:creationId xmlns:a16="http://schemas.microsoft.com/office/drawing/2014/main" id="{BC7C31EB-D4FC-06E3-C1E3-43EE11D15361}"/>
              </a:ext>
            </a:extLst>
          </p:cNvPr>
          <p:cNvCxnSpPr/>
          <p:nvPr/>
        </p:nvCxnSpPr>
        <p:spPr>
          <a:xfrm>
            <a:off x="18796000" y="124968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44" name="DGM">
            <a:extLst>
              <a:ext uri="{FF2B5EF4-FFF2-40B4-BE49-F238E27FC236}">
                <a16:creationId xmlns:a16="http://schemas.microsoft.com/office/drawing/2014/main" id="{C226DEE0-EBE3-A4EE-993C-767FE284408E}"/>
              </a:ext>
            </a:extLst>
          </p:cNvPr>
          <p:cNvCxnSpPr/>
          <p:nvPr/>
        </p:nvCxnSpPr>
        <p:spPr>
          <a:xfrm>
            <a:off x="18796000" y="163576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45" name="DGM">
            <a:extLst>
              <a:ext uri="{FF2B5EF4-FFF2-40B4-BE49-F238E27FC236}">
                <a16:creationId xmlns:a16="http://schemas.microsoft.com/office/drawing/2014/main" id="{0428355E-6CE9-9F44-19B5-99AB8BB1860E}"/>
              </a:ext>
            </a:extLst>
          </p:cNvPr>
          <p:cNvCxnSpPr/>
          <p:nvPr/>
        </p:nvCxnSpPr>
        <p:spPr>
          <a:xfrm>
            <a:off x="187960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46" name="DGM">
            <a:extLst>
              <a:ext uri="{FF2B5EF4-FFF2-40B4-BE49-F238E27FC236}">
                <a16:creationId xmlns:a16="http://schemas.microsoft.com/office/drawing/2014/main" id="{210AE52E-A74D-9C57-F63E-6DD34E7243E0}"/>
              </a:ext>
            </a:extLst>
          </p:cNvPr>
          <p:cNvCxnSpPr/>
          <p:nvPr/>
        </p:nvCxnSpPr>
        <p:spPr>
          <a:xfrm>
            <a:off x="245872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47" name="DGM">
            <a:extLst>
              <a:ext uri="{FF2B5EF4-FFF2-40B4-BE49-F238E27FC236}">
                <a16:creationId xmlns:a16="http://schemas.microsoft.com/office/drawing/2014/main" id="{BA017BBE-5E1C-B9AA-0A58-D7BD360373AA}"/>
              </a:ext>
            </a:extLst>
          </p:cNvPr>
          <p:cNvCxnSpPr/>
          <p:nvPr/>
        </p:nvCxnSpPr>
        <p:spPr>
          <a:xfrm>
            <a:off x="207264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48" name="DGM">
            <a:extLst>
              <a:ext uri="{FF2B5EF4-FFF2-40B4-BE49-F238E27FC236}">
                <a16:creationId xmlns:a16="http://schemas.microsoft.com/office/drawing/2014/main" id="{E65E549A-ED13-29D7-3465-D14DFAD5BE20}"/>
              </a:ext>
            </a:extLst>
          </p:cNvPr>
          <p:cNvCxnSpPr/>
          <p:nvPr/>
        </p:nvCxnSpPr>
        <p:spPr>
          <a:xfrm>
            <a:off x="22656800" y="12496800"/>
            <a:ext cx="0" cy="386080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cxnSp>
        <p:nvCxnSpPr>
          <p:cNvPr id="2049" name="DGM">
            <a:extLst>
              <a:ext uri="{FF2B5EF4-FFF2-40B4-BE49-F238E27FC236}">
                <a16:creationId xmlns:a16="http://schemas.microsoft.com/office/drawing/2014/main" id="{09BF3462-108B-8912-8727-4DAB28E290AC}"/>
              </a:ext>
            </a:extLst>
          </p:cNvPr>
          <p:cNvCxnSpPr/>
          <p:nvPr/>
        </p:nvCxnSpPr>
        <p:spPr>
          <a:xfrm>
            <a:off x="18796000" y="14427200"/>
            <a:ext cx="5791200" cy="0"/>
          </a:xfrm>
          <a:prstGeom prst="line">
            <a:avLst/>
          </a:prstGeom>
          <a:ln w="76200" cap="flat">
            <a:solidFill>
              <a:srgbClr val="000000"/>
            </a:solidFill>
          </a:ln>
        </p:spPr>
      </p:cxnSp>
      <p:sp>
        <p:nvSpPr>
          <p:cNvPr id="3400" name="SEL"/>
          <p:cNvSpPr/>
          <p:nvPr/>
        </p:nvSpPr>
        <p:spPr>
          <a:xfrm>
            <a:off x="18770600" y="12471400"/>
            <a:ext cx="5842000" cy="39116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01" name="SEL"/>
          <p:cNvSpPr/>
          <p:nvPr/>
        </p:nvSpPr>
        <p:spPr>
          <a:xfrm>
            <a:off x="25285700" y="6070600"/>
            <a:ext cx="9702800" cy="584200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00" name="Slide Number Placeholder 1799">
            <a:extLst>
              <a:ext uri="{FF2B5EF4-FFF2-40B4-BE49-F238E27FC236}">
                <a16:creationId xmlns:a16="http://schemas.microsoft.com/office/drawing/2014/main" id="{09E3BB83-8881-476E-DB35-A8E5534BF82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925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85D9A-A8D5-E987-F37B-CBAE1128D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de Right">
            <a:extLst>
              <a:ext uri="{FF2B5EF4-FFF2-40B4-BE49-F238E27FC236}">
                <a16:creationId xmlns:a16="http://schemas.microsoft.com/office/drawing/2014/main" id="{20F8D212-5C3D-DD74-F9A8-4DB603383A00}"/>
              </a:ext>
            </a:extLst>
          </p:cNvPr>
          <p:cNvSpPr>
            <a:spLocks noGrp="1"/>
          </p:cNvSpPr>
          <p:nvPr/>
        </p:nvSpPr>
        <p:spPr>
          <a:xfrm>
            <a:off x="1554480" y="3939688"/>
            <a:ext cx="16891000" cy="15093747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K}};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{K, N}};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N}};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{A, MxK{}};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{B, KxN{}};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{C, MxN{}};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[bidx, bidy, dummy]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bid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zeros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MxN&gt;&gt;();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numTiles =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+ (K -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idx :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irange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numTiles))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aTile = aView.load_masked(bidx, idx);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bTile = bView.load_masked(idx,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mma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(aTile, bTile, acc);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cView.store_masked(acc, bidx,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15776264-3357-CB3A-3E03-4649417D0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1800" name="Highlight Box">
            <a:extLst>
              <a:ext uri="{FF2B5EF4-FFF2-40B4-BE49-F238E27FC236}">
                <a16:creationId xmlns:a16="http://schemas.microsoft.com/office/drawing/2014/main" id="{18F5FADA-82B5-5A11-2E4C-537CA993F9AF}"/>
              </a:ext>
            </a:extLst>
          </p:cNvPr>
          <p:cNvSpPr/>
          <p:nvPr/>
        </p:nvSpPr>
        <p:spPr>
          <a:xfrm>
            <a:off x="1828800" y="12985587"/>
            <a:ext cx="13815391" cy="100871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01" name="Content Placeholder 2">
            <a:extLst>
              <a:ext uri="{FF2B5EF4-FFF2-40B4-BE49-F238E27FC236}">
                <a16:creationId xmlns:a16="http://schemas.microsoft.com/office/drawing/2014/main" id="{1A1893B7-BB4F-2FF7-2D70-867EC0CBD87E}"/>
              </a:ext>
            </a:extLst>
          </p:cNvPr>
          <p:cNvSpPr txBox="1">
            <a:spLocks/>
          </p:cNvSpPr>
          <p:nvPr/>
        </p:nvSpPr>
        <p:spPr>
          <a:xfrm>
            <a:off x="18288000" y="9408134"/>
            <a:ext cx="16339930" cy="341468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685800" indent="-685800" algn="l" defTabSz="2743200" rtl="0" eaLnBrk="1" latinLnBrk="0" hangingPunct="1">
              <a:lnSpc>
                <a:spcPct val="90000"/>
              </a:lnSpc>
              <a:spcBef>
                <a:spcPts val="3000"/>
              </a:spcBef>
              <a:buFont typeface="NVIDIA Sans" panose="020B0503020203020204" pitchFamily="34" charset="0"/>
              <a:buChar char="•"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57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9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00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722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>
              <a:lnSpc>
                <a:spcPct val="120000"/>
              </a:lnSpc>
              <a:spcBef>
                <a:spcPts val="3600"/>
              </a:spcBef>
              <a:spcAft>
                <a:spcPts val="3600"/>
              </a:spcAft>
              <a:buClr>
                <a:srgbClr val="76B900"/>
              </a:buClr>
              <a:buFont typeface="Arial"/>
              <a:buChar char="•"/>
            </a:pPr>
            <a:r>
              <a:rPr lang="en-US" sz="6600" dirty="0">
                <a:ea typeface="Roboto Mono"/>
                <a:cs typeface="NVIDIA Sans"/>
              </a:rPr>
              <a:t>Loop with known iteration space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FE02B6-9DBE-4B16-9F3F-F3CA58CC04A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56040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0AFE9-18E2-7D95-A3E8-D088569E7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">
            <a:extLst>
              <a:ext uri="{FF2B5EF4-FFF2-40B4-BE49-F238E27FC236}">
                <a16:creationId xmlns:a16="http://schemas.microsoft.com/office/drawing/2014/main" id="{84841A91-24AE-AAE7-FA0B-A8CF64972F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78000" y="4306332"/>
            <a:ext cx="16510000" cy="15124668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__tile_global__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mma_tile_kernel(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cPtr)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literals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aPtr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::assume_aligned(aPtr,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bPtr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::assume_aligned(bPtr,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::assume_aligned(cPtr,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M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::assume_divisible(M,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::assume_divisible(N,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::assume_divisible(K,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7E0C7D3D-2AF3-45F4-21B6-36E3A0941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EED261-2451-5A3A-F104-EA0F7F2BBD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4176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7C972-CD22-11C3-5397-1A1132037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">
            <a:extLst>
              <a:ext uri="{FF2B5EF4-FFF2-40B4-BE49-F238E27FC236}">
                <a16:creationId xmlns:a16="http://schemas.microsoft.com/office/drawing/2014/main" id="{3C220385-872A-9C4D-E469-6F189CC7F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78000" y="4306332"/>
            <a:ext cx="16510000" cy="15124668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__tile_global__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mma_tile_kernel(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cPtr)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literals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aPtr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::assume_aligned(aPtr,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bPtr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::assume_aligned(bPtr,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::assume_aligned(cPtr,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M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::assume_divisible(M,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::assume_divisible(N,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::assume_divisible(K,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880E32B3-FFE0-802E-F1BB-AB715B7A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3" name="Highlight Box">
            <a:extLst>
              <a:ext uri="{FF2B5EF4-FFF2-40B4-BE49-F238E27FC236}">
                <a16:creationId xmlns:a16="http://schemas.microsoft.com/office/drawing/2014/main" id="{C4D4BE3D-3D67-D7AA-9B6B-3DCC6965F367}"/>
              </a:ext>
            </a:extLst>
          </p:cNvPr>
          <p:cNvSpPr/>
          <p:nvPr/>
        </p:nvSpPr>
        <p:spPr>
          <a:xfrm>
            <a:off x="1554480" y="5321851"/>
            <a:ext cx="12320546" cy="3265557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71F5C41-B5CA-7CBE-2CCB-6C327192E288}"/>
              </a:ext>
            </a:extLst>
          </p:cNvPr>
          <p:cNvSpPr txBox="1">
            <a:spLocks/>
          </p:cNvSpPr>
          <p:nvPr/>
        </p:nvSpPr>
        <p:spPr>
          <a:xfrm>
            <a:off x="18288000" y="9408134"/>
            <a:ext cx="16339930" cy="341468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685800" indent="-685800" algn="l" defTabSz="2743200" rtl="0" eaLnBrk="1" latinLnBrk="0" hangingPunct="1">
              <a:lnSpc>
                <a:spcPct val="90000"/>
              </a:lnSpc>
              <a:spcBef>
                <a:spcPts val="3000"/>
              </a:spcBef>
              <a:buFont typeface="NVIDIA Sans" panose="020B0503020203020204" pitchFamily="34" charset="0"/>
              <a:buChar char="•"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57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9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00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722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>
              <a:lnSpc>
                <a:spcPct val="120000"/>
              </a:lnSpc>
              <a:spcBef>
                <a:spcPts val="3600"/>
              </a:spcBef>
              <a:spcAft>
                <a:spcPts val="3600"/>
              </a:spcAft>
              <a:buClr>
                <a:srgbClr val="76B900"/>
              </a:buClr>
              <a:buFont typeface="Arial"/>
              <a:buChar char="•"/>
            </a:pPr>
            <a:r>
              <a:rPr lang="en-US" sz="6600" dirty="0">
                <a:ea typeface="Roboto Mono"/>
                <a:cs typeface="NVIDIA Sans"/>
              </a:rPr>
              <a:t>Declares no overlap of inputs</a:t>
            </a:r>
          </a:p>
          <a:p>
            <a:pPr marL="400050" indent="-400050">
              <a:lnSpc>
                <a:spcPct val="120000"/>
              </a:lnSpc>
              <a:spcBef>
                <a:spcPts val="3600"/>
              </a:spcBef>
              <a:spcAft>
                <a:spcPts val="3600"/>
              </a:spcAft>
              <a:buClr>
                <a:srgbClr val="76B900"/>
              </a:buClr>
              <a:buFont typeface="Arial"/>
              <a:buChar char="•"/>
            </a:pPr>
            <a:r>
              <a:rPr lang="en-US" sz="6600" dirty="0">
                <a:ea typeface="Roboto Mono"/>
                <a:cs typeface="NVIDIA Sans"/>
              </a:rPr>
              <a:t>Critical for automatic parallelization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F58F0-0985-917F-9CDE-E1B10A2D1DD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83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27B43A6C-CC64-AEE3-C789-A8710BC574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445000"/>
            <a:ext cx="15951200" cy="154305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template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rhsPtr,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rhsTensorMap,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outPtr)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(outPtr,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fullBarrier[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emptyBarrier[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::mbarrier_init(&amp;fullBarrier[idx],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::mbarrier_init(&amp;emptyBarrier[idx],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numTiles = k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(warpId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::mbarrier_try_wait(&amp;emptyBarrier[queueIdx],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&amp;lhsTensorMap, lhsCoord, 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&amp;rhsTensorMap, rhsCoord, 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else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::mbarrier_arrive(&amp;emptyBarrier[idx]);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warpIdX = warpId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warpIdY = warpId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cornerX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cornerY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::mbarrier_try_wait(&amp;fullBarrier[queueIdx],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0E534E0-AE8A-3C11-921D-46FBA5D5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Matrix Multiply in Practice</a:t>
            </a:r>
          </a:p>
        </p:txBody>
      </p:sp>
      <p:sp>
        <p:nvSpPr>
          <p:cNvPr id="40" name="Code Right">
            <a:extLst>
              <a:ext uri="{FF2B5EF4-FFF2-40B4-BE49-F238E27FC236}">
                <a16:creationId xmlns:a16="http://schemas.microsoft.com/office/drawing/2014/main" id="{27B43A6C-CC64-AEE3-C789-A8710BC57474}"/>
              </a:ext>
            </a:extLst>
          </p:cNvPr>
          <p:cNvSpPr>
            <a:spLocks noGrp="1"/>
          </p:cNvSpPr>
          <p:nvPr/>
        </p:nvSpPr>
        <p:spPr>
          <a:xfrm>
            <a:off x="18745200" y="4445000"/>
            <a:ext cx="15951200" cy="154305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subTileIdx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subTileIdx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++subTileIdx)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lhsCorner =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warpIdX + subTileIdx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rhsCorner =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subTileIdx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"wmma.load.a.sync.aligned.row.m16n16k16.shared::cta.f16 {%0, %1, %2, %3, %4, %5, %6, %7}, [%20],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"wmma.load.b.sync.aligned.row.m16n16k16.shared::cta.f16 {%8, %9, %10, %11, %12, %13, %14, %15}, [%21],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"wmma.mma.sync.aligned.row.row.m16n16k16.f16.f16 {%16, %17, %18, %19}, 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"{%0, %1, %2, %3, %4, %5, %6, %7}, {%8, %9, %10, %11, %12, %13, %14, %15}, {%16, %17, %18, %19};"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gOut = &amp;out(cornerX, cornerY);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"wmma.store.d.sync.aligned.row.m16n16k16.global.f16 [%4], {%0, %1, %2, %3}, %5;"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::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(gOut),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(n))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launch_mma_simt_tensor_cores_ws(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cudaStream_t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stream,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out)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rhsTensorMap;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{k, m};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checkDriverError(cuTensorMapEncodeTiled(&amp;lhsTensorMap,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lhsRank,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*)lhs,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{n, k};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checkDriverError(cuTensorMapEncodeTiled(&amp;rhsTensorMap,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rhsRank,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dim3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numBlocks(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(m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(n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mma_simt_tensor_cores_ws&lt;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&gt;&lt;&lt;&lt;numBlocks,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stream&gt;&gt;&gt;(lhs, rhs, lhsTensorMap, rhsTensorMap,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                                   m, n, k, out);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200" name="Highlight Box"/>
          <p:cNvSpPr/>
          <p:nvPr/>
        </p:nvSpPr>
        <p:spPr>
          <a:xfrm>
            <a:off x="19583400" y="5883965"/>
            <a:ext cx="14528800" cy="2993335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1" name="Highlight Box"/>
          <p:cNvSpPr/>
          <p:nvPr/>
        </p:nvSpPr>
        <p:spPr>
          <a:xfrm>
            <a:off x="19100800" y="10231120"/>
            <a:ext cx="11722100" cy="1186180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202" name="Arrow"/>
          <p:cNvCxnSpPr/>
          <p:nvPr/>
        </p:nvCxnSpPr>
        <p:spPr>
          <a:xfrm flipH="1">
            <a:off x="11303000" y="7454900"/>
            <a:ext cx="7899400" cy="1714500"/>
          </a:xfrm>
          <a:prstGeom prst="line">
            <a:avLst/>
          </a:prstGeom>
          <a:ln w="88900" cap="flat">
            <a:solidFill>
              <a:srgbClr val="C81414"/>
            </a:solidFill>
            <a:tailEnd type="triangle" w="lg" len="lg"/>
          </a:ln>
        </p:spPr>
      </p:cxnSp>
      <p:cxnSp>
        <p:nvCxnSpPr>
          <p:cNvPr id="203" name="Arrow"/>
          <p:cNvCxnSpPr/>
          <p:nvPr/>
        </p:nvCxnSpPr>
        <p:spPr>
          <a:xfrm flipH="1" flipV="1">
            <a:off x="11303000" y="9169400"/>
            <a:ext cx="7416800" cy="1714500"/>
          </a:xfrm>
          <a:prstGeom prst="line">
            <a:avLst/>
          </a:prstGeom>
          <a:ln w="88900" cap="flat">
            <a:solidFill>
              <a:srgbClr val="C81414"/>
            </a:solidFill>
            <a:tailEnd type="triangle" w="lg" len="lg"/>
          </a:ln>
        </p:spPr>
      </p:cxnSp>
      <p:sp>
        <p:nvSpPr>
          <p:cNvPr id="204" name="Caption Box"/>
          <p:cNvSpPr/>
          <p:nvPr/>
        </p:nvSpPr>
        <p:spPr>
          <a:xfrm>
            <a:off x="2794000" y="7772400"/>
            <a:ext cx="8128000" cy="2794000"/>
          </a:xfrm>
          <a:prstGeom prst="rect">
            <a:avLst/>
          </a:prstGeom>
          <a:solidFill>
            <a:srgbClr val="FFD34D"/>
          </a:solidFill>
          <a:ln w="88900">
            <a:solidFill>
              <a:srgbClr val="C81414"/>
            </a:solidFill>
          </a:ln>
        </p:spPr>
        <p:txBody>
          <a:bodyPr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4400" b="1" dirty="0">
                <a:solidFill>
                  <a:srgbClr val="000000"/>
                </a:solidFill>
              </a:rPr>
              <a:t>Tensor Core Instructions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5C132C-1529-1A72-5614-C2DF318981B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3951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04BFC-6BB9-EEFA-A347-6EE95FF96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">
            <a:extLst>
              <a:ext uri="{FF2B5EF4-FFF2-40B4-BE49-F238E27FC236}">
                <a16:creationId xmlns:a16="http://schemas.microsoft.com/office/drawing/2014/main" id="{203FBF37-52C9-46B4-26BD-9E401E3866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78000" y="4306332"/>
            <a:ext cx="16510000" cy="15124668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__tile_global__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mma_tile_kernel(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cPtr)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literals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aPtr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::assume_aligned(aPtr,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bPtr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::assume_aligned(bPtr,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::assume_aligned(cPtr,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M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::assume_divisible(M,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::assume_divisible(N,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::assume_divisible(K,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7B890975-7D26-DA88-702C-211F1B24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3" name="Highlight Box">
            <a:extLst>
              <a:ext uri="{FF2B5EF4-FFF2-40B4-BE49-F238E27FC236}">
                <a16:creationId xmlns:a16="http://schemas.microsoft.com/office/drawing/2014/main" id="{D00DB0BD-4D1E-5AFF-6D3C-E3E923B32492}"/>
              </a:ext>
            </a:extLst>
          </p:cNvPr>
          <p:cNvSpPr/>
          <p:nvPr/>
        </p:nvSpPr>
        <p:spPr>
          <a:xfrm>
            <a:off x="1948069" y="10649225"/>
            <a:ext cx="12881113" cy="5332897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F762173-EEC1-7D4B-EA75-486011C2FFA5}"/>
              </a:ext>
            </a:extLst>
          </p:cNvPr>
          <p:cNvSpPr txBox="1">
            <a:spLocks/>
          </p:cNvSpPr>
          <p:nvPr/>
        </p:nvSpPr>
        <p:spPr>
          <a:xfrm>
            <a:off x="18287999" y="9408135"/>
            <a:ext cx="16856765" cy="534153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685800" indent="-685800" algn="l" defTabSz="2743200" rtl="0" eaLnBrk="1" latinLnBrk="0" hangingPunct="1">
              <a:lnSpc>
                <a:spcPct val="90000"/>
              </a:lnSpc>
              <a:spcBef>
                <a:spcPts val="3000"/>
              </a:spcBef>
              <a:buFont typeface="NVIDIA Sans" panose="020B0503020203020204" pitchFamily="34" charset="0"/>
              <a:buChar char="•"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57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9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00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722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>
              <a:lnSpc>
                <a:spcPct val="120000"/>
              </a:lnSpc>
              <a:spcBef>
                <a:spcPts val="3600"/>
              </a:spcBef>
              <a:spcAft>
                <a:spcPts val="3600"/>
              </a:spcAft>
              <a:buClr>
                <a:srgbClr val="76B900"/>
              </a:buClr>
              <a:buFont typeface="Arial"/>
              <a:buChar char="•"/>
            </a:pPr>
            <a:r>
              <a:rPr lang="en-US" sz="6600" dirty="0">
                <a:ea typeface="Roboto Mono"/>
                <a:cs typeface="NVIDIA Sans"/>
              </a:rPr>
              <a:t>Declares pointer and size alignment </a:t>
            </a:r>
          </a:p>
          <a:p>
            <a:pPr marL="400050" indent="-400050">
              <a:lnSpc>
                <a:spcPct val="120000"/>
              </a:lnSpc>
              <a:spcBef>
                <a:spcPts val="3600"/>
              </a:spcBef>
              <a:spcAft>
                <a:spcPts val="3600"/>
              </a:spcAft>
              <a:buClr>
                <a:srgbClr val="76B900"/>
              </a:buClr>
              <a:buFont typeface="Arial"/>
              <a:buChar char="•"/>
            </a:pPr>
            <a:r>
              <a:rPr lang="en-US" sz="6600" dirty="0">
                <a:ea typeface="Roboto Mono"/>
                <a:cs typeface="NVIDIA Sans"/>
              </a:rPr>
              <a:t>Allows TMA hardware to be used for load/store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854448-4842-D333-1B04-5B1B8C8D071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03799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4007F-9909-BDEA-29F8-8E50C6893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">
            <a:extLst>
              <a:ext uri="{FF2B5EF4-FFF2-40B4-BE49-F238E27FC236}">
                <a16:creationId xmlns:a16="http://schemas.microsoft.com/office/drawing/2014/main" id="{C50A212D-550C-13DF-E51B-B3DC6D1F0C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78000" y="4306332"/>
            <a:ext cx="16510000" cy="15124668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__tile_global__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mma_tile_kernel(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cPtr)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literals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aPtr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::assume_aligned(aPtr,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bPtr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::assume_aligned(bPtr,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::assume_aligned(cPtr,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M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::assume_divisible(M,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::assume_divisible(N,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::assume_divisible(K,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85EEFA19-4E7D-3BD8-65E9-BA52C250F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3" name="Highlight Box">
            <a:extLst>
              <a:ext uri="{FF2B5EF4-FFF2-40B4-BE49-F238E27FC236}">
                <a16:creationId xmlns:a16="http://schemas.microsoft.com/office/drawing/2014/main" id="{E9431B56-51F2-83F9-410E-ADE4D8FB61D6}"/>
              </a:ext>
            </a:extLst>
          </p:cNvPr>
          <p:cNvSpPr/>
          <p:nvPr/>
        </p:nvSpPr>
        <p:spPr>
          <a:xfrm>
            <a:off x="1937024" y="16267668"/>
            <a:ext cx="12881113" cy="2666448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07A69A0-B3D3-E71E-1446-63C6727FD886}"/>
              </a:ext>
            </a:extLst>
          </p:cNvPr>
          <p:cNvSpPr txBox="1">
            <a:spLocks/>
          </p:cNvSpPr>
          <p:nvPr/>
        </p:nvSpPr>
        <p:spPr>
          <a:xfrm>
            <a:off x="18287999" y="9408134"/>
            <a:ext cx="17294088" cy="597763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685800" indent="-685800" algn="l" defTabSz="2743200" rtl="0" eaLnBrk="1" latinLnBrk="0" hangingPunct="1">
              <a:lnSpc>
                <a:spcPct val="90000"/>
              </a:lnSpc>
              <a:spcBef>
                <a:spcPts val="3000"/>
              </a:spcBef>
              <a:buFont typeface="NVIDIA Sans" panose="020B0503020203020204" pitchFamily="34" charset="0"/>
              <a:buChar char="•"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57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9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00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722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>
              <a:lnSpc>
                <a:spcPct val="120000"/>
              </a:lnSpc>
              <a:spcBef>
                <a:spcPts val="3600"/>
              </a:spcBef>
              <a:spcAft>
                <a:spcPts val="3600"/>
              </a:spcAft>
              <a:buClr>
                <a:srgbClr val="76B900"/>
              </a:buClr>
              <a:buFont typeface="Arial"/>
              <a:buChar char="•"/>
            </a:pPr>
            <a:r>
              <a:rPr lang="en-US" sz="6600" dirty="0">
                <a:ea typeface="Roboto Mono"/>
                <a:cs typeface="NVIDIA Sans"/>
              </a:rPr>
              <a:t>Sets the tiling size for caching data from global memory</a:t>
            </a:r>
          </a:p>
          <a:p>
            <a:pPr marL="400050" indent="-400050">
              <a:lnSpc>
                <a:spcPct val="120000"/>
              </a:lnSpc>
              <a:spcBef>
                <a:spcPts val="3600"/>
              </a:spcBef>
              <a:spcAft>
                <a:spcPts val="3600"/>
              </a:spcAft>
              <a:buClr>
                <a:srgbClr val="76B900"/>
              </a:buClr>
              <a:buFont typeface="Arial"/>
              <a:buChar char="•"/>
            </a:pPr>
            <a:r>
              <a:rPr lang="en-US" sz="6600" dirty="0">
                <a:ea typeface="Roboto Mono"/>
                <a:cs typeface="NVIDIA Sans"/>
              </a:rPr>
              <a:t>Profiling should be used to select the concrete tile sizes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2C65B-3C74-3E8F-D7AE-32F9788B531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1545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CA5CC-2921-5597-1870-30EDA69C1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">
            <a:extLst>
              <a:ext uri="{FF2B5EF4-FFF2-40B4-BE49-F238E27FC236}">
                <a16:creationId xmlns:a16="http://schemas.microsoft.com/office/drawing/2014/main" id="{EED773DF-E085-80E0-BEC3-4A74E53C75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78000" y="4306332"/>
            <a:ext cx="16510000" cy="15124668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__tile_global__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mma_tile_kernel(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bPtr,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K,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44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cPtr)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literals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aPtr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::assume_aligned(aPtr,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bPtr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::assume_aligned(bPtr,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cPtr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::assume_aligned(cPtr,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M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::assume_divisible(M,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::assume_divisible(N,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::assume_divisible(K,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16_ic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MxK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TILE_M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  using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KxN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shape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&gt;;</a:t>
            </a:r>
          </a:p>
        </p:txBody>
      </p:sp>
      <p:sp>
        <p:nvSpPr>
          <p:cNvPr id="6" name="Code Right">
            <a:extLst>
              <a:ext uri="{FF2B5EF4-FFF2-40B4-BE49-F238E27FC236}">
                <a16:creationId xmlns:a16="http://schemas.microsoft.com/office/drawing/2014/main" id="{2EFAD6F8-1886-4F40-B506-461289CFBC15}"/>
              </a:ext>
            </a:extLst>
          </p:cNvPr>
          <p:cNvSpPr>
            <a:spLocks noGrp="1"/>
          </p:cNvSpPr>
          <p:nvPr/>
        </p:nvSpPr>
        <p:spPr>
          <a:xfrm>
            <a:off x="18288000" y="4337253"/>
            <a:ext cx="16891000" cy="15093747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K}};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{K, N}};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tensor_span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{cPtr,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{M, N}};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{A, MxK{}};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{B, KxN{}};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cView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partition_view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{C, MxN{}};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endParaRPr lang="en-US" sz="4400" noProof="1">
              <a:solidFill>
                <a:srgbClr val="111111"/>
              </a:solidFill>
              <a:latin typeface="Consolas"/>
              <a:cs typeface="Consolas"/>
            </a:endParaRPr>
          </a:p>
          <a:p>
            <a:pPr lvl="0">
              <a:lnSpc>
                <a:spcPts val="5750"/>
              </a:lnSpc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[bidx, bidy, dummy]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bid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zeros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tile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MxN&gt;&gt;();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numTiles =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+ (K -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TILE_K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idx :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irange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44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, numTiles)) {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aTile = aView.load_masked(bidx, idx);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4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bTile = bView.load_masked(idx,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  acc = 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ct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4400" noProof="1">
                <a:solidFill>
                  <a:srgbClr val="33590A"/>
                </a:solidFill>
                <a:latin typeface="Consolas"/>
                <a:cs typeface="Consolas"/>
              </a:rPr>
              <a:t>mma</a:t>
            </a: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(aTile, bTile, acc);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875"/>
              </a:lnSpc>
              <a:spcBef>
                <a:spcPts val="0"/>
              </a:spcBef>
              <a:buNone/>
            </a:pPr>
            <a:endParaRPr lang="en-US" sz="4400" dirty="0"/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  cView.store_masked(acc, bidx, bidy);</a:t>
            </a:r>
          </a:p>
          <a:p>
            <a:pPr marL="0" lvl="0" indent="0">
              <a:lnSpc>
                <a:spcPts val="5750"/>
              </a:lnSpc>
              <a:spcBef>
                <a:spcPts val="0"/>
              </a:spcBef>
              <a:buNone/>
            </a:pPr>
            <a:r>
              <a:rPr lang="en-US" sz="44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6E17AD15-A30C-B9E5-B9A3-3E594AB80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73142F-CE5E-ABD4-6646-4EDF91AC72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9596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C5884-F24C-4A0E-15B3-7F4516567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32D7BF77-33A8-9842-121E-1EA153CE3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Tile C++: Matrix Multiply Performance</a:t>
            </a:r>
          </a:p>
        </p:txBody>
      </p:sp>
      <p:graphicFrame>
        <p:nvGraphicFramePr>
          <p:cNvPr id="900" name="Perf Chart">
            <a:extLst>
              <a:ext uri="{FF2B5EF4-FFF2-40B4-BE49-F238E27FC236}">
                <a16:creationId xmlns:a16="http://schemas.microsoft.com/office/drawing/2014/main" id="{76B10296-98FA-8E7E-3EFA-075019C7CC19}"/>
              </a:ext>
            </a:extLst>
          </p:cNvPr>
          <p:cNvGraphicFramePr/>
          <p:nvPr/>
        </p:nvGraphicFramePr>
        <p:xfrm>
          <a:off x="5118100" y="5080000"/>
          <a:ext cx="26339800" cy="1346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9497E2-5A7A-C77E-B9C1-F17F0CEF4DB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46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>
                                            <p:graphicEl>
                                              <a:chart seriesIdx="0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00" grpId="0">
        <p:bldSub>
          <a:bldChart bld="category" animBg="0"/>
        </p:bldSub>
      </p:bldGraphic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0B04F-E1A2-E9C6-85C3-C6F127AB2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lide Title">
            <a:extLst>
              <a:ext uri="{FF2B5EF4-FFF2-40B4-BE49-F238E27FC236}">
                <a16:creationId xmlns:a16="http://schemas.microsoft.com/office/drawing/2014/main" id="{7FD0E4AF-40D7-D86C-41C6-039C65D97059}"/>
              </a:ext>
            </a:extLst>
          </p:cNvPr>
          <p:cNvSpPr txBox="1"/>
          <p:nvPr/>
        </p:nvSpPr>
        <p:spPr>
          <a:xfrm>
            <a:off x="1828800" y="914400"/>
            <a:ext cx="32918400" cy="2463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8800" b="1" dirty="0">
                <a:solidFill>
                  <a:srgbClr val="1A1A1A"/>
                </a:solidFill>
              </a:rPr>
              <a:t>Tile C++ is C++</a:t>
            </a:r>
          </a:p>
        </p:txBody>
      </p:sp>
      <p:sp>
        <p:nvSpPr>
          <p:cNvPr id="6" name="Body Bullets">
            <a:extLst>
              <a:ext uri="{FF2B5EF4-FFF2-40B4-BE49-F238E27FC236}">
                <a16:creationId xmlns:a16="http://schemas.microsoft.com/office/drawing/2014/main" id="{19BC4AE6-C0F8-C148-8606-8A5679CA09B4}"/>
              </a:ext>
            </a:extLst>
          </p:cNvPr>
          <p:cNvSpPr txBox="1"/>
          <p:nvPr/>
        </p:nvSpPr>
        <p:spPr>
          <a:xfrm>
            <a:off x="1828800" y="4726038"/>
            <a:ext cx="32918400" cy="14579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762000" indent="-762000">
              <a:lnSpc>
                <a:spcPct val="90000"/>
              </a:lnSpc>
              <a:spcBef>
                <a:spcPts val="7600"/>
              </a:spcBef>
              <a:spcAft>
                <a:spcPts val="1200"/>
              </a:spcAft>
              <a:buClr>
                <a:schemeClr val="accent1"/>
              </a:buClr>
              <a:buFont typeface="Arial"/>
              <a:buChar char="•"/>
            </a:pPr>
            <a:r>
              <a:rPr lang="en-US" sz="6800" dirty="0">
                <a:solidFill>
                  <a:schemeClr val="tx1"/>
                </a:solidFill>
                <a:latin typeface="+mn-lt"/>
              </a:rPr>
              <a:t>Tile C++ is general purpose</a:t>
            </a:r>
          </a:p>
          <a:p>
            <a:pPr marL="762000" indent="-762000">
              <a:lnSpc>
                <a:spcPct val="90000"/>
              </a:lnSpc>
              <a:spcBef>
                <a:spcPts val="7600"/>
              </a:spcBef>
              <a:spcAft>
                <a:spcPts val="1200"/>
              </a:spcAft>
              <a:buClr>
                <a:schemeClr val="accent1"/>
              </a:buClr>
              <a:buFont typeface="Arial"/>
              <a:buChar char="•"/>
            </a:pPr>
            <a:r>
              <a:rPr lang="en-US" sz="6800" dirty="0">
                <a:solidFill>
                  <a:schemeClr val="tx1"/>
                </a:solidFill>
                <a:latin typeface="+mn-lt"/>
              </a:rPr>
              <a:t>Most C++ language features are supported</a:t>
            </a:r>
          </a:p>
          <a:p>
            <a:pPr marL="1524000" lvl="1" indent="-609600">
              <a:lnSpc>
                <a:spcPct val="90000"/>
              </a:lnSpc>
              <a:spcBef>
                <a:spcPts val="3600"/>
              </a:spcBef>
              <a:spcAft>
                <a:spcPts val="900"/>
              </a:spcAft>
              <a:buClr>
                <a:schemeClr val="accent1"/>
              </a:buClr>
              <a:buFont typeface="Arial"/>
              <a:buChar char="–"/>
            </a:pPr>
            <a:r>
              <a:rPr lang="en-US" sz="5600" dirty="0">
                <a:solidFill>
                  <a:schemeClr val="tx1"/>
                </a:solidFill>
                <a:latin typeface="+mn-lt"/>
              </a:rPr>
              <a:t>classes, structs, unions</a:t>
            </a:r>
          </a:p>
          <a:p>
            <a:pPr marL="1524000" lvl="1" indent="-609600">
              <a:lnSpc>
                <a:spcPct val="90000"/>
              </a:lnSpc>
              <a:spcBef>
                <a:spcPts val="3600"/>
              </a:spcBef>
              <a:spcAft>
                <a:spcPts val="900"/>
              </a:spcAft>
              <a:buClr>
                <a:schemeClr val="accent1"/>
              </a:buClr>
              <a:buFont typeface="Arial"/>
              <a:buChar char="–"/>
            </a:pPr>
            <a:r>
              <a:rPr lang="en-US" sz="5600" dirty="0">
                <a:solidFill>
                  <a:schemeClr val="tx1"/>
                </a:solidFill>
                <a:latin typeface="+mn-lt"/>
              </a:rPr>
              <a:t>most control flow</a:t>
            </a:r>
          </a:p>
          <a:p>
            <a:pPr marL="1524000" lvl="1" indent="-609600">
              <a:lnSpc>
                <a:spcPct val="90000"/>
              </a:lnSpc>
              <a:spcBef>
                <a:spcPts val="3600"/>
              </a:spcBef>
              <a:spcAft>
                <a:spcPts val="900"/>
              </a:spcAft>
              <a:buClr>
                <a:schemeClr val="accent1"/>
              </a:buClr>
              <a:buFont typeface="Arial"/>
              <a:buChar char="–"/>
            </a:pPr>
            <a:r>
              <a:rPr lang="en-US" sz="5600" dirty="0">
                <a:solidFill>
                  <a:schemeClr val="tx1"/>
                </a:solidFill>
                <a:latin typeface="+mn-lt"/>
              </a:rPr>
              <a:t>pointer arithmetic &amp; indirection</a:t>
            </a:r>
          </a:p>
          <a:p>
            <a:pPr marL="914400" lvl="1">
              <a:lnSpc>
                <a:spcPct val="90000"/>
              </a:lnSpc>
              <a:spcBef>
                <a:spcPts val="3600"/>
              </a:spcBef>
              <a:spcAft>
                <a:spcPts val="900"/>
              </a:spcAft>
              <a:buClr>
                <a:schemeClr val="accent1"/>
              </a:buClr>
            </a:pPr>
            <a:endParaRPr lang="en-US" sz="5600" dirty="0">
              <a:solidFill>
                <a:schemeClr val="tx1"/>
              </a:solidFill>
              <a:latin typeface="+mn-lt"/>
            </a:endParaRPr>
          </a:p>
          <a:p>
            <a:pPr marL="1314450" indent="-857250">
              <a:lnSpc>
                <a:spcPct val="90000"/>
              </a:lnSpc>
              <a:spcBef>
                <a:spcPts val="3600"/>
              </a:spcBef>
              <a:spcAft>
                <a:spcPts val="9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6800" dirty="0"/>
              <a:t>Some features are unsupported</a:t>
            </a:r>
          </a:p>
          <a:p>
            <a:pPr marL="1524000" lvl="1" indent="-609600">
              <a:lnSpc>
                <a:spcPct val="90000"/>
              </a:lnSpc>
              <a:spcBef>
                <a:spcPts val="3600"/>
              </a:spcBef>
              <a:spcAft>
                <a:spcPts val="900"/>
              </a:spcAft>
              <a:buClr>
                <a:schemeClr val="accent1"/>
              </a:buClr>
              <a:buFont typeface="Arial"/>
              <a:buChar char="–"/>
            </a:pPr>
            <a:r>
              <a:rPr lang="en-US" sz="5600" dirty="0">
                <a:solidFill>
                  <a:schemeClr val="tx1"/>
                </a:solidFill>
                <a:latin typeface="+mn-lt"/>
              </a:rPr>
              <a:t>No </a:t>
            </a:r>
            <a:r>
              <a:rPr lang="en-US" sz="5600" dirty="0"/>
              <a:t>virtual dispatch (virtual functions, virtual base classes, function pointers)</a:t>
            </a:r>
          </a:p>
          <a:p>
            <a:pPr marL="1524000" lvl="1" indent="-609600">
              <a:lnSpc>
                <a:spcPct val="90000"/>
              </a:lnSpc>
              <a:spcBef>
                <a:spcPts val="3600"/>
              </a:spcBef>
              <a:spcAft>
                <a:spcPts val="900"/>
              </a:spcAft>
              <a:buClr>
                <a:schemeClr val="accent1"/>
              </a:buClr>
              <a:buFont typeface="Arial"/>
              <a:buChar char="–"/>
            </a:pPr>
            <a:r>
              <a:rPr lang="en-US" sz="5600" dirty="0"/>
              <a:t>No recursion</a:t>
            </a:r>
          </a:p>
          <a:p>
            <a:pPr marL="1524000" lvl="1" indent="-609600">
              <a:lnSpc>
                <a:spcPct val="90000"/>
              </a:lnSpc>
              <a:spcBef>
                <a:spcPts val="3600"/>
              </a:spcBef>
              <a:spcAft>
                <a:spcPts val="900"/>
              </a:spcAft>
              <a:buClr>
                <a:schemeClr val="accent1"/>
              </a:buClr>
              <a:buFont typeface="Arial"/>
              <a:buChar char="–"/>
            </a:pPr>
            <a:r>
              <a:rPr lang="en-US" sz="5600" dirty="0"/>
              <a:t>No </a:t>
            </a:r>
            <a:r>
              <a:rPr lang="en-US" sz="5600" dirty="0" err="1"/>
              <a:t>gotos</a:t>
            </a:r>
            <a:r>
              <a:rPr lang="en-US" sz="5600" dirty="0"/>
              <a:t>, coroutines, or exceptions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CC95A0-4DE9-9364-30C0-ED7A28BBAAB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54328-3EC6-0805-818F-CF55A241E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2F959A-DD69-E94A-627A-7284290B462C}"/>
              </a:ext>
            </a:extLst>
          </p:cNvPr>
          <p:cNvSpPr>
            <a:spLocks noGrp="1"/>
          </p:cNvSpPr>
          <p:nvPr/>
        </p:nvSpPr>
        <p:spPr>
          <a:xfrm>
            <a:off x="1828800" y="5461000"/>
            <a:ext cx="16129000" cy="71120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457200" indent="-457200" algn="l" defTabSz="2743200" rtl="0" eaLnBrk="1" latinLnBrk="0" hangingPunct="1">
              <a:lnSpc>
                <a:spcPct val="90000"/>
              </a:lnSpc>
              <a:spcBef>
                <a:spcPts val="3000"/>
              </a:spcBef>
              <a:buClr>
                <a:schemeClr val="tx2"/>
              </a:buClr>
              <a:buFont typeface="NVIDIA Sans" panose="020B0503020203020204" pitchFamily="34" charset="0"/>
              <a:buChar char="•"/>
              <a:defRPr sz="4400" kern="120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1pPr>
            <a:lvl2pPr marL="1371600" indent="-4572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Clr>
                <a:schemeClr val="tx2"/>
              </a:buClr>
              <a:buFont typeface="NVIDIA Sans" panose="020B0503020203020204" pitchFamily="34" charset="0"/>
              <a:buChar char="•"/>
              <a:defRPr sz="4000" kern="120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2pPr>
            <a:lvl3pPr marL="2286000" indent="-4572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Clr>
                <a:schemeClr val="tx2"/>
              </a:buClr>
              <a:buFont typeface="NVIDIA Sans" panose="020B0503020203020204" pitchFamily="34" charset="0"/>
              <a:buChar char="•"/>
              <a:defRPr sz="3600" kern="120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3pPr>
            <a:lvl4pPr marL="3200400" indent="-4572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Clr>
                <a:schemeClr val="tx2"/>
              </a:buClr>
              <a:buFont typeface="NVIDIA Sans" panose="020B0503020203020204" pitchFamily="34" charset="0"/>
              <a:buChar char="•"/>
              <a:defRPr sz="3200" kern="120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4pPr>
            <a:lvl5pPr marL="4054475" indent="-396875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Clr>
                <a:schemeClr val="tx2"/>
              </a:buClr>
              <a:buFont typeface="NVIDIA Sans" panose="020B0503020203020204" pitchFamily="34" charset="0"/>
              <a:buChar char="•"/>
              <a:defRPr sz="2800" kern="1200">
                <a:solidFill>
                  <a:schemeClr val="tx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NVIDIA Sans" panose="020B0503020203020204" pitchFamily="34" charset="0"/>
              </a:defRPr>
            </a:lvl5pPr>
            <a:lvl6pPr marL="75438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0" indent="-685800" algn="l" defTabSz="2743200" rtl="0" eaLnBrk="1" latinLnBrk="0" hangingPunct="1">
              <a:lnSpc>
                <a:spcPct val="90000"/>
              </a:lnSpc>
              <a:spcBef>
                <a:spcPts val="1500"/>
              </a:spcBef>
              <a:buFont typeface="NVIDIA Sans" panose="020B0503020203020204" pitchFamily="34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>
              <a:lnSpc>
                <a:spcPct val="120000"/>
              </a:lnSpc>
              <a:spcBef>
                <a:spcPts val="3600"/>
              </a:spcBef>
              <a:spcAft>
                <a:spcPts val="3600"/>
              </a:spcAft>
              <a:buClr>
                <a:srgbClr val="76B900"/>
              </a:buClr>
              <a:buFont typeface="Arial"/>
              <a:buChar char="•"/>
            </a:pPr>
            <a:r>
              <a:rPr lang="en-US" sz="5400" dirty="0">
                <a:solidFill>
                  <a:srgbClr val="1A1A1A"/>
                </a:solidFill>
                <a:latin typeface="+mn-lt"/>
                <a:ea typeface="Roboto Mono"/>
                <a:cs typeface="NVIDIA Sans"/>
              </a:rPr>
              <a:t>Available in CUDA Toolkit13.3</a:t>
            </a:r>
          </a:p>
          <a:p>
            <a:pPr marL="400050" indent="-400050">
              <a:lnSpc>
                <a:spcPct val="120000"/>
              </a:lnSpc>
              <a:spcBef>
                <a:spcPts val="3600"/>
              </a:spcBef>
              <a:spcAft>
                <a:spcPts val="3600"/>
              </a:spcAft>
              <a:buClr>
                <a:srgbClr val="76B900"/>
              </a:buClr>
              <a:buFont typeface="Arial"/>
              <a:buChar char="•"/>
            </a:pPr>
            <a:r>
              <a:rPr lang="en-US" sz="5400" dirty="0">
                <a:solidFill>
                  <a:srgbClr val="1A1A1A"/>
                </a:solidFill>
                <a:latin typeface="+mn-lt"/>
                <a:ea typeface="Roboto Mono"/>
                <a:cs typeface="NVIDIA Sans"/>
              </a:rPr>
              <a:t>Ampere (sm_80), r580 driver, C++20 minimum</a:t>
            </a:r>
          </a:p>
        </p:txBody>
      </p:sp>
      <p:sp>
        <p:nvSpPr>
          <p:cNvPr id="11" name="CodeBlock">
            <a:extLst>
              <a:ext uri="{FF2B5EF4-FFF2-40B4-BE49-F238E27FC236}">
                <a16:creationId xmlns:a16="http://schemas.microsoft.com/office/drawing/2014/main" id="{B094432E-D321-D528-DC76-A34C59F2D79E}"/>
              </a:ext>
            </a:extLst>
          </p:cNvPr>
          <p:cNvSpPr/>
          <p:nvPr/>
        </p:nvSpPr>
        <p:spPr>
          <a:xfrm>
            <a:off x="19050000" y="5461000"/>
            <a:ext cx="15748000" cy="11938000"/>
          </a:xfrm>
          <a:prstGeom prst="roundRect">
            <a:avLst/>
          </a:prstGeom>
          <a:noFill/>
          <a:ln cap="flat" cmpd="sng" algn="ctr">
            <a:noFill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5720" tIns="91440" rIns="45720" bIns="91440" rtlCol="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buNone/>
            </a:pPr>
            <a:r>
              <a:rPr lang="en-US" sz="4800" dirty="0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00" dirty="0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00" dirty="0" err="1">
                <a:solidFill>
                  <a:srgbClr val="33590A"/>
                </a:solidFill>
                <a:latin typeface="Consolas"/>
                <a:cs typeface="Consolas"/>
              </a:rPr>
              <a:t>simtHello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() {</a:t>
            </a:r>
          </a:p>
          <a:p>
            <a:pPr algn="l">
              <a:lnSpc>
                <a:spcPct val="120000"/>
              </a:lnSpc>
              <a:buNone/>
            </a:pP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00" dirty="0" err="1">
                <a:solidFill>
                  <a:srgbClr val="33590A"/>
                </a:solidFill>
                <a:latin typeface="Consolas"/>
                <a:cs typeface="Consolas"/>
              </a:rPr>
              <a:t>printf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4800" dirty="0">
                <a:solidFill>
                  <a:srgbClr val="9A1B1A"/>
                </a:solidFill>
                <a:latin typeface="Consolas"/>
                <a:cs typeface="Consolas"/>
              </a:rPr>
              <a:t>"Hello, SIMT!\n"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algn="l">
              <a:lnSpc>
                <a:spcPct val="120000"/>
              </a:lnSpc>
              <a:buNone/>
            </a:pP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  <a:p>
            <a:pPr algn="l">
              <a:lnSpc>
                <a:spcPct val="120000"/>
              </a:lnSpc>
              <a:buNone/>
            </a:pPr>
            <a:endParaRPr lang="en-US" sz="4800" dirty="0">
              <a:latin typeface="Consolas"/>
              <a:cs typeface="Consolas"/>
            </a:endParaRPr>
          </a:p>
          <a:p>
            <a:pPr algn="l">
              <a:lnSpc>
                <a:spcPct val="120000"/>
              </a:lnSpc>
              <a:buNone/>
            </a:pPr>
            <a:r>
              <a:rPr lang="en-US" sz="4800" dirty="0" err="1">
                <a:solidFill>
                  <a:srgbClr val="A8380A"/>
                </a:solidFill>
                <a:latin typeface="Consolas"/>
                <a:cs typeface="Consolas"/>
              </a:rPr>
              <a:t>__tile_global__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00" dirty="0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00" dirty="0" err="1">
                <a:solidFill>
                  <a:srgbClr val="33590A"/>
                </a:solidFill>
                <a:latin typeface="Consolas"/>
                <a:cs typeface="Consolas"/>
              </a:rPr>
              <a:t>tileHello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() {</a:t>
            </a:r>
          </a:p>
          <a:p>
            <a:pPr algn="l">
              <a:lnSpc>
                <a:spcPct val="120000"/>
              </a:lnSpc>
              <a:buNone/>
            </a:pP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4800" dirty="0" err="1">
                <a:solidFill>
                  <a:srgbClr val="33590A"/>
                </a:solidFill>
                <a:latin typeface="Consolas"/>
                <a:cs typeface="Consolas"/>
              </a:rPr>
              <a:t>printf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4800" dirty="0">
                <a:solidFill>
                  <a:srgbClr val="9A1B1A"/>
                </a:solidFill>
                <a:latin typeface="Consolas"/>
                <a:cs typeface="Consolas"/>
              </a:rPr>
              <a:t>"Hello, Tile!\n"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algn="l">
              <a:lnSpc>
                <a:spcPct val="120000"/>
              </a:lnSpc>
              <a:buNone/>
            </a:pP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  <a:p>
            <a:pPr algn="l">
              <a:lnSpc>
                <a:spcPct val="120000"/>
              </a:lnSpc>
              <a:buNone/>
            </a:pPr>
            <a:endParaRPr lang="en-US" sz="4800" dirty="0">
              <a:latin typeface="Consolas"/>
              <a:cs typeface="Consolas"/>
            </a:endParaRPr>
          </a:p>
          <a:p>
            <a:pPr algn="l">
              <a:lnSpc>
                <a:spcPct val="120000"/>
              </a:lnSpc>
              <a:buNone/>
            </a:pPr>
            <a:r>
              <a:rPr lang="en-US" sz="4800" dirty="0">
                <a:solidFill>
                  <a:srgbClr val="5B1A8F"/>
                </a:solidFill>
                <a:latin typeface="Consolas"/>
                <a:cs typeface="Consolas"/>
              </a:rPr>
              <a:t>int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4800" dirty="0">
                <a:solidFill>
                  <a:srgbClr val="33590A"/>
                </a:solidFill>
                <a:latin typeface="Consolas"/>
                <a:cs typeface="Consolas"/>
              </a:rPr>
              <a:t>main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() {</a:t>
            </a:r>
          </a:p>
          <a:p>
            <a:pPr algn="l">
              <a:lnSpc>
                <a:spcPct val="120000"/>
              </a:lnSpc>
              <a:buNone/>
            </a:pP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800" dirty="0" err="1">
                <a:solidFill>
                  <a:srgbClr val="33590A"/>
                </a:solidFill>
                <a:latin typeface="Consolas"/>
                <a:cs typeface="Consolas"/>
              </a:rPr>
              <a:t>simtHello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&lt;&lt;&lt;</a:t>
            </a:r>
            <a:r>
              <a:rPr lang="en-US" sz="4800" dirty="0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,</a:t>
            </a:r>
            <a:r>
              <a:rPr lang="en-US" sz="4800" dirty="0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&gt;&gt;&gt;();</a:t>
            </a:r>
          </a:p>
          <a:p>
            <a:pPr algn="l">
              <a:lnSpc>
                <a:spcPct val="120000"/>
              </a:lnSpc>
              <a:buNone/>
            </a:pP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800" dirty="0" err="1">
                <a:solidFill>
                  <a:srgbClr val="33590A"/>
                </a:solidFill>
                <a:latin typeface="Consolas"/>
                <a:cs typeface="Consolas"/>
              </a:rPr>
              <a:t>tileHello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&lt;&lt;&lt;</a:t>
            </a:r>
            <a:r>
              <a:rPr lang="en-US" sz="4800" dirty="0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,</a:t>
            </a:r>
            <a:r>
              <a:rPr lang="en-US" sz="4800" dirty="0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&gt;&gt;&gt;();</a:t>
            </a:r>
          </a:p>
          <a:p>
            <a:pPr algn="l">
              <a:lnSpc>
                <a:spcPct val="120000"/>
              </a:lnSpc>
              <a:buNone/>
            </a:pP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4800" dirty="0" err="1">
                <a:solidFill>
                  <a:srgbClr val="33590A"/>
                </a:solidFill>
                <a:latin typeface="Consolas"/>
                <a:cs typeface="Consolas"/>
              </a:rPr>
              <a:t>cudaDeviceSynchronize</a:t>
            </a: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algn="l">
              <a:lnSpc>
                <a:spcPct val="120000"/>
              </a:lnSpc>
              <a:buNone/>
            </a:pPr>
            <a:r>
              <a:rPr lang="en-US" sz="4800" dirty="0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12" name="Terminal">
            <a:extLst>
              <a:ext uri="{FF2B5EF4-FFF2-40B4-BE49-F238E27FC236}">
                <a16:creationId xmlns:a16="http://schemas.microsoft.com/office/drawing/2014/main" id="{BB7C4A34-F686-810D-01AD-8AC9BB476152}"/>
              </a:ext>
            </a:extLst>
          </p:cNvPr>
          <p:cNvSpPr/>
          <p:nvPr/>
        </p:nvSpPr>
        <p:spPr>
          <a:xfrm>
            <a:off x="1828800" y="13081000"/>
            <a:ext cx="16129000" cy="4318000"/>
          </a:xfrm>
          <a:prstGeom prst="roundRect">
            <a:avLst/>
          </a:prstGeom>
          <a:solidFill>
            <a:srgbClr val="0C0C0C"/>
          </a:solidFill>
          <a:ln w="12700" cap="flat" cmpd="sng" algn="ctr">
            <a:solidFill>
              <a:srgbClr val="3A3A3A"/>
            </a:solidFill>
            <a:prstDash val="solid"/>
          </a:ln>
          <a:scene3d>
            <a:camera prst="orthographicFront"/>
            <a:lightRig rig="soft" dir="t">
              <a:rot lat="0" lon="0" rev="20400000"/>
            </a:lightRig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5720" tIns="91440" rIns="45720" bIns="91440" rtlCol="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buNone/>
            </a:pPr>
            <a:r>
              <a:rPr lang="en-US" sz="4400" b="1">
                <a:solidFill>
                  <a:srgbClr val="76B900"/>
                </a:solidFill>
                <a:cs typeface="Consolas"/>
              </a:rPr>
              <a:t>$ </a:t>
            </a:r>
            <a:r>
              <a:rPr lang="en-US" sz="4400">
                <a:solidFill>
                  <a:srgbClr val="FFFFFF"/>
                </a:solidFill>
                <a:cs typeface="Consolas"/>
              </a:rPr>
              <a:t>nvcc --enable-tile --arch sm_80 --std=c++20 foo.cu</a:t>
            </a:r>
          </a:p>
          <a:p>
            <a:pPr algn="l">
              <a:lnSpc>
                <a:spcPct val="125000"/>
              </a:lnSpc>
              <a:buNone/>
            </a:pPr>
            <a:r>
              <a:rPr lang="en-US" sz="4400" b="1">
                <a:solidFill>
                  <a:srgbClr val="76B900"/>
                </a:solidFill>
                <a:cs typeface="Consolas"/>
              </a:rPr>
              <a:t>$ </a:t>
            </a:r>
            <a:r>
              <a:rPr lang="en-US" sz="4400">
                <a:solidFill>
                  <a:srgbClr val="FFFFFF"/>
                </a:solidFill>
                <a:cs typeface="Consolas"/>
              </a:rPr>
              <a:t>./a.out</a:t>
            </a:r>
          </a:p>
          <a:p>
            <a:pPr algn="l">
              <a:lnSpc>
                <a:spcPct val="125000"/>
              </a:lnSpc>
              <a:buNone/>
            </a:pPr>
            <a:r>
              <a:rPr lang="en-US" sz="4400">
                <a:solidFill>
                  <a:srgbClr val="D4D4D4"/>
                </a:solidFill>
                <a:cs typeface="Consolas"/>
              </a:rPr>
              <a:t>Hello, SIMT!</a:t>
            </a:r>
          </a:p>
          <a:p>
            <a:pPr algn="l">
              <a:lnSpc>
                <a:spcPct val="125000"/>
              </a:lnSpc>
              <a:buNone/>
            </a:pPr>
            <a:r>
              <a:rPr lang="en-US" sz="4400">
                <a:solidFill>
                  <a:srgbClr val="D4D4D4"/>
                </a:solidFill>
                <a:cs typeface="Consolas"/>
              </a:rPr>
              <a:t>Hello, Tile!</a:t>
            </a:r>
          </a:p>
        </p:txBody>
      </p:sp>
      <p:sp>
        <p:nvSpPr>
          <p:cNvPr id="400" name="Slide Title">
            <a:extLst>
              <a:ext uri="{FF2B5EF4-FFF2-40B4-BE49-F238E27FC236}">
                <a16:creationId xmlns:a16="http://schemas.microsoft.com/office/drawing/2014/main" id="{7733981C-6FEA-F74B-F8F3-6B99A630C026}"/>
              </a:ext>
            </a:extLst>
          </p:cNvPr>
          <p:cNvSpPr txBox="1"/>
          <p:nvPr/>
        </p:nvSpPr>
        <p:spPr>
          <a:xfrm>
            <a:off x="1828800" y="914400"/>
            <a:ext cx="32918400" cy="24638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buNone/>
            </a:pPr>
            <a:r>
              <a:rPr lang="en-US" sz="8800" b="1" dirty="0">
                <a:solidFill>
                  <a:srgbClr val="1A1A1A"/>
                </a:solidFill>
              </a:rPr>
              <a:t>CUDA Tile C++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DF8C78-8C82-363F-32F4-A28CA0757A0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89923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36EB6-A8E9-A737-4E4C-10F22FE01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3BF23A2E-95CB-99B1-B2E1-7187F6139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3800"/>
          </a:xfrm>
        </p:spPr>
        <p:txBody>
          <a:bodyPr/>
          <a:lstStyle/>
          <a:p>
            <a:r>
              <a:rPr lang="en-US" dirty="0"/>
              <a:t>CUDA Tile C++ - Resources and Q &amp; A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683EB927-D8BA-5F1B-69DD-29DD5EC0DDBF}"/>
              </a:ext>
            </a:extLst>
          </p:cNvPr>
          <p:cNvSpPr txBox="1">
            <a:spLocks/>
          </p:cNvSpPr>
          <p:nvPr/>
        </p:nvSpPr>
        <p:spPr>
          <a:xfrm>
            <a:off x="2413000" y="4967515"/>
            <a:ext cx="31750000" cy="8158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2743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1" kern="1200" cap="none" baseline="0">
                <a:solidFill>
                  <a:schemeClr val="tx1"/>
                </a:solidFill>
                <a:latin typeface="NVIDIA Sans" panose="020B0503020203020204" pitchFamily="34" charset="0"/>
                <a:ea typeface="+mj-ea"/>
                <a:cs typeface="NVIDIA Sans" panose="020B0503020203020204" pitchFamily="34" charset="0"/>
              </a:defRPr>
            </a:lvl1pPr>
          </a:lstStyle>
          <a:p>
            <a:pPr marL="762000" indent="-762000" algn="l">
              <a:spcBef>
                <a:spcPts val="7600"/>
              </a:spcBef>
              <a:buFont typeface="Arial"/>
              <a:buChar char="•"/>
            </a:pPr>
            <a:r>
              <a:rPr lang="en-US" sz="5600" b="1" dirty="0">
                <a:solidFill>
                  <a:schemeClr val="tx1"/>
                </a:solidFill>
              </a:rPr>
              <a:t>Blog</a:t>
            </a:r>
            <a:r>
              <a:rPr lang="en-US" sz="5600" b="0" dirty="0">
                <a:solidFill>
                  <a:schemeClr val="tx1"/>
                </a:solidFill>
              </a:rPr>
              <a:t> — </a:t>
            </a:r>
            <a:r>
              <a:rPr lang="en-US" sz="5600" b="0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High-Performance GPU Kernels in C++ with NVIDIA CUDA Tile</a:t>
            </a:r>
            <a:endParaRPr lang="en-US" sz="5600" b="0" dirty="0">
              <a:solidFill>
                <a:schemeClr val="tx1"/>
              </a:solidFill>
            </a:endParaRPr>
          </a:p>
          <a:p>
            <a:pPr marL="762000" indent="-762000" algn="l">
              <a:spcBef>
                <a:spcPts val="7600"/>
              </a:spcBef>
              <a:buFont typeface="Arial"/>
              <a:buChar char="•"/>
            </a:pPr>
            <a:r>
              <a:rPr lang="en-US" sz="5600" b="1" dirty="0">
                <a:solidFill>
                  <a:schemeClr val="tx1"/>
                </a:solidFill>
              </a:rPr>
              <a:t>Examples</a:t>
            </a:r>
            <a:r>
              <a:rPr lang="en-US" sz="5600" b="0" dirty="0">
                <a:solidFill>
                  <a:schemeClr val="tx1"/>
                </a:solidFill>
              </a:rPr>
              <a:t> — </a:t>
            </a:r>
            <a:r>
              <a:rPr lang="en-US" sz="5600" b="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NVIDIA/cuda-samples on GitHub</a:t>
            </a:r>
            <a:endParaRPr lang="en-US" sz="5600" b="0" dirty="0">
              <a:solidFill>
                <a:schemeClr val="tx1"/>
              </a:solidFill>
            </a:endParaRPr>
          </a:p>
          <a:p>
            <a:pPr marL="762000" indent="-762000" algn="l">
              <a:spcBef>
                <a:spcPts val="7600"/>
              </a:spcBef>
              <a:buFont typeface="Arial"/>
              <a:buChar char="•"/>
            </a:pPr>
            <a:r>
              <a:rPr lang="en-US" sz="5600" b="1" dirty="0">
                <a:solidFill>
                  <a:schemeClr val="tx1"/>
                </a:solidFill>
              </a:rPr>
              <a:t>Programming Guide</a:t>
            </a:r>
            <a:r>
              <a:rPr lang="en-US" sz="5600" b="0" dirty="0">
                <a:solidFill>
                  <a:schemeClr val="tx1"/>
                </a:solidFill>
              </a:rPr>
              <a:t> — </a:t>
            </a:r>
            <a:r>
              <a:rPr lang="en-US" sz="5600" b="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2.4 Writing Tile Kernels</a:t>
            </a:r>
            <a:endParaRPr lang="en-US" sz="5600" b="0" dirty="0">
              <a:solidFill>
                <a:schemeClr val="tx1"/>
              </a:solidFill>
            </a:endParaRPr>
          </a:p>
          <a:p>
            <a:pPr marL="762000" indent="-762000" algn="l">
              <a:spcBef>
                <a:spcPts val="7600"/>
              </a:spcBef>
              <a:buFont typeface="Arial"/>
              <a:buChar char="•"/>
            </a:pPr>
            <a:r>
              <a:rPr lang="en-US" sz="5600" b="1" dirty="0">
                <a:solidFill>
                  <a:schemeClr val="tx1"/>
                </a:solidFill>
              </a:rPr>
              <a:t>API Reference</a:t>
            </a:r>
            <a:r>
              <a:rPr lang="en-US" sz="5600" b="0" dirty="0">
                <a:solidFill>
                  <a:schemeClr val="tx1"/>
                </a:solidFill>
              </a:rPr>
              <a:t> — </a:t>
            </a:r>
            <a:r>
              <a:rPr lang="en-US" sz="5600" b="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CUDA Tile C++ API Reference</a:t>
            </a:r>
            <a:endParaRPr lang="en-US" sz="5600" b="0" dirty="0">
              <a:solidFill>
                <a:schemeClr val="tx1"/>
              </a:solidFill>
            </a:endParaRPr>
          </a:p>
          <a:p>
            <a:pPr marL="762000" indent="-762000" algn="l">
              <a:spcBef>
                <a:spcPts val="7600"/>
              </a:spcBef>
              <a:buFont typeface="Arial"/>
              <a:buChar char="•"/>
            </a:pPr>
            <a:r>
              <a:rPr lang="en-US" sz="5600" b="1" dirty="0">
                <a:solidFill>
                  <a:schemeClr val="tx1"/>
                </a:solidFill>
              </a:rPr>
              <a:t>High-Performance Kernels</a:t>
            </a:r>
            <a:r>
              <a:rPr lang="en-US" sz="5600" b="0" dirty="0">
                <a:solidFill>
                  <a:schemeClr val="tx1"/>
                </a:solidFill>
              </a:rPr>
              <a:t> — </a:t>
            </a:r>
            <a:r>
              <a:rPr lang="en-US" sz="5600" b="0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NVIDIA/</a:t>
            </a:r>
            <a:r>
              <a:rPr lang="en-US" sz="5600" b="0" dirty="0" err="1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TileGym</a:t>
            </a:r>
            <a:r>
              <a:rPr lang="en-US" sz="5600" b="0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on GitHub</a:t>
            </a:r>
            <a:endParaRPr lang="en-US" sz="5600" b="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4986CE-6446-86C8-FE98-C869E89E97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748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">
            <a:extLst>
              <a:ext uri="{FF2B5EF4-FFF2-40B4-BE49-F238E27FC236}">
                <a16:creationId xmlns:a16="http://schemas.microsoft.com/office/drawing/2014/main" id="{27B43A6C-CC64-AEE3-C789-A8710BC574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4445000"/>
            <a:ext cx="15951200" cy="154305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template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&lt;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__global__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rhsPtr,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__grid_constant__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rhsTensorMap,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__restrict__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outPtr)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namespace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std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k});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{k, n});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out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mdspan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(outPtr,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ctd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extents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{m, n});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fullBarrier[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emptyBarrier[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::mbarrier_init(&amp;fullBarrier[idx],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::mbarrier_init(&amp;emptyBarrier[idx],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__syncthreads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alignas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128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__shared__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rhsShared[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numTiles = k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(warpId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::mbarrier_try_wait(&amp;emptyBarrier[queueIdx],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threadIdx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&amp;lhsTensorMap, lhsCoord, 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rhsCoord[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)tileIdx};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::cp_async_bulk_tensor(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::space_global_t{},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&amp;rhsTensorMap, rhsCoord, 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::mbarrier_expect_tx(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::sem_relaxed_t{},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::scope_cta_t{},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::space_shared_t{}, &amp;fullBarrier[queueIdx],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else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++idx) {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::mbarrier_arrive(&amp;emptyBarrier[idx]);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warpIdX = warpId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warpIdY = warpId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cornerX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auto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cornerY =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blockIdx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.y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queueIdx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tileIdx != numTiles; ++tileIdx)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phase =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::mbarrier_arrive(&amp;fullBarrier[queueIdx]);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while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(!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::mbarrier_try_wait(&amp;fullBarrier[queueIdx], phase)) { </a:t>
            </a:r>
            <a:r>
              <a:rPr lang="en-US" sz="1700" noProof="1">
                <a:solidFill>
                  <a:srgbClr val="6E6E6E"/>
                </a:solidFill>
                <a:latin typeface="Consolas"/>
                <a:cs typeface="Consolas"/>
              </a:rPr>
              <a:t>/* spin */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00E534E0-AE8A-3C11-921D-46FBA5D5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14400"/>
            <a:ext cx="32918400" cy="2468880"/>
          </a:xfrm>
        </p:spPr>
        <p:txBody>
          <a:bodyPr/>
          <a:lstStyle/>
          <a:p>
            <a:r>
              <a:rPr lang="en-US" dirty="0"/>
              <a:t>Matrix Multiply in Practice</a:t>
            </a:r>
          </a:p>
        </p:txBody>
      </p:sp>
      <p:sp>
        <p:nvSpPr>
          <p:cNvPr id="40" name="Code Right">
            <a:extLst>
              <a:ext uri="{FF2B5EF4-FFF2-40B4-BE49-F238E27FC236}">
                <a16:creationId xmlns:a16="http://schemas.microsoft.com/office/drawing/2014/main" id="{27B43A6C-CC64-AEE3-C789-A8710BC57474}"/>
              </a:ext>
            </a:extLst>
          </p:cNvPr>
          <p:cNvSpPr>
            <a:spLocks noGrp="1"/>
          </p:cNvSpPr>
          <p:nvPr/>
        </p:nvSpPr>
        <p:spPr>
          <a:xfrm>
            <a:off x="18745200" y="4445000"/>
            <a:ext cx="15951200" cy="15430500"/>
          </a:xfrm>
        </p:spPr>
        <p:txBody>
          <a:bodyPr wrap="none" lIns="0" tIns="0" rIns="0" bIns="0" anchor="t">
            <a:noAutofit/>
          </a:bodyPr>
          <a:lstStyle/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8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for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subTileIdx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subTileIdx !=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 ++subTileIdx)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lhsCorner = &amp;lhsShared[queueIdx][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warpIdX + subTileIdx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rhsCorner = &amp;rhsShared[queueIdx][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+ 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* subTileIdx + warpIdY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"wmma.load.a.sync.aligned.row.m16n16k16.shared::cta.f16 {%0, %1, %2, %3, %4, %5, %6, %7}, [%20],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"wmma.load.b.sync.aligned.row.m16n16k16.shared::cta.f16 {%8, %9, %10, %11, %12, %13, %14, %15}, [%21], %22;"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"wmma.mma.sync.aligned.row.row.m16n16k16.f16.f16 {%16, %17, %18, %19}, 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"{%0, %1, %2, %3, %4, %5, %6, %7}, {%8, %9, %10, %11, %12, %13, %14, %15}, {%16, %17, %18, %19};"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4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"=r"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7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"+r"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(lhsCorner),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(rhsCorner),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ptx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::mbarrier_arrive(&amp;emptyBarrier[queueIdx]);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queueIdx = (queueIdx +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%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QUEUE_SIZE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gOut = &amp;out(cornerX, cornerY);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asm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volatile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(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"wmma.store.d.sync.aligned.row.m16n16k16.global.f16 [%4], {%0, %1, %2, %3}, %5;"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::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(accFragment[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]),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"l"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(gOut),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"r"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(n)) : </a:t>
            </a:r>
            <a:r>
              <a:rPr lang="en-US" sz="1700" noProof="1">
                <a:solidFill>
                  <a:srgbClr val="9A1B1B"/>
                </a:solidFill>
                <a:latin typeface="Consolas"/>
                <a:cs typeface="Consolas"/>
              </a:rPr>
              <a:t>"memory"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launch_mma_simt_tensor_cores_ws(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cudaStream_t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stream,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lhs,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m,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n,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k,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 out)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constexpr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size_t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CUtensorMap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lhsTensorMap, rhsTensorMap;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{k, m};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{k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checkDriverError(cuTensorMapEncodeTiled(&amp;lhsTensorMap,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lhsRank,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*)lhs,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&amp;lhsSize[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&amp;lhsElemStride[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{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rhsRank =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{n, k};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uint64_t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{n * </a:t>
            </a:r>
            <a:r>
              <a:rPr lang="en-US" sz="1700" noProof="1">
                <a:solidFill>
                  <a:srgbClr val="A8380A"/>
                </a:solidFill>
                <a:latin typeface="Consolas"/>
                <a:cs typeface="Consolas"/>
              </a:rPr>
              <a:t>sizeof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(</a:t>
            </a:r>
            <a:r>
              <a:rPr lang="en-US" sz="1700" noProof="1">
                <a:solidFill>
                  <a:srgbClr val="33590A"/>
                </a:solidFill>
                <a:latin typeface="Consolas"/>
                <a:cs typeface="Consolas"/>
              </a:rPr>
              <a:t>__half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uint32_t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 = {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checkDriverError(cuTensorMapEncodeTiled(&amp;rhsTensorMap,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CU_TENSOR_MAP_DATA_TYPE_FLOAT16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rhsRank, (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void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*)rhs,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&amp;rhsSize[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&amp;rhsTileSize[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&amp;rhsElemStride[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],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CU_TENSOR_MAP_INTERLEAVE_NONE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CU_TENSOR_MAP_SWIZZLE_NONE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CU_TENSOR_MAP_L2_PROMOTION_NONE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CU_TENSOR_MAP_FLOAT_OOB_FILL_NONE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}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endParaRPr lang="en-US" sz="1700" dirty="0"/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</a:t>
            </a:r>
            <a:r>
              <a:rPr lang="en-US" sz="1700" noProof="1">
                <a:solidFill>
                  <a:srgbClr val="5B1A8F"/>
                </a:solidFill>
                <a:latin typeface="Consolas"/>
                <a:cs typeface="Consolas"/>
              </a:rPr>
              <a:t>dim3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numBlocks(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(m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+ (n -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1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 /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mma_simt_tensor_cores_ws&lt;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TILE_SIZE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&gt;&lt;&lt;&lt;numBlocks,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32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*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5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</a:t>
            </a:r>
            <a:r>
              <a:rPr lang="en-US" sz="1700" noProof="1">
                <a:solidFill>
                  <a:srgbClr val="00366B"/>
                </a:solidFill>
                <a:latin typeface="Consolas"/>
                <a:cs typeface="Consolas"/>
              </a:rPr>
              <a:t>0</a:t>
            </a: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, stream&gt;&gt;&gt;(lhs, rhs, lhsTensorMap, rhsTensorMap,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                                                                        m, n, k, out);</a:t>
            </a:r>
          </a:p>
          <a:p>
            <a:pPr marL="0" lvl="0" indent="0">
              <a:lnSpc>
                <a:spcPts val="2006"/>
              </a:lnSpc>
              <a:spcBef>
                <a:spcPts val="0"/>
              </a:spcBef>
              <a:buNone/>
            </a:pPr>
            <a:r>
              <a:rPr lang="en-US" sz="1700" noProof="1">
                <a:solidFill>
                  <a:srgbClr val="111111"/>
                </a:solidFill>
                <a:latin typeface="Consolas"/>
                <a:cs typeface="Consolas"/>
              </a:rPr>
              <a:t>}</a:t>
            </a:r>
          </a:p>
        </p:txBody>
      </p:sp>
      <p:sp>
        <p:nvSpPr>
          <p:cNvPr id="200" name="Highlight Box"/>
          <p:cNvSpPr/>
          <p:nvPr/>
        </p:nvSpPr>
        <p:spPr>
          <a:xfrm>
            <a:off x="1879600" y="12039600"/>
            <a:ext cx="13462000" cy="3664226"/>
          </a:xfrm>
          <a:prstGeom prst="rect">
            <a:avLst/>
          </a:prstGeom>
          <a:noFill/>
          <a:ln w="88900">
            <a:solidFill>
              <a:srgbClr val="C81414"/>
            </a:solidFill>
          </a:ln>
        </p:spPr>
        <p:txBody>
          <a:bodyPr/>
          <a:lstStyle/>
          <a:p>
            <a:endParaRPr lang="en-US"/>
          </a:p>
        </p:txBody>
      </p:sp>
      <p:cxnSp>
        <p:nvCxnSpPr>
          <p:cNvPr id="202" name="Arrow"/>
          <p:cNvCxnSpPr>
            <a:cxnSpLocks/>
          </p:cNvCxnSpPr>
          <p:nvPr/>
        </p:nvCxnSpPr>
        <p:spPr>
          <a:xfrm>
            <a:off x="15982122" y="13563600"/>
            <a:ext cx="4210878" cy="0"/>
          </a:xfrm>
          <a:prstGeom prst="line">
            <a:avLst/>
          </a:prstGeom>
          <a:ln w="88900" cap="flat">
            <a:solidFill>
              <a:srgbClr val="C81414"/>
            </a:solidFill>
            <a:tailEnd type="triangle" w="lg" len="lg"/>
          </a:ln>
        </p:spPr>
      </p:cxnSp>
      <p:sp>
        <p:nvSpPr>
          <p:cNvPr id="204" name="Caption Box"/>
          <p:cNvSpPr/>
          <p:nvPr/>
        </p:nvSpPr>
        <p:spPr>
          <a:xfrm>
            <a:off x="20574000" y="12039600"/>
            <a:ext cx="8890000" cy="3048000"/>
          </a:xfrm>
          <a:prstGeom prst="rect">
            <a:avLst/>
          </a:prstGeom>
          <a:solidFill>
            <a:srgbClr val="FFD34D"/>
          </a:solidFill>
          <a:ln w="88900">
            <a:solidFill>
              <a:srgbClr val="C81414"/>
            </a:solidFill>
          </a:ln>
        </p:spPr>
        <p:txBody>
          <a:bodyPr wrap="square" lIns="45720" tIns="0" rIns="45720" bIns="0" anchor="ctr">
            <a:noAutofit/>
          </a:bodyPr>
          <a:lstStyle/>
          <a:p>
            <a:pPr algn="ctr">
              <a:buNone/>
            </a:pPr>
            <a:r>
              <a:rPr lang="en-US" sz="4400" b="1" dirty="0">
                <a:solidFill>
                  <a:srgbClr val="000000"/>
                </a:solidFill>
              </a:rPr>
              <a:t>Tensor Memory Accelerator (TMA)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E564CB-C418-98CA-1154-52B0DA72B04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5D6728F8-03AC-4059-94FB-90617981AE50}" type="slidenum">
              <a:rPr lang="en-US" smtClean="0"/>
              <a:pPr>
                <a:lnSpc>
                  <a:spcPct val="90000"/>
                </a:lnSpc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45591"/>
      </p:ext>
    </p:extLst>
  </p:cSld>
  <p:clrMapOvr>
    <a:masterClrMapping/>
  </p:clrMapOvr>
</p:sld>
</file>

<file path=ppt/theme/theme1.xml><?xml version="1.0" encoding="utf-8"?>
<a:theme xmlns:a="http://schemas.openxmlformats.org/drawingml/2006/main" name="NVIDIA26_Corp Template_LIGHT_v2">
  <a:themeElements>
    <a:clrScheme name="NVIDIA26_v2">
      <a:dk1>
        <a:srgbClr val="000000"/>
      </a:dk1>
      <a:lt1>
        <a:srgbClr val="FFFFFF"/>
      </a:lt1>
      <a:dk2>
        <a:srgbClr val="313131"/>
      </a:dk2>
      <a:lt2>
        <a:srgbClr val="F7F7F7"/>
      </a:lt2>
      <a:accent1>
        <a:srgbClr val="76B900"/>
      </a:accent1>
      <a:accent2>
        <a:srgbClr val="1DBBA4"/>
      </a:accent2>
      <a:accent3>
        <a:srgbClr val="0074DF"/>
      </a:accent3>
      <a:accent4>
        <a:srgbClr val="952FC6"/>
      </a:accent4>
      <a:accent5>
        <a:srgbClr val="EF9100"/>
      </a:accent5>
      <a:accent6>
        <a:srgbClr val="757575"/>
      </a:accent6>
      <a:hlink>
        <a:srgbClr val="757575"/>
      </a:hlink>
      <a:folHlink>
        <a:srgbClr val="757575"/>
      </a:folHlink>
    </a:clrScheme>
    <a:fontScheme name="NVIDIA Template 26">
      <a:majorFont>
        <a:latin typeface="NVIDIA Sans Medium"/>
        <a:ea typeface=""/>
        <a:cs typeface=""/>
      </a:majorFont>
      <a:minorFont>
        <a:latin typeface="NVIDIA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0" rIns="0" rtlCol="0" anchor="ctr"/>
      <a:lstStyle>
        <a:defPPr algn="ctr">
          <a:defRPr sz="3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tx1"/>
          </a:solidFill>
          <a:headEnd w="lg" len="lg"/>
          <a:tailEnd type="triangle" w="lg" len="lg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lnSpc>
            <a:spcPct val="90000"/>
          </a:lnSpc>
          <a:spcBef>
            <a:spcPts val="800"/>
          </a:spcBef>
          <a:spcAft>
            <a:spcPts val="800"/>
          </a:spcAft>
          <a:defRPr sz="4400" kern="1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VIDIA_PPT_Light_External_v2.potx" id="{89D8623C-2635-485F-9CA6-5E5546024BA4}" vid="{EC5B26FE-8EF1-484B-8617-0D0B03B15F25}"/>
    </a:ext>
  </a:extLst>
</a:theme>
</file>

<file path=ppt/theme/theme2.xml><?xml version="1.0" encoding="utf-8"?>
<a:theme xmlns:a="http://schemas.openxmlformats.org/drawingml/2006/main" name="Office Theme">
  <a:themeElements>
    <a:clrScheme name="NVIDIA26_v2">
      <a:dk1>
        <a:srgbClr val="000000"/>
      </a:dk1>
      <a:lt1>
        <a:srgbClr val="FFFFFF"/>
      </a:lt1>
      <a:dk2>
        <a:srgbClr val="313131"/>
      </a:dk2>
      <a:lt2>
        <a:srgbClr val="F7F7F7"/>
      </a:lt2>
      <a:accent1>
        <a:srgbClr val="76B900"/>
      </a:accent1>
      <a:accent2>
        <a:srgbClr val="1DBBA4"/>
      </a:accent2>
      <a:accent3>
        <a:srgbClr val="0074DF"/>
      </a:accent3>
      <a:accent4>
        <a:srgbClr val="952FC6"/>
      </a:accent4>
      <a:accent5>
        <a:srgbClr val="EF9100"/>
      </a:accent5>
      <a:accent6>
        <a:srgbClr val="757575"/>
      </a:accent6>
      <a:hlink>
        <a:srgbClr val="757575"/>
      </a:hlink>
      <a:folHlink>
        <a:srgbClr val="757575"/>
      </a:folHlink>
    </a:clrScheme>
    <a:fontScheme name="NVIDIA Template 26">
      <a:majorFont>
        <a:latin typeface="NVIDIA Sans Medium"/>
        <a:ea typeface=""/>
        <a:cs typeface=""/>
      </a:majorFont>
      <a:minorFont>
        <a:latin typeface="NVIDI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NVIDIA26_v2">
      <a:dk1>
        <a:srgbClr val="000000"/>
      </a:dk1>
      <a:lt1>
        <a:srgbClr val="FFFFFF"/>
      </a:lt1>
      <a:dk2>
        <a:srgbClr val="313131"/>
      </a:dk2>
      <a:lt2>
        <a:srgbClr val="F7F7F7"/>
      </a:lt2>
      <a:accent1>
        <a:srgbClr val="76B900"/>
      </a:accent1>
      <a:accent2>
        <a:srgbClr val="1DBBA4"/>
      </a:accent2>
      <a:accent3>
        <a:srgbClr val="0074DF"/>
      </a:accent3>
      <a:accent4>
        <a:srgbClr val="952FC6"/>
      </a:accent4>
      <a:accent5>
        <a:srgbClr val="EF9100"/>
      </a:accent5>
      <a:accent6>
        <a:srgbClr val="757575"/>
      </a:accent6>
      <a:hlink>
        <a:srgbClr val="757575"/>
      </a:hlink>
      <a:folHlink>
        <a:srgbClr val="757575"/>
      </a:folHlink>
    </a:clrScheme>
    <a:fontScheme name="NVIDIA Template 26">
      <a:majorFont>
        <a:latin typeface="NVIDIA Sans Medium"/>
        <a:ea typeface=""/>
        <a:cs typeface=""/>
      </a:majorFont>
      <a:minorFont>
        <a:latin typeface="NVIDI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6A52617-66E6-EA4A-8F5C-3A69FC704CC3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40838c29-52eb-4bdf-b1a4-e5823e9c2b4d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65afe6d-7162-4df4-ae98-80745cab72d4" xsi:nil="true"/>
    <PublishingExpirationDate xmlns="http://schemas.microsoft.com/sharepoint/v3" xsi:nil="true"/>
    <PublishingStartDate xmlns="http://schemas.microsoft.com/sharepoint/v3" xsi:nil="true"/>
    <lcf76f155ced4ddcb4097134ff3c332f xmlns="2a5b1eea-32a8-4673-8d38-de3226caeee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45EAE5F8329F47B840B6DEBAC2F43F" ma:contentTypeVersion="16" ma:contentTypeDescription="Create a new document." ma:contentTypeScope="" ma:versionID="d0eb01b3a3b2e78648b34a47f5027867">
  <xsd:schema xmlns:xsd="http://www.w3.org/2001/XMLSchema" xmlns:xs="http://www.w3.org/2001/XMLSchema" xmlns:p="http://schemas.microsoft.com/office/2006/metadata/properties" xmlns:ns1="http://schemas.microsoft.com/sharepoint/v3" xmlns:ns2="2a5b1eea-32a8-4673-8d38-de3226caeee3" xmlns:ns3="f65afe6d-7162-4df4-ae98-80745cab72d4" targetNamespace="http://schemas.microsoft.com/office/2006/metadata/properties" ma:root="true" ma:fieldsID="6c0263366e19895bf8b6afa923e0fde5" ns1:_="" ns2:_="" ns3:_="">
    <xsd:import namespace="http://schemas.microsoft.com/sharepoint/v3"/>
    <xsd:import namespace="2a5b1eea-32a8-4673-8d38-de3226caeee3"/>
    <xsd:import namespace="f65afe6d-7162-4df4-ae98-80745cab72d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5b1eea-32a8-4673-8d38-de3226caee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04b2a00-2846-4002-b30b-85ebaf4c01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5afe6d-7162-4df4-ae98-80745cab72d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a9d4e2c1-4547-4ca0-9568-b573cd0c84c4}" ma:internalName="TaxCatchAll" ma:showField="CatchAllData" ma:web="f65afe6d-7162-4df4-ae98-80745cab72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6BE7EB-3103-4BD6-89FC-147281D240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018C0D-B231-48D3-BF16-B7FF90AABA23}">
  <ds:schemaRefs>
    <ds:schemaRef ds:uri="2a5b1eea-32a8-4673-8d38-de3226caeee3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f65afe6d-7162-4df4-ae98-80745cab72d4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23F8982-1087-4E80-8BE6-2AA18FE0DD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a5b1eea-32a8-4673-8d38-de3226caeee3"/>
    <ds:schemaRef ds:uri="f65afe6d-7162-4df4-ae98-80745cab72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43083d15-7273-40c1-b7db-39efd9ccc17a}" enabled="0" method="" siteId="{43083d15-7273-40c1-b7db-39efd9ccc17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NVIDIA26_Corp Template_LIGHT_v2</Template>
  <TotalTime>14472</TotalTime>
  <Words>27679</Words>
  <Application>Microsoft Macintosh PowerPoint</Application>
  <PresentationFormat>Custom</PresentationFormat>
  <Paragraphs>2479</Paragraphs>
  <Slides>86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3" baseType="lpstr">
      <vt:lpstr>Roboto Mono</vt:lpstr>
      <vt:lpstr>Roboto Mono Medium</vt:lpstr>
      <vt:lpstr>Arial</vt:lpstr>
      <vt:lpstr>NVIDIA Sans Medium</vt:lpstr>
      <vt:lpstr>NVIDIA Sans</vt:lpstr>
      <vt:lpstr>Consolas</vt:lpstr>
      <vt:lpstr>NVIDIA26_Corp Template_LIGHT_v2</vt:lpstr>
      <vt:lpstr>PowerPoint Presentation</vt:lpstr>
      <vt:lpstr>GPUs are Powerful Systems</vt:lpstr>
      <vt:lpstr>With Great Power Comes Great Responsibility…</vt:lpstr>
      <vt:lpstr>CUDA Tile C++ Moves these Responsibilities to the Compiler</vt:lpstr>
      <vt:lpstr>Evolution of a GPU Core</vt:lpstr>
      <vt:lpstr>Matrix Multiply in Practice</vt:lpstr>
      <vt:lpstr>Matrix Multiply in Practice</vt:lpstr>
      <vt:lpstr>Matrix Multiply in Practice</vt:lpstr>
      <vt:lpstr>Matrix Multiply in Practice</vt:lpstr>
      <vt:lpstr>Matrix Multiply in Practice</vt:lpstr>
      <vt:lpstr>Matrix Multiply in Practice</vt:lpstr>
      <vt:lpstr>Matrix Multiply in Practice</vt:lpstr>
      <vt:lpstr>Challenges with “Single Instruction Multiple Thread (SIMT)” Code</vt:lpstr>
      <vt:lpstr>Matrix Multiply in Tile C++</vt:lpstr>
      <vt:lpstr>Single Instruction Multiple Thread (SIMT)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SIMT: Naive Matrix Multiply</vt:lpstr>
      <vt:lpstr>SIMT: Naive Matrix Multiply</vt:lpstr>
      <vt:lpstr>SIMT: Naive Matrix Multiply</vt:lpstr>
      <vt:lpstr>SIMT: Naive Matrix Multiply</vt:lpstr>
      <vt:lpstr>SIMT: Naive Matrix Multiply</vt:lpstr>
      <vt:lpstr>SIMT: Naive Matrix Multiply</vt:lpstr>
      <vt:lpstr>SIMT: Naive Matrix Multiply Performance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SIMT: Textbook Matrix Multiply</vt:lpstr>
      <vt:lpstr>SIMT: Textbook Matrix Multiply</vt:lpstr>
      <vt:lpstr>SIMT: Textbook Matrix Multiply</vt:lpstr>
      <vt:lpstr>SIMT: Textbook Matrix Multiply</vt:lpstr>
      <vt:lpstr>SIMT: Textbook Matrix Multiply</vt:lpstr>
      <vt:lpstr>SIMT: Textbook Matrix Multiply</vt:lpstr>
      <vt:lpstr>SIMT: Textbook Matrix Multiply</vt:lpstr>
      <vt:lpstr>SIMT: Textbook Matrix Multiply</vt:lpstr>
      <vt:lpstr>SIMT: Textbook Matrix Multiply</vt:lpstr>
      <vt:lpstr>SIMT: Shared Memory Matrix Multiply Performance</vt:lpstr>
      <vt:lpstr>SIMT: Textbook Matrix Multiply</vt:lpstr>
      <vt:lpstr>SIMT: Textbook Matrix Multiply</vt:lpstr>
      <vt:lpstr>SIMT: Textbook Matrix Multiply</vt:lpstr>
      <vt:lpstr>SIMT: Textbook Matrix Multiply</vt:lpstr>
      <vt:lpstr>SIMT: Textbook Matrix Multiply</vt:lpstr>
      <vt:lpstr>SIMT: Pipelining</vt:lpstr>
      <vt:lpstr>SIMT: TMA &amp; Warp Specialization</vt:lpstr>
      <vt:lpstr>SIMT: TMA &amp; Warp Specialization</vt:lpstr>
      <vt:lpstr>SIMT: TMA &amp; Warp Specialization</vt:lpstr>
      <vt:lpstr>SIMT: Handwritten TMA/Tensor Core Performance</vt:lpstr>
      <vt:lpstr>Tile Programming: From SIMT to SIMD</vt:lpstr>
      <vt:lpstr>PowerPoint Presentation</vt:lpstr>
      <vt:lpstr>The cuda::tiles::tile data type</vt:lpstr>
      <vt:lpstr>Example Thread Schedule</vt:lpstr>
      <vt:lpstr>Example Thread Schedule</vt:lpstr>
      <vt:lpstr>Example Thread Schedule</vt:lpstr>
      <vt:lpstr>Example Thread Schedule</vt:lpstr>
      <vt:lpstr>Loading Data into Tiles</vt:lpstr>
      <vt:lpstr>Tile C++: Matrix Multiply</vt:lpstr>
      <vt:lpstr>Tile C++: Matrix Multiply</vt:lpstr>
      <vt:lpstr>Tile C++: Matrix Multiply</vt:lpstr>
      <vt:lpstr>Tile C++: Matrix Multiply</vt:lpstr>
      <vt:lpstr>Tile C++: Matrix Multiply</vt:lpstr>
      <vt:lpstr>Tile C++: Matrix Multiply</vt:lpstr>
      <vt:lpstr>Tile C++: Matrix Multiply</vt:lpstr>
      <vt:lpstr>Tile C++: Matrix Multiply</vt:lpstr>
      <vt:lpstr>Tile C++: Matrix Multiply</vt:lpstr>
      <vt:lpstr>Tile C++: Matrix Multiply</vt:lpstr>
      <vt:lpstr>Tile C++: Matrix Multiply</vt:lpstr>
      <vt:lpstr>Tile C++: Matrix Multiply</vt:lpstr>
      <vt:lpstr>Tile C++: Matrix Multiply</vt:lpstr>
      <vt:lpstr>Tile C++: Matrix Multiply</vt:lpstr>
      <vt:lpstr>Tile C++: Matrix Multiply Performance</vt:lpstr>
      <vt:lpstr>PowerPoint Presentation</vt:lpstr>
      <vt:lpstr>PowerPoint Presentation</vt:lpstr>
      <vt:lpstr>CUDA Tile C++ - Resources and Q &amp; 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Ezra Stein</dc:creator>
  <cp:keywords/>
  <dc:description/>
  <cp:lastModifiedBy>Ezra Stein</cp:lastModifiedBy>
  <cp:revision>21</cp:revision>
  <dcterms:created xsi:type="dcterms:W3CDTF">2026-08-07T17:43:44Z</dcterms:created>
  <dcterms:modified xsi:type="dcterms:W3CDTF">2026-08-21T17:11:36Z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0x010100A145EAE5F8329F47B840B6DEBAC2F43F</vt:lpwstr>
  </property>
</Properties>
</file>