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13.xml" ContentType="application/vnd.openxmlformats-officedocument.presentationml.slideMaster+xml"/>
  <Override PartName="/ppt/slideMasters/_rels/slideMaster13.xml.rels" ContentType="application/vnd.openxmlformats-package.relationships+xml"/>
  <Override PartName="/ppt/slideMasters/_rels/slide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media/image1.png" ContentType="image/png"/>
  <Override PartName="/ppt/media/image2.jpeg" ContentType="image/jpeg"/>
  <Override PartName="/ppt/media/image8.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9.png" ContentType="image/png"/>
  <Override PartName="/ppt/media/image10.png" ContentType="image/png"/>
  <Override PartName="/ppt/media/image11.png" ContentType="image/png"/>
  <Override PartName="/ppt/media/image12.png" ContentType="image/png"/>
  <Override PartName="/ppt/media/image13.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1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13.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bg>
      <p:bgPr>
        <a:blipFill rotWithShape="0">
          <a:blip r:embed="rId2"/>
          <a:stretch/>
        </a:blipFill>
      </p:bgPr>
    </p:bg>
    <p:spTree>
      <p:nvGrpSpPr>
        <p:cNvPr id="1" name=""/>
        <p:cNvGrpSpPr/>
        <p:nvPr/>
      </p:nvGrpSpPr>
      <p:grpSpPr>
        <a:xfrm>
          <a:off x="0" y="0"/>
          <a:ext cx="0" cy="0"/>
          <a:chOff x="0" y="0"/>
          <a:chExt cx="0" cy="0"/>
        </a:xfrm>
      </p:grpSpPr>
      <p:sp>
        <p:nvSpPr>
          <p:cNvPr id="0"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1"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2"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4" name="PlaceHolder 3"/>
          <p:cNvSpPr>
            <a:spLocks noGrp="1"/>
          </p:cNvSpPr>
          <p:nvPr>
            <p:ph type="body"/>
          </p:nvPr>
        </p:nvSpPr>
        <p:spPr>
          <a:xfrm>
            <a:off x="3239640" y="160452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5" name="PlaceHolder 4"/>
          <p:cNvSpPr>
            <a:spLocks noGrp="1"/>
          </p:cNvSpPr>
          <p:nvPr>
            <p:ph type="body"/>
          </p:nvPr>
        </p:nvSpPr>
        <p:spPr>
          <a:xfrm>
            <a:off x="6022080" y="160452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6" name="PlaceHolder 5"/>
          <p:cNvSpPr>
            <a:spLocks noGrp="1"/>
          </p:cNvSpPr>
          <p:nvPr>
            <p:ph type="body"/>
          </p:nvPr>
        </p:nvSpPr>
        <p:spPr>
          <a:xfrm>
            <a:off x="457200" y="368208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7" name="PlaceHolder 6"/>
          <p:cNvSpPr>
            <a:spLocks noGrp="1"/>
          </p:cNvSpPr>
          <p:nvPr>
            <p:ph type="body"/>
          </p:nvPr>
        </p:nvSpPr>
        <p:spPr>
          <a:xfrm>
            <a:off x="3239640" y="368208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8" name="PlaceHolder 7"/>
          <p:cNvSpPr>
            <a:spLocks noGrp="1"/>
          </p:cNvSpPr>
          <p:nvPr>
            <p:ph type="body"/>
          </p:nvPr>
        </p:nvSpPr>
        <p:spPr>
          <a:xfrm>
            <a:off x="6022080" y="368208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bg>
      <p:bgPr>
        <a:blipFill rotWithShape="0">
          <a:blip r:embed="rId2"/>
          <a:stretch/>
        </a:blipFill>
      </p:bgPr>
    </p:bg>
    <p:spTree>
      <p:nvGrpSpPr>
        <p:cNvPr id="1" name=""/>
        <p:cNvGrpSpPr/>
        <p:nvPr/>
      </p:nvGrpSpPr>
      <p:grpSpPr>
        <a:xfrm>
          <a:off x="0" y="0"/>
          <a:ext cx="0" cy="0"/>
          <a:chOff x="0" y="0"/>
          <a:chExt cx="0" cy="0"/>
        </a:xfrm>
      </p:grpSpPr>
      <p:sp>
        <p:nvSpPr>
          <p:cNvPr id="42"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43"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44"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46" name="PlaceHolder 3"/>
          <p:cNvSpPr>
            <a:spLocks noGrp="1"/>
          </p:cNvSpPr>
          <p:nvPr>
            <p:ph type="body"/>
          </p:nvPr>
        </p:nvSpPr>
        <p:spPr>
          <a:xfrm>
            <a:off x="467424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47" name="PlaceHolder 4"/>
          <p:cNvSpPr>
            <a:spLocks noGrp="1"/>
          </p:cNvSpPr>
          <p:nvPr>
            <p:ph type="body"/>
          </p:nvPr>
        </p:nvSpPr>
        <p:spPr>
          <a:xfrm>
            <a:off x="457200" y="3682080"/>
            <a:ext cx="8228160" cy="189576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bg>
      <p:bgPr>
        <a:blipFill rotWithShape="0">
          <a:blip r:embed="rId2"/>
          <a:stretch/>
        </a:blipFill>
      </p:bgPr>
    </p:bg>
    <p:spTree>
      <p:nvGrpSpPr>
        <p:cNvPr id="1" name=""/>
        <p:cNvGrpSpPr/>
        <p:nvPr/>
      </p:nvGrpSpPr>
      <p:grpSpPr>
        <a:xfrm>
          <a:off x="0" y="0"/>
          <a:ext cx="0" cy="0"/>
          <a:chOff x="0" y="0"/>
          <a:chExt cx="0" cy="0"/>
        </a:xfrm>
      </p:grpSpPr>
      <p:sp>
        <p:nvSpPr>
          <p:cNvPr id="48"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49"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50"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1" name="PlaceHolder 2"/>
          <p:cNvSpPr>
            <a:spLocks noGrp="1"/>
          </p:cNvSpPr>
          <p:nvPr>
            <p:ph type="body"/>
          </p:nvPr>
        </p:nvSpPr>
        <p:spPr>
          <a:xfrm>
            <a:off x="457200" y="1604520"/>
            <a:ext cx="8228160" cy="189576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52" name="PlaceHolder 3"/>
          <p:cNvSpPr>
            <a:spLocks noGrp="1"/>
          </p:cNvSpPr>
          <p:nvPr>
            <p:ph type="body"/>
          </p:nvPr>
        </p:nvSpPr>
        <p:spPr>
          <a:xfrm>
            <a:off x="457200" y="3682080"/>
            <a:ext cx="8228160" cy="189576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bg>
      <p:bgPr>
        <a:blipFill rotWithShape="0">
          <a:blip r:embed="rId2"/>
          <a:stretch/>
        </a:blipFill>
      </p:bgPr>
    </p:bg>
    <p:spTree>
      <p:nvGrpSpPr>
        <p:cNvPr id="1" name=""/>
        <p:cNvGrpSpPr/>
        <p:nvPr/>
      </p:nvGrpSpPr>
      <p:grpSpPr>
        <a:xfrm>
          <a:off x="0" y="0"/>
          <a:ext cx="0" cy="0"/>
          <a:chOff x="0" y="0"/>
          <a:chExt cx="0" cy="0"/>
        </a:xfrm>
      </p:grpSpPr>
      <p:sp>
        <p:nvSpPr>
          <p:cNvPr id="53"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54"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55"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6" name="PlaceHolder 2"/>
          <p:cNvSpPr>
            <a:spLocks noGrp="1"/>
          </p:cNvSpPr>
          <p:nvPr>
            <p:ph type="body"/>
          </p:nvPr>
        </p:nvSpPr>
        <p:spPr>
          <a:xfrm>
            <a:off x="45720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57" name="PlaceHolder 3"/>
          <p:cNvSpPr>
            <a:spLocks noGrp="1"/>
          </p:cNvSpPr>
          <p:nvPr>
            <p:ph type="body"/>
          </p:nvPr>
        </p:nvSpPr>
        <p:spPr>
          <a:xfrm>
            <a:off x="467424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58" name="PlaceHolder 4"/>
          <p:cNvSpPr>
            <a:spLocks noGrp="1"/>
          </p:cNvSpPr>
          <p:nvPr>
            <p:ph type="body"/>
          </p:nvPr>
        </p:nvSpPr>
        <p:spPr>
          <a:xfrm>
            <a:off x="457200" y="368208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59" name="PlaceHolder 5"/>
          <p:cNvSpPr>
            <a:spLocks noGrp="1"/>
          </p:cNvSpPr>
          <p:nvPr>
            <p:ph type="body"/>
          </p:nvPr>
        </p:nvSpPr>
        <p:spPr>
          <a:xfrm>
            <a:off x="4674240" y="368208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Default 3">
    <p:bg>
      <p:bgPr>
        <a:blipFill rotWithShape="0">
          <a:blip r:embed="rId2"/>
          <a:stretch/>
        </a:blipFill>
      </p:bgPr>
    </p:bg>
    <p:spTree>
      <p:nvGrpSpPr>
        <p:cNvPr id="1" name=""/>
        <p:cNvGrpSpPr/>
        <p:nvPr/>
      </p:nvGrpSpPr>
      <p:grpSpPr>
        <a:xfrm>
          <a:off x="0" y="0"/>
          <a:ext cx="0" cy="0"/>
          <a:chOff x="0" y="0"/>
          <a:chExt cx="0" cy="0"/>
        </a:xfrm>
      </p:grpSpPr>
      <p:sp>
        <p:nvSpPr>
          <p:cNvPr id="60"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61"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62"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63" name="PlaceHolder 2"/>
          <p:cNvSpPr>
            <a:spLocks noGrp="1"/>
          </p:cNvSpPr>
          <p:nvPr>
            <p:ph type="body"/>
          </p:nvPr>
        </p:nvSpPr>
        <p:spPr>
          <a:xfrm>
            <a:off x="45720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64" name="PlaceHolder 3"/>
          <p:cNvSpPr>
            <a:spLocks noGrp="1"/>
          </p:cNvSpPr>
          <p:nvPr>
            <p:ph type="body"/>
          </p:nvPr>
        </p:nvSpPr>
        <p:spPr>
          <a:xfrm>
            <a:off x="467424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65" name="PlaceHolder 4"/>
          <p:cNvSpPr>
            <a:spLocks noGrp="1"/>
          </p:cNvSpPr>
          <p:nvPr>
            <p:ph type="body"/>
          </p:nvPr>
        </p:nvSpPr>
        <p:spPr>
          <a:xfrm>
            <a:off x="457200" y="368208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66" name="PlaceHolder 5"/>
          <p:cNvSpPr>
            <a:spLocks noGrp="1"/>
          </p:cNvSpPr>
          <p:nvPr>
            <p:ph type="body"/>
          </p:nvPr>
        </p:nvSpPr>
        <p:spPr>
          <a:xfrm>
            <a:off x="4674240" y="368208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4">
    <p:bg>
      <p:bgPr>
        <a:blipFill rotWithShape="0">
          <a:blip r:embed="rId2"/>
          <a:stretch/>
        </a:blipFill>
      </p:bgPr>
    </p:bg>
    <p:spTree>
      <p:nvGrpSpPr>
        <p:cNvPr id="1" name=""/>
        <p:cNvGrpSpPr/>
        <p:nvPr/>
      </p:nvGrpSpPr>
      <p:grpSpPr>
        <a:xfrm>
          <a:off x="0" y="0"/>
          <a:ext cx="0" cy="0"/>
          <a:chOff x="0" y="0"/>
          <a:chExt cx="0" cy="0"/>
        </a:xfrm>
      </p:grpSpPr>
      <p:sp>
        <p:nvSpPr>
          <p:cNvPr id="67"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68"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69"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70" name="PlaceHolder 2"/>
          <p:cNvSpPr>
            <a:spLocks noGrp="1"/>
          </p:cNvSpPr>
          <p:nvPr>
            <p:ph type="body"/>
          </p:nvPr>
        </p:nvSpPr>
        <p:spPr>
          <a:xfrm>
            <a:off x="457200" y="160452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71" name="PlaceHolder 3"/>
          <p:cNvSpPr>
            <a:spLocks noGrp="1"/>
          </p:cNvSpPr>
          <p:nvPr>
            <p:ph type="body"/>
          </p:nvPr>
        </p:nvSpPr>
        <p:spPr>
          <a:xfrm>
            <a:off x="3239640" y="160452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72" name="PlaceHolder 4"/>
          <p:cNvSpPr>
            <a:spLocks noGrp="1"/>
          </p:cNvSpPr>
          <p:nvPr>
            <p:ph type="body"/>
          </p:nvPr>
        </p:nvSpPr>
        <p:spPr>
          <a:xfrm>
            <a:off x="6022080" y="160452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73" name="PlaceHolder 5"/>
          <p:cNvSpPr>
            <a:spLocks noGrp="1"/>
          </p:cNvSpPr>
          <p:nvPr>
            <p:ph type="body"/>
          </p:nvPr>
        </p:nvSpPr>
        <p:spPr>
          <a:xfrm>
            <a:off x="457200" y="368208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74" name="PlaceHolder 6"/>
          <p:cNvSpPr>
            <a:spLocks noGrp="1"/>
          </p:cNvSpPr>
          <p:nvPr>
            <p:ph type="body"/>
          </p:nvPr>
        </p:nvSpPr>
        <p:spPr>
          <a:xfrm>
            <a:off x="3239640" y="368208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75" name="PlaceHolder 7"/>
          <p:cNvSpPr>
            <a:spLocks noGrp="1"/>
          </p:cNvSpPr>
          <p:nvPr>
            <p:ph type="body"/>
          </p:nvPr>
        </p:nvSpPr>
        <p:spPr>
          <a:xfrm>
            <a:off x="6022080" y="3682080"/>
            <a:ext cx="2648520" cy="1895760"/>
          </a:xfrm>
          <a:prstGeom prst="rect">
            <a:avLst/>
          </a:prstGeom>
          <a:noFill/>
          <a:ln w="0">
            <a:noFill/>
          </a:ln>
        </p:spPr>
        <p:txBody>
          <a:bodyPr lIns="0" rIns="0" tIns="0" bIns="0" anchor="t">
            <a:normAutofit fontScale="25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5">
    <p:bg>
      <p:bgPr>
        <a:blipFill rotWithShape="0">
          <a:blip r:embed="rId2"/>
          <a:stretch/>
        </a:blipFill>
      </p:bgPr>
    </p:bg>
    <p:spTree>
      <p:nvGrpSpPr>
        <p:cNvPr id="1" name=""/>
        <p:cNvGrpSpPr/>
        <p:nvPr/>
      </p:nvGrpSpPr>
      <p:grpSpPr>
        <a:xfrm>
          <a:off x="0" y="0"/>
          <a:ext cx="0" cy="0"/>
          <a:chOff x="0" y="0"/>
          <a:chExt cx="0" cy="0"/>
        </a:xfrm>
      </p:grpSpPr>
      <p:sp>
        <p:nvSpPr>
          <p:cNvPr id="76"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77"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78"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gn="ctr">
              <a:lnSpc>
                <a:spcPct val="100000"/>
              </a:lnSpc>
              <a:buNone/>
              <a:tabLst>
                <a:tab algn="l" pos="0"/>
              </a:tabLst>
            </a:pPr>
            <a:r>
              <a:rPr b="0" lang="en-US" sz="4400" strike="noStrike" u="none">
                <a:solidFill>
                  <a:srgbClr val="ffffff"/>
                </a:solidFill>
                <a:effectLst/>
                <a:uFillTx/>
                <a:latin typeface="Arial"/>
              </a:rPr>
              <a:t>Click to edit the title text format</a:t>
            </a:r>
            <a:endParaRPr b="0" lang="en-US" sz="4400" strike="noStrike" u="none">
              <a:solidFill>
                <a:srgbClr val="ffffff"/>
              </a:solidFill>
              <a:effectLst/>
              <a:uFillTx/>
              <a:latin typeface="Arial"/>
            </a:endParaRPr>
          </a:p>
        </p:txBody>
      </p:sp>
      <p:sp>
        <p:nvSpPr>
          <p:cNvPr id="79"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6">
    <p:bg>
      <p:bgPr>
        <a:blipFill rotWithShape="0">
          <a:blip r:embed="rId2"/>
          <a:stretch/>
        </a:blipFill>
      </p:bgPr>
    </p:bg>
    <p:spTree>
      <p:nvGrpSpPr>
        <p:cNvPr id="1" name=""/>
        <p:cNvGrpSpPr/>
        <p:nvPr/>
      </p:nvGrpSpPr>
      <p:grpSpPr>
        <a:xfrm>
          <a:off x="0" y="0"/>
          <a:ext cx="0" cy="0"/>
          <a:chOff x="0" y="0"/>
          <a:chExt cx="0" cy="0"/>
        </a:xfrm>
      </p:grpSpPr>
      <p:sp>
        <p:nvSpPr>
          <p:cNvPr id="80"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81"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82"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bg>
      <p:bgPr>
        <a:blipFill rotWithShape="0">
          <a:blip r:embed="rId2"/>
          <a:stretch/>
        </a:blipFill>
      </p:bgPr>
    </p:bg>
    <p:spTree>
      <p:nvGrpSpPr>
        <p:cNvPr id="1" name=""/>
        <p:cNvGrpSpPr/>
        <p:nvPr/>
      </p:nvGrpSpPr>
      <p:grpSpPr>
        <a:xfrm>
          <a:off x="0" y="0"/>
          <a:ext cx="0" cy="0"/>
          <a:chOff x="0" y="0"/>
          <a:chExt cx="0" cy="0"/>
        </a:xfrm>
      </p:grpSpPr>
      <p:sp>
        <p:nvSpPr>
          <p:cNvPr id="83"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84"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85"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86"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8">
    <p:bg>
      <p:bgPr>
        <a:blipFill rotWithShape="0">
          <a:blip r:embed="rId2"/>
          <a:stretch/>
        </a:blipFill>
      </p:bgPr>
    </p:bg>
    <p:spTree>
      <p:nvGrpSpPr>
        <p:cNvPr id="1" name=""/>
        <p:cNvGrpSpPr/>
        <p:nvPr/>
      </p:nvGrpSpPr>
      <p:grpSpPr>
        <a:xfrm>
          <a:off x="0" y="0"/>
          <a:ext cx="0" cy="0"/>
          <a:chOff x="0" y="0"/>
          <a:chExt cx="0" cy="0"/>
        </a:xfrm>
      </p:grpSpPr>
      <p:sp>
        <p:nvSpPr>
          <p:cNvPr id="87"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88"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89"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0" name="PlaceHolder 2"/>
          <p:cNvSpPr>
            <a:spLocks noGrp="1"/>
          </p:cNvSpPr>
          <p:nvPr>
            <p:ph type="body"/>
          </p:nvPr>
        </p:nvSpPr>
        <p:spPr>
          <a:xfrm>
            <a:off x="457200" y="1604520"/>
            <a:ext cx="401472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91" name="PlaceHolder 3"/>
          <p:cNvSpPr>
            <a:spLocks noGrp="1"/>
          </p:cNvSpPr>
          <p:nvPr>
            <p:ph type="body"/>
          </p:nvPr>
        </p:nvSpPr>
        <p:spPr>
          <a:xfrm>
            <a:off x="4674240" y="1604520"/>
            <a:ext cx="401472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9">
    <p:bg>
      <p:bgPr>
        <a:blipFill rotWithShape="0">
          <a:blip r:embed="rId2"/>
          <a:stretch/>
        </a:blipFill>
      </p:bgPr>
    </p:bg>
    <p:spTree>
      <p:nvGrpSpPr>
        <p:cNvPr id="1" name=""/>
        <p:cNvGrpSpPr/>
        <p:nvPr/>
      </p:nvGrpSpPr>
      <p:grpSpPr>
        <a:xfrm>
          <a:off x="0" y="0"/>
          <a:ext cx="0" cy="0"/>
          <a:chOff x="0" y="0"/>
          <a:chExt cx="0" cy="0"/>
        </a:xfrm>
      </p:grpSpPr>
      <p:sp>
        <p:nvSpPr>
          <p:cNvPr id="92"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93"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94"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bg>
      <p:bgPr>
        <a:blipFill rotWithShape="0">
          <a:blip r:embed="rId2"/>
          <a:stretch/>
        </a:blipFill>
      </p:bgPr>
    </p:bg>
    <p:spTree>
      <p:nvGrpSpPr>
        <p:cNvPr id="1" name=""/>
        <p:cNvGrpSpPr/>
        <p:nvPr/>
      </p:nvGrpSpPr>
      <p:grpSpPr>
        <a:xfrm>
          <a:off x="0" y="0"/>
          <a:ext cx="0" cy="0"/>
          <a:chOff x="0" y="0"/>
          <a:chExt cx="0" cy="0"/>
        </a:xfrm>
      </p:grpSpPr>
      <p:sp>
        <p:nvSpPr>
          <p:cNvPr id="9"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10"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11"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gn="ctr">
              <a:lnSpc>
                <a:spcPct val="100000"/>
              </a:lnSpc>
              <a:buNone/>
              <a:tabLst>
                <a:tab algn="l" pos="0"/>
              </a:tabLst>
            </a:pPr>
            <a:r>
              <a:rPr b="0" lang="en-US" sz="4400" strike="noStrike" u="none">
                <a:solidFill>
                  <a:srgbClr val="ffffff"/>
                </a:solidFill>
                <a:effectLst/>
                <a:uFillTx/>
                <a:latin typeface="Arial"/>
              </a:rPr>
              <a:t>Click to edit the title text format</a:t>
            </a:r>
            <a:endParaRPr b="0" lang="en-US" sz="4400" strike="noStrike" u="none">
              <a:solidFill>
                <a:srgbClr val="ffffff"/>
              </a:solidFill>
              <a:effectLst/>
              <a:uFillTx/>
              <a:latin typeface="Arial"/>
            </a:endParaRPr>
          </a:p>
        </p:txBody>
      </p:sp>
      <p:sp>
        <p:nvSpPr>
          <p:cNvPr id="12"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10">
    <p:bg>
      <p:bgPr>
        <a:blipFill rotWithShape="0">
          <a:blip r:embed="rId2"/>
          <a:stretch/>
        </a:blipFill>
      </p:bgPr>
    </p:bg>
    <p:spTree>
      <p:nvGrpSpPr>
        <p:cNvPr id="1" name=""/>
        <p:cNvGrpSpPr/>
        <p:nvPr/>
      </p:nvGrpSpPr>
      <p:grpSpPr>
        <a:xfrm>
          <a:off x="0" y="0"/>
          <a:ext cx="0" cy="0"/>
          <a:chOff x="0" y="0"/>
          <a:chExt cx="0" cy="0"/>
        </a:xfrm>
      </p:grpSpPr>
      <p:sp>
        <p:nvSpPr>
          <p:cNvPr id="95"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96"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Default 11">
    <p:bg>
      <p:bgPr>
        <a:blipFill rotWithShape="0">
          <a:blip r:embed="rId2"/>
          <a:stretch/>
        </a:blipFill>
      </p:bgPr>
    </p:bg>
    <p:spTree>
      <p:nvGrpSpPr>
        <p:cNvPr id="1" name=""/>
        <p:cNvGrpSpPr/>
        <p:nvPr/>
      </p:nvGrpSpPr>
      <p:grpSpPr>
        <a:xfrm>
          <a:off x="0" y="0"/>
          <a:ext cx="0" cy="0"/>
          <a:chOff x="0" y="0"/>
          <a:chExt cx="0" cy="0"/>
        </a:xfrm>
      </p:grpSpPr>
      <p:sp>
        <p:nvSpPr>
          <p:cNvPr id="97"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98"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99"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00" name="PlaceHolder 2"/>
          <p:cNvSpPr>
            <a:spLocks noGrp="1"/>
          </p:cNvSpPr>
          <p:nvPr>
            <p:ph type="body"/>
          </p:nvPr>
        </p:nvSpPr>
        <p:spPr>
          <a:xfrm>
            <a:off x="45720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101" name="PlaceHolder 3"/>
          <p:cNvSpPr>
            <a:spLocks noGrp="1"/>
          </p:cNvSpPr>
          <p:nvPr>
            <p:ph type="body"/>
          </p:nvPr>
        </p:nvSpPr>
        <p:spPr>
          <a:xfrm>
            <a:off x="4674240" y="1604520"/>
            <a:ext cx="401472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102" name="PlaceHolder 4"/>
          <p:cNvSpPr>
            <a:spLocks noGrp="1"/>
          </p:cNvSpPr>
          <p:nvPr>
            <p:ph type="body"/>
          </p:nvPr>
        </p:nvSpPr>
        <p:spPr>
          <a:xfrm>
            <a:off x="457200" y="368208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5_">
    <p:bg>
      <p:bgPr>
        <a:blipFill rotWithShape="0">
          <a:blip r:embed="rId2"/>
          <a:stretch/>
        </a:blipFill>
      </p:bgPr>
    </p:bg>
    <p:spTree>
      <p:nvGrpSpPr>
        <p:cNvPr id="1" name=""/>
        <p:cNvGrpSpPr/>
        <p:nvPr/>
      </p:nvGrpSpPr>
      <p:grpSpPr>
        <a:xfrm>
          <a:off x="0" y="0"/>
          <a:ext cx="0" cy="0"/>
          <a:chOff x="0" y="0"/>
          <a:chExt cx="0" cy="0"/>
        </a:xfrm>
      </p:grpSpPr>
      <p:sp>
        <p:nvSpPr>
          <p:cNvPr id="103"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104"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105"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gn="ctr">
              <a:lnSpc>
                <a:spcPct val="100000"/>
              </a:lnSpc>
              <a:buNone/>
              <a:tabLst>
                <a:tab algn="l" pos="0"/>
              </a:tabLst>
            </a:pPr>
            <a:r>
              <a:rPr b="0" lang="en-US" sz="4400" strike="noStrike" u="none">
                <a:solidFill>
                  <a:srgbClr val="ffffff"/>
                </a:solidFill>
                <a:effectLst/>
                <a:uFillTx/>
                <a:latin typeface="Arial"/>
              </a:rPr>
              <a:t>Click to edit the title text format</a:t>
            </a:r>
            <a:endParaRPr b="0" lang="en-US" sz="4400" strike="noStrike" u="none">
              <a:solidFill>
                <a:srgbClr val="ffffff"/>
              </a:solidFill>
              <a:effectLst/>
              <a:uFillTx/>
              <a:latin typeface="Arial"/>
            </a:endParaRPr>
          </a:p>
        </p:txBody>
      </p:sp>
      <p:sp>
        <p:nvSpPr>
          <p:cNvPr id="106"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Default">
    <p:bg>
      <p:bgPr>
        <a:blipFill rotWithShape="0">
          <a:blip r:embed="rId2"/>
          <a:stretch/>
        </a:blipFill>
      </p:bgPr>
    </p:bg>
    <p:spTree>
      <p:nvGrpSpPr>
        <p:cNvPr id="1" name=""/>
        <p:cNvGrpSpPr/>
        <p:nvPr/>
      </p:nvGrpSpPr>
      <p:grpSpPr>
        <a:xfrm>
          <a:off x="0" y="0"/>
          <a:ext cx="0" cy="0"/>
          <a:chOff x="0" y="0"/>
          <a:chExt cx="0" cy="0"/>
        </a:xfrm>
      </p:grpSpPr>
      <p:sp>
        <p:nvSpPr>
          <p:cNvPr id="107"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108"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109"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10" name="PlaceHolder 2"/>
          <p:cNvSpPr>
            <a:spLocks noGrp="1"/>
          </p:cNvSpPr>
          <p:nvPr>
            <p:ph type="body"/>
          </p:nvPr>
        </p:nvSpPr>
        <p:spPr>
          <a:xfrm>
            <a:off x="457200" y="1604520"/>
            <a:ext cx="401472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111" name="PlaceHolder 3"/>
          <p:cNvSpPr>
            <a:spLocks noGrp="1"/>
          </p:cNvSpPr>
          <p:nvPr>
            <p:ph type="body"/>
          </p:nvPr>
        </p:nvSpPr>
        <p:spPr>
          <a:xfrm>
            <a:off x="467424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112" name="PlaceHolder 4"/>
          <p:cNvSpPr>
            <a:spLocks noGrp="1"/>
          </p:cNvSpPr>
          <p:nvPr>
            <p:ph type="body"/>
          </p:nvPr>
        </p:nvSpPr>
        <p:spPr>
          <a:xfrm>
            <a:off x="4674240" y="368208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Default 1">
    <p:bg>
      <p:bgPr>
        <a:blipFill rotWithShape="0">
          <a:blip r:embed="rId2"/>
          <a:stretch/>
        </a:blipFill>
      </p:bgPr>
    </p:bg>
    <p:spTree>
      <p:nvGrpSpPr>
        <p:cNvPr id="1" name=""/>
        <p:cNvGrpSpPr/>
        <p:nvPr/>
      </p:nvGrpSpPr>
      <p:grpSpPr>
        <a:xfrm>
          <a:off x="0" y="0"/>
          <a:ext cx="0" cy="0"/>
          <a:chOff x="0" y="0"/>
          <a:chExt cx="0" cy="0"/>
        </a:xfrm>
      </p:grpSpPr>
      <p:sp>
        <p:nvSpPr>
          <p:cNvPr id="113"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114"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115"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16" name="PlaceHolder 2"/>
          <p:cNvSpPr>
            <a:spLocks noGrp="1"/>
          </p:cNvSpPr>
          <p:nvPr>
            <p:ph type="body"/>
          </p:nvPr>
        </p:nvSpPr>
        <p:spPr>
          <a:xfrm>
            <a:off x="45720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117" name="PlaceHolder 3"/>
          <p:cNvSpPr>
            <a:spLocks noGrp="1"/>
          </p:cNvSpPr>
          <p:nvPr>
            <p:ph type="body"/>
          </p:nvPr>
        </p:nvSpPr>
        <p:spPr>
          <a:xfrm>
            <a:off x="467424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118" name="PlaceHolder 4"/>
          <p:cNvSpPr>
            <a:spLocks noGrp="1"/>
          </p:cNvSpPr>
          <p:nvPr>
            <p:ph type="body"/>
          </p:nvPr>
        </p:nvSpPr>
        <p:spPr>
          <a:xfrm>
            <a:off x="457200" y="3682080"/>
            <a:ext cx="8228160" cy="189576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Default 2">
    <p:bg>
      <p:bgPr>
        <a:blipFill rotWithShape="0">
          <a:blip r:embed="rId2"/>
          <a:stretch/>
        </a:blipFill>
      </p:bgPr>
    </p:bg>
    <p:spTree>
      <p:nvGrpSpPr>
        <p:cNvPr id="1" name=""/>
        <p:cNvGrpSpPr/>
        <p:nvPr/>
      </p:nvGrpSpPr>
      <p:grpSpPr>
        <a:xfrm>
          <a:off x="0" y="0"/>
          <a:ext cx="0" cy="0"/>
          <a:chOff x="0" y="0"/>
          <a:chExt cx="0" cy="0"/>
        </a:xfrm>
      </p:grpSpPr>
      <p:sp>
        <p:nvSpPr>
          <p:cNvPr id="119"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120"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121"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22" name="PlaceHolder 2"/>
          <p:cNvSpPr>
            <a:spLocks noGrp="1"/>
          </p:cNvSpPr>
          <p:nvPr>
            <p:ph type="body"/>
          </p:nvPr>
        </p:nvSpPr>
        <p:spPr>
          <a:xfrm>
            <a:off x="457200" y="1604520"/>
            <a:ext cx="8228160" cy="189576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123" name="PlaceHolder 3"/>
          <p:cNvSpPr>
            <a:spLocks noGrp="1"/>
          </p:cNvSpPr>
          <p:nvPr>
            <p:ph type="body"/>
          </p:nvPr>
        </p:nvSpPr>
        <p:spPr>
          <a:xfrm>
            <a:off x="457200" y="3682080"/>
            <a:ext cx="8228160" cy="1895760"/>
          </a:xfrm>
          <a:prstGeom prst="rect">
            <a:avLst/>
          </a:prstGeom>
          <a:noFill/>
          <a:ln w="0">
            <a:noFill/>
          </a:ln>
        </p:spPr>
        <p:txBody>
          <a:bodyPr lIns="0" rIns="0" tIns="0" bIns="0" anchor="t">
            <a:normAutofit fontScale="925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5__">
    <p:bg>
      <p:bgPr>
        <a:blipFill rotWithShape="0">
          <a:blip r:embed="rId2"/>
          <a:stretch/>
        </a:blipFill>
      </p:bgPr>
    </p:bg>
    <p:spTree>
      <p:nvGrpSpPr>
        <p:cNvPr id="1" name=""/>
        <p:cNvGrpSpPr/>
        <p:nvPr/>
      </p:nvGrpSpPr>
      <p:grpSpPr>
        <a:xfrm>
          <a:off x="0" y="0"/>
          <a:ext cx="0" cy="0"/>
          <a:chOff x="0" y="0"/>
          <a:chExt cx="0" cy="0"/>
        </a:xfrm>
      </p:grpSpPr>
      <p:sp>
        <p:nvSpPr>
          <p:cNvPr id="124"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endParaRPr b="0" lang="en-US" sz="1800" strike="noStrike" u="none">
              <a:solidFill>
                <a:srgbClr val="ffffff"/>
              </a:solidFill>
              <a:effectLst/>
              <a:uFillTx/>
              <a:latin typeface="Arial"/>
              <a:ea typeface="DejaVu Sans"/>
            </a:endParaRPr>
          </a:p>
        </p:txBody>
      </p:sp>
      <p:sp>
        <p:nvSpPr>
          <p:cNvPr id="125"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126" name="PlaceHolder 1"/>
          <p:cNvSpPr>
            <a:spLocks noGrp="1"/>
          </p:cNvSpPr>
          <p:nvPr>
            <p:ph type="title"/>
          </p:nvPr>
        </p:nvSpPr>
        <p:spPr>
          <a:xfrm>
            <a:off x="457200" y="273600"/>
            <a:ext cx="8228520" cy="1144080"/>
          </a:xfrm>
          <a:prstGeom prst="rect">
            <a:avLst/>
          </a:prstGeom>
          <a:noFill/>
          <a:ln w="0">
            <a:noFill/>
          </a:ln>
        </p:spPr>
        <p:txBody>
          <a:bodyPr lIns="0" rIns="0" tIns="0" bIns="0" anchor="ctr">
            <a:noAutofit/>
          </a:bodyPr>
          <a:p>
            <a:pPr indent="0" algn="ctr">
              <a:lnSpc>
                <a:spcPct val="100000"/>
              </a:lnSpc>
              <a:buNone/>
              <a:tabLst>
                <a:tab algn="l" pos="0"/>
              </a:tabLst>
            </a:pPr>
            <a:r>
              <a:rPr b="0" lang="en-US" sz="4400" strike="noStrike" u="none">
                <a:solidFill>
                  <a:srgbClr val="ffffff"/>
                </a:solidFill>
                <a:effectLst/>
                <a:uFillTx/>
                <a:latin typeface="Arial"/>
              </a:rPr>
              <a:t>Click to edit the title text format</a:t>
            </a:r>
            <a:endParaRPr b="0" lang="en-US" sz="4400" strike="noStrike" u="none">
              <a:solidFill>
                <a:srgbClr val="ffffff"/>
              </a:solidFill>
              <a:effectLst/>
              <a:uFillTx/>
              <a:latin typeface="Arial"/>
            </a:endParaRPr>
          </a:p>
        </p:txBody>
      </p:sp>
      <p:sp>
        <p:nvSpPr>
          <p:cNvPr id="127" name="PlaceHolder 2"/>
          <p:cNvSpPr>
            <a:spLocks noGrp="1"/>
          </p:cNvSpPr>
          <p:nvPr>
            <p:ph type="body"/>
          </p:nvPr>
        </p:nvSpPr>
        <p:spPr>
          <a:xfrm>
            <a:off x="457200" y="1604520"/>
            <a:ext cx="8228520" cy="397656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13"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14"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15"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bg>
      <p:bgPr>
        <a:blipFill rotWithShape="0">
          <a:blip r:embed="rId2"/>
          <a:stretch/>
        </a:blipFill>
      </p:bgPr>
    </p:bg>
    <p:spTree>
      <p:nvGrpSpPr>
        <p:cNvPr id="1" name=""/>
        <p:cNvGrpSpPr/>
        <p:nvPr/>
      </p:nvGrpSpPr>
      <p:grpSpPr>
        <a:xfrm>
          <a:off x="0" y="0"/>
          <a:ext cx="0" cy="0"/>
          <a:chOff x="0" y="0"/>
          <a:chExt cx="0" cy="0"/>
        </a:xfrm>
      </p:grpSpPr>
      <p:sp>
        <p:nvSpPr>
          <p:cNvPr id="16"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17"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18"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bg>
      <p:bgPr>
        <a:blipFill rotWithShape="0">
          <a:blip r:embed="rId2"/>
          <a:stretch/>
        </a:blipFill>
      </p:bgPr>
    </p:bg>
    <p:spTree>
      <p:nvGrpSpPr>
        <p:cNvPr id="1" name=""/>
        <p:cNvGrpSpPr/>
        <p:nvPr/>
      </p:nvGrpSpPr>
      <p:grpSpPr>
        <a:xfrm>
          <a:off x="0" y="0"/>
          <a:ext cx="0" cy="0"/>
          <a:chOff x="0" y="0"/>
          <a:chExt cx="0" cy="0"/>
        </a:xfrm>
      </p:grpSpPr>
      <p:sp>
        <p:nvSpPr>
          <p:cNvPr id="20"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21"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22"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3" name="PlaceHolder 2"/>
          <p:cNvSpPr>
            <a:spLocks noGrp="1"/>
          </p:cNvSpPr>
          <p:nvPr>
            <p:ph type="body"/>
          </p:nvPr>
        </p:nvSpPr>
        <p:spPr>
          <a:xfrm>
            <a:off x="457200" y="1604520"/>
            <a:ext cx="401472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24" name="PlaceHolder 3"/>
          <p:cNvSpPr>
            <a:spLocks noGrp="1"/>
          </p:cNvSpPr>
          <p:nvPr>
            <p:ph type="body"/>
          </p:nvPr>
        </p:nvSpPr>
        <p:spPr>
          <a:xfrm>
            <a:off x="4674240" y="1604520"/>
            <a:ext cx="401472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bg>
      <p:bgPr>
        <a:blipFill rotWithShape="0">
          <a:blip r:embed="rId2"/>
          <a:stretch/>
        </a:blipFill>
      </p:bgPr>
    </p:bg>
    <p:spTree>
      <p:nvGrpSpPr>
        <p:cNvPr id="1" name=""/>
        <p:cNvGrpSpPr/>
        <p:nvPr/>
      </p:nvGrpSpPr>
      <p:grpSpPr>
        <a:xfrm>
          <a:off x="0" y="0"/>
          <a:ext cx="0" cy="0"/>
          <a:chOff x="0" y="0"/>
          <a:chExt cx="0" cy="0"/>
        </a:xfrm>
      </p:grpSpPr>
      <p:sp>
        <p:nvSpPr>
          <p:cNvPr id="25"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26"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27"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entered Text">
    <p:bg>
      <p:bgPr>
        <a:blipFill rotWithShape="0">
          <a:blip r:embed="rId2"/>
          <a:stretch/>
        </a:blipFill>
      </p:bgPr>
    </p:bg>
    <p:spTree>
      <p:nvGrpSpPr>
        <p:cNvPr id="1" name=""/>
        <p:cNvGrpSpPr/>
        <p:nvPr/>
      </p:nvGrpSpPr>
      <p:grpSpPr>
        <a:xfrm>
          <a:off x="0" y="0"/>
          <a:ext cx="0" cy="0"/>
          <a:chOff x="0" y="0"/>
          <a:chExt cx="0" cy="0"/>
        </a:xfrm>
      </p:grpSpPr>
      <p:sp>
        <p:nvSpPr>
          <p:cNvPr id="28"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29"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Tx" preserve="1">
  <p:cSld name="Title, 2 Content and Content">
    <p:bg>
      <p:bgPr>
        <a:blipFill rotWithShape="0">
          <a:blip r:embed="rId2"/>
          <a:stretch/>
        </a:blipFill>
      </p:bgPr>
    </p:bg>
    <p:spTree>
      <p:nvGrpSpPr>
        <p:cNvPr id="1" name=""/>
        <p:cNvGrpSpPr/>
        <p:nvPr/>
      </p:nvGrpSpPr>
      <p:grpSpPr>
        <a:xfrm>
          <a:off x="0" y="0"/>
          <a:ext cx="0" cy="0"/>
          <a:chOff x="0" y="0"/>
          <a:chExt cx="0" cy="0"/>
        </a:xfrm>
      </p:grpSpPr>
      <p:sp>
        <p:nvSpPr>
          <p:cNvPr id="30"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31"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32"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34" name="PlaceHolder 3"/>
          <p:cNvSpPr>
            <a:spLocks noGrp="1"/>
          </p:cNvSpPr>
          <p:nvPr>
            <p:ph type="body"/>
          </p:nvPr>
        </p:nvSpPr>
        <p:spPr>
          <a:xfrm>
            <a:off x="4674240" y="1604520"/>
            <a:ext cx="401472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35" name="PlaceHolder 4"/>
          <p:cNvSpPr>
            <a:spLocks noGrp="1"/>
          </p:cNvSpPr>
          <p:nvPr>
            <p:ph type="body"/>
          </p:nvPr>
        </p:nvSpPr>
        <p:spPr>
          <a:xfrm>
            <a:off x="457200" y="368208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TwoObj" preserve="1">
  <p:cSld name="Title Content and 2 Content">
    <p:bg>
      <p:bgPr>
        <a:blipFill rotWithShape="0">
          <a:blip r:embed="rId2"/>
          <a:stretch/>
        </a:blipFill>
      </p:bgPr>
    </p:bg>
    <p:spTree>
      <p:nvGrpSpPr>
        <p:cNvPr id="1" name=""/>
        <p:cNvGrpSpPr/>
        <p:nvPr/>
      </p:nvGrpSpPr>
      <p:grpSpPr>
        <a:xfrm>
          <a:off x="0" y="0"/>
          <a:ext cx="0" cy="0"/>
          <a:chOff x="0" y="0"/>
          <a:chExt cx="0" cy="0"/>
        </a:xfrm>
      </p:grpSpPr>
      <p:sp>
        <p:nvSpPr>
          <p:cNvPr id="36" name="CustomShape 1"/>
          <p:cNvSpPr/>
          <p:nvPr/>
        </p:nvSpPr>
        <p:spPr>
          <a:xfrm>
            <a:off x="0" y="4743360"/>
            <a:ext cx="9133920" cy="21045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endParaRPr b="0" lang="en-US" sz="1800" strike="noStrike" u="none">
              <a:solidFill>
                <a:srgbClr val="ffffff"/>
              </a:solidFill>
              <a:effectLst/>
              <a:uFillTx/>
              <a:latin typeface="Arial"/>
              <a:ea typeface="DejaVu Sans"/>
            </a:endParaRPr>
          </a:p>
        </p:txBody>
      </p:sp>
      <p:sp>
        <p:nvSpPr>
          <p:cNvPr id="37" name="Line 2"/>
          <p:cNvSpPr/>
          <p:nvPr/>
        </p:nvSpPr>
        <p:spPr>
          <a:xfrm>
            <a:off x="0" y="4714560"/>
            <a:ext cx="9144000" cy="1800"/>
          </a:xfrm>
          <a:prstGeom prst="line">
            <a:avLst/>
          </a:prstGeom>
          <a:ln w="76320">
            <a:solidFill>
              <a:srgbClr val="000000"/>
            </a:solidFill>
            <a:round/>
          </a:ln>
        </p:spPr>
        <p:style>
          <a:lnRef idx="1">
            <a:schemeClr val="accent1"/>
          </a:lnRef>
          <a:fillRef idx="0">
            <a:schemeClr val="accent1"/>
          </a:fillRef>
          <a:effectRef idx="0">
            <a:schemeClr val="accent1"/>
          </a:effectRef>
          <a:fontRef idx="minor"/>
        </p:style>
        <p:txBody>
          <a:bodyPr lIns="90000" rIns="90000" tIns="-43200" bIns="-43200" anchor="t" anchorCtr="1">
            <a:noAutofit/>
          </a:bodyPr>
          <a:p>
            <a:endParaRPr b="0" lang="en-US" sz="1800" strike="noStrike" u="none">
              <a:solidFill>
                <a:srgbClr val="ffffff"/>
              </a:solidFill>
              <a:effectLst/>
              <a:uFillTx/>
              <a:latin typeface="Arial"/>
              <a:ea typeface="DejaVu Sans"/>
            </a:endParaRPr>
          </a:p>
        </p:txBody>
      </p:sp>
      <p:sp>
        <p:nvSpPr>
          <p:cNvPr id="38" name="PlaceHolder 1"/>
          <p:cNvSpPr>
            <a:spLocks noGrp="1"/>
          </p:cNvSpPr>
          <p:nvPr>
            <p:ph type="title"/>
          </p:nvPr>
        </p:nvSpPr>
        <p:spPr>
          <a:xfrm>
            <a:off x="457200" y="273600"/>
            <a:ext cx="8228160" cy="114372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9" name="PlaceHolder 2"/>
          <p:cNvSpPr>
            <a:spLocks noGrp="1"/>
          </p:cNvSpPr>
          <p:nvPr>
            <p:ph type="body"/>
          </p:nvPr>
        </p:nvSpPr>
        <p:spPr>
          <a:xfrm>
            <a:off x="457200" y="1604520"/>
            <a:ext cx="401472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40" name="PlaceHolder 3"/>
          <p:cNvSpPr>
            <a:spLocks noGrp="1"/>
          </p:cNvSpPr>
          <p:nvPr>
            <p:ph type="body"/>
          </p:nvPr>
        </p:nvSpPr>
        <p:spPr>
          <a:xfrm>
            <a:off x="4674240" y="160452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
        <p:nvSpPr>
          <p:cNvPr id="41" name="PlaceHolder 4"/>
          <p:cNvSpPr>
            <a:spLocks noGrp="1"/>
          </p:cNvSpPr>
          <p:nvPr>
            <p:ph type="body"/>
          </p:nvPr>
        </p:nvSpPr>
        <p:spPr>
          <a:xfrm>
            <a:off x="4674240" y="3682080"/>
            <a:ext cx="4014720" cy="1895760"/>
          </a:xfrm>
          <a:prstGeom prst="rect">
            <a:avLst/>
          </a:prstGeom>
          <a:noFill/>
          <a:ln w="0">
            <a:noFill/>
          </a:ln>
        </p:spPr>
        <p:txBody>
          <a:bodyPr lIns="0" rIns="0" tIns="0" bIns="0" anchor="t">
            <a:normAutofit fontScale="70000" lnSpcReduction="19999"/>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Relationship Id="rId14" Type="http://schemas.openxmlformats.org/officeDocument/2006/relationships/slideLayout" Target="../slideLayouts/slideLayout25.xml"/><Relationship Id="rId15" Type="http://schemas.openxmlformats.org/officeDocument/2006/relationships/slideLayout" Target="../slideLayouts/slideLayout2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sldMaster>
</file>

<file path=ppt/slides/_rels/slide1.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22.xml"/>
</Relationships>
</file>

<file path=ppt/slides/_rels/slide11.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2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6.xml"/>
</Relationships>
</file>

<file path=ppt/slides/_rels/slide13.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26.xml"/>
</Relationships>
</file>

<file path=ppt/slides/_rels/slide14.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image" Target="../media/image9.png"/><Relationship Id="rId3" Type="http://schemas.openxmlformats.org/officeDocument/2006/relationships/slideLayout" Target="../slideLayouts/slideLayout26.xml"/>
</Relationships>
</file>

<file path=ppt/slides/_rels/slide15.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26.xml"/>
</Relationships>
</file>

<file path=ppt/slides/_rels/slide16.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26.xml"/>
</Relationships>
</file>

<file path=ppt/slides/_rels/slide17.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slideLayout" Target="../slideLayouts/slideLayout26.xml"/>
</Relationships>
</file>

<file path=ppt/slides/_rels/slide18.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26.xml"/>
</Relationships>
</file>

<file path=ppt/slides/_rels/slide19.xml.rels><?xml version="1.0" encoding="UTF-8"?>
<Relationships xmlns="http://schemas.openxmlformats.org/package/2006/relationships"><Relationship Id="rId1" Type="http://schemas.openxmlformats.org/officeDocument/2006/relationships/hyperlink" Target="https://en.cppreference.com/w/cpp/compiler_support/26.html" TargetMode="External"/><Relationship Id="rId2"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2.xml"/>
</Relationships>
</file>

<file path=ppt/slides/_rels/slide5.xml.rels><?xml version="1.0" encoding="UTF-8"?>
<Relationships xmlns="http://schemas.openxmlformats.org/package/2006/relationships"><Relationship Id="rId1" Type="http://schemas.openxmlformats.org/officeDocument/2006/relationships/hyperlink" Target="https://en.cppreference.com/w/cpp/compiler_support/26.html" TargetMode="External"/><Relationship Id="rId2" Type="http://schemas.openxmlformats.org/officeDocument/2006/relationships/hyperlink" Target="https://www.open-std.org/jtc1/sc22/wg21/docs/papers/2023/p0543r3.html" TargetMode="External"/><Relationship Id="rId3" Type="http://schemas.openxmlformats.org/officeDocument/2006/relationships/slideLayout" Target="../slideLayouts/slideLayout2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2.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2.xml"/>
</Relationships>
</file>

<file path=ppt/slides/_rels/slide8.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2.xml"/>
</Relationships>
</file>

<file path=ppt/slides/_rels/slide9.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2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CustomShape 1"/>
          <p:cNvSpPr/>
          <p:nvPr/>
        </p:nvSpPr>
        <p:spPr>
          <a:xfrm>
            <a:off x="2666880" y="5701320"/>
            <a:ext cx="3114000" cy="828000"/>
          </a:xfrm>
          <a:prstGeom prst="rect">
            <a:avLst/>
          </a:prstGeom>
          <a:noFill/>
          <a:ln w="0">
            <a:noFill/>
          </a:ln>
        </p:spPr>
        <p:style>
          <a:lnRef idx="0"/>
          <a:fillRef idx="0"/>
          <a:effectRef idx="0"/>
          <a:fontRef idx="minor"/>
        </p:style>
        <p:txBody>
          <a:bodyPr lIns="90000" rIns="90000" tIns="45000" bIns="45000" anchor="t">
            <a:normAutofit fontScale="25000" lnSpcReduction="19999"/>
          </a:bodyPr>
          <a:p>
            <a:pPr algn="ctr">
              <a:lnSpc>
                <a:spcPct val="80000"/>
              </a:lnSpc>
              <a:spcBef>
                <a:spcPts val="1199"/>
              </a:spcBef>
            </a:pPr>
            <a:r>
              <a:rPr b="0" i="1" lang="en-US" sz="5600" spc="48" strike="noStrike" u="none">
                <a:solidFill>
                  <a:srgbClr val="ffffff"/>
                </a:solidFill>
                <a:effectLst/>
                <a:uFillTx/>
                <a:latin typeface="Corbel"/>
                <a:ea typeface="DejaVu Sans"/>
              </a:rPr>
              <a:t>Lloyd Moore, President</a:t>
            </a:r>
            <a:endParaRPr b="0" lang="en-US" sz="5600" strike="noStrike" u="none">
              <a:solidFill>
                <a:srgbClr val="ffffff"/>
              </a:solidFill>
              <a:effectLst/>
              <a:uFillTx/>
              <a:latin typeface="Arial"/>
            </a:endParaRPr>
          </a:p>
          <a:p>
            <a:pPr algn="ctr">
              <a:lnSpc>
                <a:spcPct val="80000"/>
              </a:lnSpc>
              <a:spcBef>
                <a:spcPts val="1199"/>
              </a:spcBef>
            </a:pPr>
            <a:r>
              <a:rPr b="0" i="1" lang="en-US" sz="5600" spc="48" strike="noStrike" u="none">
                <a:solidFill>
                  <a:srgbClr val="ffffff"/>
                </a:solidFill>
                <a:effectLst/>
                <a:uFillTx/>
                <a:latin typeface="Corbel"/>
                <a:ea typeface="DejaVu Sans"/>
              </a:rPr>
              <a:t>Lloyd@CyberData-Robotics.com</a:t>
            </a:r>
            <a:endParaRPr b="0" lang="en-US" sz="5600" strike="noStrike" u="none">
              <a:solidFill>
                <a:srgbClr val="ffffff"/>
              </a:solidFill>
              <a:effectLst/>
              <a:uFillTx/>
              <a:latin typeface="Arial"/>
            </a:endParaRPr>
          </a:p>
          <a:p>
            <a:pPr algn="ctr">
              <a:lnSpc>
                <a:spcPct val="80000"/>
              </a:lnSpc>
              <a:spcBef>
                <a:spcPts val="1199"/>
              </a:spcBef>
            </a:pPr>
            <a:r>
              <a:rPr b="0" i="1" lang="en-US" sz="5600" spc="48" strike="noStrike" u="none">
                <a:solidFill>
                  <a:srgbClr val="ffffff"/>
                </a:solidFill>
                <a:effectLst/>
                <a:uFillTx/>
                <a:latin typeface="Corbel"/>
                <a:ea typeface="DejaVu Sans"/>
              </a:rPr>
              <a:t>www.CyberData-Robotics.com</a:t>
            </a:r>
            <a:endParaRPr b="0" lang="en-US" sz="5600" strike="noStrike" u="none">
              <a:solidFill>
                <a:srgbClr val="ffffff"/>
              </a:solidFill>
              <a:effectLst/>
              <a:uFillTx/>
              <a:latin typeface="Arial"/>
            </a:endParaRPr>
          </a:p>
          <a:p>
            <a:pPr>
              <a:lnSpc>
                <a:spcPct val="100000"/>
              </a:lnSpc>
              <a:spcBef>
                <a:spcPts val="1199"/>
              </a:spcBef>
            </a:pPr>
            <a:endParaRPr b="0" lang="en-US" sz="5600" strike="noStrike" u="none">
              <a:solidFill>
                <a:srgbClr val="ffffff"/>
              </a:solidFill>
              <a:effectLst/>
              <a:uFillTx/>
              <a:latin typeface="Arial"/>
            </a:endParaRPr>
          </a:p>
        </p:txBody>
      </p:sp>
      <p:sp>
        <p:nvSpPr>
          <p:cNvPr id="129" name="CustomShape 2"/>
          <p:cNvSpPr/>
          <p:nvPr/>
        </p:nvSpPr>
        <p:spPr>
          <a:xfrm>
            <a:off x="668880" y="457200"/>
            <a:ext cx="7670880" cy="2428200"/>
          </a:xfrm>
          <a:prstGeom prst="rect">
            <a:avLst/>
          </a:prstGeom>
          <a:noFill/>
          <a:ln w="0">
            <a:noFill/>
          </a:ln>
        </p:spPr>
        <p:style>
          <a:lnRef idx="0"/>
          <a:fillRef idx="0"/>
          <a:effectRef idx="0"/>
          <a:fontRef idx="minor"/>
        </p:style>
        <p:txBody>
          <a:bodyPr lIns="90000" rIns="90000" tIns="45000" bIns="45000" anchor="b">
            <a:noAutofit/>
          </a:bodyPr>
          <a:p>
            <a:pPr algn="ctr">
              <a:lnSpc>
                <a:spcPct val="100000"/>
              </a:lnSpc>
            </a:pPr>
            <a:r>
              <a:rPr b="1" lang="en-US" sz="6000" strike="noStrike" u="none">
                <a:solidFill>
                  <a:srgbClr val="ffffff"/>
                </a:solidFill>
                <a:effectLst/>
                <a:uFillTx/>
                <a:latin typeface="Corbel"/>
                <a:ea typeface="DejaVu Sans"/>
              </a:rPr>
              <a:t>C++ Saturation Arithmetic</a:t>
            </a:r>
            <a:endParaRPr b="0" lang="en-US" sz="6000" strike="noStrike" u="none">
              <a:solidFill>
                <a:srgbClr val="ffffff"/>
              </a:solidFill>
              <a:effectLst/>
              <a:uFillTx/>
              <a:latin typeface="Arial"/>
            </a:endParaRPr>
          </a:p>
        </p:txBody>
      </p:sp>
      <p:pic>
        <p:nvPicPr>
          <p:cNvPr id="130" name="Picture 4" descr=""/>
          <p:cNvPicPr/>
          <p:nvPr/>
        </p:nvPicPr>
        <p:blipFill>
          <a:blip r:embed="rId1"/>
          <a:stretch/>
        </p:blipFill>
        <p:spPr>
          <a:xfrm>
            <a:off x="2565000" y="4952880"/>
            <a:ext cx="3444840" cy="59940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
          <p:cNvSpPr/>
          <p:nvPr/>
        </p:nvSpPr>
        <p:spPr>
          <a:xfrm>
            <a:off x="1070280" y="302760"/>
            <a:ext cx="7316640" cy="130860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Add Implementation:</a:t>
            </a:r>
            <a:endParaRPr b="0" lang="en-US" sz="4000" strike="noStrike" u="none">
              <a:solidFill>
                <a:srgbClr val="ffffff"/>
              </a:solidFill>
              <a:effectLst/>
              <a:uFillTx/>
              <a:latin typeface="Arial"/>
            </a:endParaRPr>
          </a:p>
          <a:p>
            <a:pPr algn="ctr">
              <a:lnSpc>
                <a:spcPct val="100000"/>
              </a:lnSpc>
            </a:pPr>
            <a:r>
              <a:rPr b="0" lang="en-US" sz="4000" strike="noStrike" u="none">
                <a:solidFill>
                  <a:srgbClr val="ffffff"/>
                </a:solidFill>
                <a:effectLst/>
                <a:uFillTx/>
                <a:latin typeface="Arial"/>
                <a:ea typeface="DejaVu Sans"/>
              </a:rPr>
              <a:t>Clang, AARCH64</a:t>
            </a:r>
            <a:endParaRPr b="0" lang="en-US" sz="4000" strike="noStrike" u="none">
              <a:solidFill>
                <a:srgbClr val="ffffff"/>
              </a:solidFill>
              <a:effectLst/>
              <a:uFillTx/>
              <a:latin typeface="Arial"/>
            </a:endParaRPr>
          </a:p>
        </p:txBody>
      </p:sp>
      <p:sp>
        <p:nvSpPr>
          <p:cNvPr id="153" name=""/>
          <p:cNvSpPr/>
          <p:nvPr/>
        </p:nvSpPr>
        <p:spPr>
          <a:xfrm>
            <a:off x="6394320" y="6431040"/>
            <a:ext cx="2686680" cy="3463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godbolt.com</a:t>
            </a:r>
            <a:endParaRPr b="0" lang="en-US" sz="1800" strike="noStrike" u="none">
              <a:solidFill>
                <a:srgbClr val="ffffff"/>
              </a:solidFill>
              <a:effectLst/>
              <a:uFillTx/>
              <a:latin typeface="Arial"/>
            </a:endParaRPr>
          </a:p>
        </p:txBody>
      </p:sp>
      <p:sp>
        <p:nvSpPr>
          <p:cNvPr id="154" name=""/>
          <p:cNvSpPr/>
          <p:nvPr/>
        </p:nvSpPr>
        <p:spPr>
          <a:xfrm>
            <a:off x="820440" y="3379680"/>
            <a:ext cx="7303680" cy="1461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Observations:</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Performs the addition, unconditionally loads a constant, and THEN selects which one to return.</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Note the lack of a branch!</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endParaRPr b="0" lang="en-US" sz="1800" strike="noStrike" u="none">
              <a:solidFill>
                <a:srgbClr val="ffffff"/>
              </a:solidFill>
              <a:effectLst/>
              <a:uFillTx/>
              <a:latin typeface="Arial"/>
            </a:endParaRPr>
          </a:p>
        </p:txBody>
      </p:sp>
      <p:pic>
        <p:nvPicPr>
          <p:cNvPr id="155" name="" descr=""/>
          <p:cNvPicPr/>
          <p:nvPr/>
        </p:nvPicPr>
        <p:blipFill>
          <a:blip r:embed="rId1"/>
          <a:stretch/>
        </p:blipFill>
        <p:spPr>
          <a:xfrm>
            <a:off x="474480" y="1571760"/>
            <a:ext cx="8318520" cy="150336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
          <p:cNvSpPr/>
          <p:nvPr/>
        </p:nvSpPr>
        <p:spPr>
          <a:xfrm>
            <a:off x="1070280" y="302760"/>
            <a:ext cx="7316640" cy="130860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Add Implementation:</a:t>
            </a:r>
            <a:endParaRPr b="0" lang="en-US" sz="4000" strike="noStrike" u="none">
              <a:solidFill>
                <a:srgbClr val="ffffff"/>
              </a:solidFill>
              <a:effectLst/>
              <a:uFillTx/>
              <a:latin typeface="Arial"/>
            </a:endParaRPr>
          </a:p>
          <a:p>
            <a:pPr algn="ctr">
              <a:lnSpc>
                <a:spcPct val="100000"/>
              </a:lnSpc>
            </a:pPr>
            <a:r>
              <a:rPr b="0" lang="en-US" sz="4000" strike="noStrike" u="none">
                <a:solidFill>
                  <a:srgbClr val="ffffff"/>
                </a:solidFill>
                <a:effectLst/>
                <a:uFillTx/>
                <a:latin typeface="Arial"/>
                <a:ea typeface="DejaVu Sans"/>
              </a:rPr>
              <a:t>Clang, x86-64</a:t>
            </a:r>
            <a:endParaRPr b="0" lang="en-US" sz="4000" strike="noStrike" u="none">
              <a:solidFill>
                <a:srgbClr val="ffffff"/>
              </a:solidFill>
              <a:effectLst/>
              <a:uFillTx/>
              <a:latin typeface="Arial"/>
            </a:endParaRPr>
          </a:p>
        </p:txBody>
      </p:sp>
      <p:sp>
        <p:nvSpPr>
          <p:cNvPr id="157" name=""/>
          <p:cNvSpPr/>
          <p:nvPr/>
        </p:nvSpPr>
        <p:spPr>
          <a:xfrm>
            <a:off x="6394320" y="6431040"/>
            <a:ext cx="2686680" cy="3463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godbolt.com</a:t>
            </a:r>
            <a:endParaRPr b="0" lang="en-US" sz="1800" strike="noStrike" u="none">
              <a:solidFill>
                <a:srgbClr val="ffffff"/>
              </a:solidFill>
              <a:effectLst/>
              <a:uFillTx/>
              <a:latin typeface="Arial"/>
            </a:endParaRPr>
          </a:p>
        </p:txBody>
      </p:sp>
      <p:sp>
        <p:nvSpPr>
          <p:cNvPr id="158" name=""/>
          <p:cNvSpPr/>
          <p:nvPr/>
        </p:nvSpPr>
        <p:spPr>
          <a:xfrm>
            <a:off x="820440" y="3536280"/>
            <a:ext cx="7303680" cy="11876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Observations:</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Sets up a constant to return, then does the add, and conditionally returns the correct value.</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Note the lack of a branch!</a:t>
            </a:r>
            <a:endParaRPr b="0" lang="en-US" sz="1800" strike="noStrike" u="none">
              <a:solidFill>
                <a:srgbClr val="ffffff"/>
              </a:solidFill>
              <a:effectLst/>
              <a:uFillTx/>
              <a:latin typeface="Arial"/>
            </a:endParaRPr>
          </a:p>
        </p:txBody>
      </p:sp>
      <p:pic>
        <p:nvPicPr>
          <p:cNvPr id="159" name="" descr=""/>
          <p:cNvPicPr/>
          <p:nvPr/>
        </p:nvPicPr>
        <p:blipFill>
          <a:blip r:embed="rId1"/>
          <a:stretch/>
        </p:blipFill>
        <p:spPr>
          <a:xfrm>
            <a:off x="338400" y="1786680"/>
            <a:ext cx="8515440" cy="168480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 name=""/>
          <p:cNvSpPr/>
          <p:nvPr/>
        </p:nvSpPr>
        <p:spPr>
          <a:xfrm>
            <a:off x="1070280" y="302760"/>
            <a:ext cx="7316640" cy="130860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Implementation: Subtraction &amp; Multiplication</a:t>
            </a:r>
            <a:endParaRPr b="0" lang="en-US" sz="4000" strike="noStrike" u="none">
              <a:solidFill>
                <a:srgbClr val="ffffff"/>
              </a:solidFill>
              <a:effectLst/>
              <a:uFillTx/>
              <a:latin typeface="Arial"/>
            </a:endParaRPr>
          </a:p>
        </p:txBody>
      </p:sp>
      <p:sp>
        <p:nvSpPr>
          <p:cNvPr id="161" name=""/>
          <p:cNvSpPr/>
          <p:nvPr/>
        </p:nvSpPr>
        <p:spPr>
          <a:xfrm>
            <a:off x="6394320" y="6431040"/>
            <a:ext cx="268668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godbolt.com</a:t>
            </a:r>
            <a:endParaRPr b="0" lang="en-US" sz="1800" strike="noStrike" u="none">
              <a:solidFill>
                <a:srgbClr val="ffffff"/>
              </a:solidFill>
              <a:effectLst/>
              <a:uFillTx/>
              <a:latin typeface="Arial"/>
            </a:endParaRPr>
          </a:p>
        </p:txBody>
      </p:sp>
      <p:sp>
        <p:nvSpPr>
          <p:cNvPr id="162" name=""/>
          <p:cNvSpPr/>
          <p:nvPr/>
        </p:nvSpPr>
        <p:spPr>
          <a:xfrm>
            <a:off x="788040" y="1918440"/>
            <a:ext cx="7303680" cy="14612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The subtraction and multiplication operations follow the same general pattern for each of the operations in each of the compiler and processor contexts. </a:t>
            </a:r>
            <a:endParaRPr b="0" lang="en-US" sz="1800" strike="noStrike" u="none">
              <a:solidFill>
                <a:srgbClr val="ffffff"/>
              </a:solidFill>
              <a:effectLst/>
              <a:uFillTx/>
              <a:latin typeface="Arial"/>
            </a:endParaRPr>
          </a:p>
          <a:p>
            <a:pPr>
              <a:lnSpc>
                <a:spcPct val="100000"/>
              </a:lnSpc>
            </a:pPr>
            <a:endParaRPr b="0" lang="en-US" sz="1800" strike="noStrike" u="none">
              <a:solidFill>
                <a:srgbClr val="ffffff"/>
              </a:solidFill>
              <a:effectLst/>
              <a:uFillTx/>
              <a:latin typeface="Arial"/>
            </a:endParaRPr>
          </a:p>
          <a:p>
            <a:pPr>
              <a:lnSpc>
                <a:spcPct val="100000"/>
              </a:lnSpc>
            </a:pPr>
            <a:r>
              <a:rPr b="0" lang="en-US" sz="1800" strike="noStrike" u="none">
                <a:solidFill>
                  <a:srgbClr val="ffffff"/>
                </a:solidFill>
                <a:effectLst/>
                <a:uFillTx/>
                <a:latin typeface="Arial"/>
                <a:ea typeface="DejaVu Sans"/>
              </a:rPr>
              <a:t>Some are are slightly more complex, but only by an instruction or two.</a:t>
            </a:r>
            <a:endParaRPr b="0"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
          <p:cNvSpPr/>
          <p:nvPr/>
        </p:nvSpPr>
        <p:spPr>
          <a:xfrm>
            <a:off x="1070280" y="302760"/>
            <a:ext cx="7316640" cy="130860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Div Implementation:</a:t>
            </a:r>
            <a:endParaRPr b="0" lang="en-US" sz="4000" strike="noStrike" u="none">
              <a:solidFill>
                <a:srgbClr val="ffffff"/>
              </a:solidFill>
              <a:effectLst/>
              <a:uFillTx/>
              <a:latin typeface="Arial"/>
            </a:endParaRPr>
          </a:p>
          <a:p>
            <a:pPr algn="ctr">
              <a:lnSpc>
                <a:spcPct val="100000"/>
              </a:lnSpc>
            </a:pPr>
            <a:r>
              <a:rPr b="0" lang="en-US" sz="4000" strike="noStrike" u="none">
                <a:solidFill>
                  <a:srgbClr val="ffffff"/>
                </a:solidFill>
                <a:effectLst/>
                <a:uFillTx/>
                <a:latin typeface="Arial"/>
                <a:ea typeface="DejaVu Sans"/>
              </a:rPr>
              <a:t>GCC, AARCH64</a:t>
            </a:r>
            <a:endParaRPr b="0" lang="en-US" sz="4000" strike="noStrike" u="none">
              <a:solidFill>
                <a:srgbClr val="ffffff"/>
              </a:solidFill>
              <a:effectLst/>
              <a:uFillTx/>
              <a:latin typeface="Arial"/>
            </a:endParaRPr>
          </a:p>
        </p:txBody>
      </p:sp>
      <p:sp>
        <p:nvSpPr>
          <p:cNvPr id="164" name=""/>
          <p:cNvSpPr/>
          <p:nvPr/>
        </p:nvSpPr>
        <p:spPr>
          <a:xfrm>
            <a:off x="6394320" y="6431040"/>
            <a:ext cx="268668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godbolt.com</a:t>
            </a:r>
            <a:endParaRPr b="0" lang="en-US" sz="1800" strike="noStrike" u="none">
              <a:solidFill>
                <a:srgbClr val="ffffff"/>
              </a:solidFill>
              <a:effectLst/>
              <a:uFillTx/>
              <a:latin typeface="Arial"/>
            </a:endParaRPr>
          </a:p>
        </p:txBody>
      </p:sp>
      <p:sp>
        <p:nvSpPr>
          <p:cNvPr id="165" name=""/>
          <p:cNvSpPr/>
          <p:nvPr/>
        </p:nvSpPr>
        <p:spPr>
          <a:xfrm>
            <a:off x="662760" y="3551760"/>
            <a:ext cx="7303680" cy="11869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Observations:</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Tests the inputs and then returns either a constant or the divided value as needed.</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endParaRPr b="0" lang="en-US" sz="1800" strike="noStrike" u="none">
              <a:solidFill>
                <a:srgbClr val="ffffff"/>
              </a:solidFill>
              <a:effectLst/>
              <a:uFillTx/>
              <a:latin typeface="Arial"/>
            </a:endParaRPr>
          </a:p>
        </p:txBody>
      </p:sp>
      <p:pic>
        <p:nvPicPr>
          <p:cNvPr id="166" name="" descr=""/>
          <p:cNvPicPr/>
          <p:nvPr/>
        </p:nvPicPr>
        <p:blipFill>
          <a:blip r:embed="rId1"/>
          <a:stretch/>
        </p:blipFill>
        <p:spPr>
          <a:xfrm>
            <a:off x="897480" y="1575360"/>
            <a:ext cx="7270200" cy="185328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
          <p:cNvSpPr/>
          <p:nvPr/>
        </p:nvSpPr>
        <p:spPr>
          <a:xfrm>
            <a:off x="1070280" y="302760"/>
            <a:ext cx="7316640" cy="130860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Div Implementation:</a:t>
            </a:r>
            <a:endParaRPr b="0" lang="en-US" sz="4000" strike="noStrike" u="none">
              <a:solidFill>
                <a:srgbClr val="ffffff"/>
              </a:solidFill>
              <a:effectLst/>
              <a:uFillTx/>
              <a:latin typeface="Arial"/>
            </a:endParaRPr>
          </a:p>
          <a:p>
            <a:pPr algn="ctr">
              <a:lnSpc>
                <a:spcPct val="100000"/>
              </a:lnSpc>
            </a:pPr>
            <a:r>
              <a:rPr b="0" lang="en-US" sz="4000" strike="noStrike" u="none">
                <a:solidFill>
                  <a:srgbClr val="ffffff"/>
                </a:solidFill>
                <a:effectLst/>
                <a:uFillTx/>
                <a:latin typeface="Arial"/>
                <a:ea typeface="DejaVu Sans"/>
              </a:rPr>
              <a:t>GCC, x86-64</a:t>
            </a:r>
            <a:endParaRPr b="0" lang="en-US" sz="4000" strike="noStrike" u="none">
              <a:solidFill>
                <a:srgbClr val="ffffff"/>
              </a:solidFill>
              <a:effectLst/>
              <a:uFillTx/>
              <a:latin typeface="Arial"/>
            </a:endParaRPr>
          </a:p>
        </p:txBody>
      </p:sp>
      <p:sp>
        <p:nvSpPr>
          <p:cNvPr id="168" name=""/>
          <p:cNvSpPr/>
          <p:nvPr/>
        </p:nvSpPr>
        <p:spPr>
          <a:xfrm>
            <a:off x="6394320" y="6431040"/>
            <a:ext cx="268668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godbolt.com</a:t>
            </a:r>
            <a:endParaRPr b="0" lang="en-US" sz="1800" strike="noStrike" u="none">
              <a:solidFill>
                <a:srgbClr val="ffffff"/>
              </a:solidFill>
              <a:effectLst/>
              <a:uFillTx/>
              <a:latin typeface="Arial"/>
            </a:endParaRPr>
          </a:p>
        </p:txBody>
      </p:sp>
      <p:sp>
        <p:nvSpPr>
          <p:cNvPr id="169" name=""/>
          <p:cNvSpPr/>
          <p:nvPr/>
        </p:nvSpPr>
        <p:spPr>
          <a:xfrm>
            <a:off x="662760" y="3551760"/>
            <a:ext cx="7303680" cy="11869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Observations:</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Tests the inputs and then returns either a constant or the divided value as needed.</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endParaRPr b="0" lang="en-US" sz="1800" strike="noStrike" u="none">
              <a:solidFill>
                <a:srgbClr val="ffffff"/>
              </a:solidFill>
              <a:effectLst/>
              <a:uFillTx/>
              <a:latin typeface="Arial"/>
            </a:endParaRPr>
          </a:p>
        </p:txBody>
      </p:sp>
      <p:pic>
        <p:nvPicPr>
          <p:cNvPr id="170" name="" descr=""/>
          <p:cNvPicPr/>
          <p:nvPr/>
        </p:nvPicPr>
        <p:blipFill>
          <a:blip r:embed="rId1"/>
          <a:stretch/>
        </p:blipFill>
        <p:spPr>
          <a:xfrm>
            <a:off x="1352160" y="1611360"/>
            <a:ext cx="6459840" cy="1838160"/>
          </a:xfrm>
          <a:prstGeom prst="rect">
            <a:avLst/>
          </a:prstGeom>
          <a:noFill/>
          <a:ln w="0">
            <a:noFill/>
          </a:ln>
        </p:spPr>
      </p:pic>
      <p:pic>
        <p:nvPicPr>
          <p:cNvPr id="171" name="" descr=""/>
          <p:cNvPicPr/>
          <p:nvPr/>
        </p:nvPicPr>
        <p:blipFill>
          <a:blip r:embed="rId2"/>
          <a:stretch/>
        </p:blipFill>
        <p:spPr>
          <a:xfrm>
            <a:off x="1352160" y="1611360"/>
            <a:ext cx="6459840" cy="1838160"/>
          </a:xfrm>
          <a:prstGeom prst="rect">
            <a:avLst/>
          </a:prstGeom>
          <a:noFill/>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
          <p:cNvSpPr/>
          <p:nvPr/>
        </p:nvSpPr>
        <p:spPr>
          <a:xfrm>
            <a:off x="1070280" y="302760"/>
            <a:ext cx="7316640" cy="130860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Div Implementation:</a:t>
            </a:r>
            <a:endParaRPr b="0" lang="en-US" sz="4000" strike="noStrike" u="none">
              <a:solidFill>
                <a:srgbClr val="ffffff"/>
              </a:solidFill>
              <a:effectLst/>
              <a:uFillTx/>
              <a:latin typeface="Arial"/>
            </a:endParaRPr>
          </a:p>
          <a:p>
            <a:pPr algn="ctr">
              <a:lnSpc>
                <a:spcPct val="100000"/>
              </a:lnSpc>
            </a:pPr>
            <a:r>
              <a:rPr b="0" lang="en-US" sz="4000" strike="noStrike" u="none">
                <a:solidFill>
                  <a:srgbClr val="ffffff"/>
                </a:solidFill>
                <a:effectLst/>
                <a:uFillTx/>
                <a:latin typeface="Arial"/>
                <a:ea typeface="DejaVu Sans"/>
              </a:rPr>
              <a:t>CLang, AARCH64</a:t>
            </a:r>
            <a:endParaRPr b="0" lang="en-US" sz="4000" strike="noStrike" u="none">
              <a:solidFill>
                <a:srgbClr val="ffffff"/>
              </a:solidFill>
              <a:effectLst/>
              <a:uFillTx/>
              <a:latin typeface="Arial"/>
            </a:endParaRPr>
          </a:p>
        </p:txBody>
      </p:sp>
      <p:sp>
        <p:nvSpPr>
          <p:cNvPr id="173" name=""/>
          <p:cNvSpPr/>
          <p:nvPr/>
        </p:nvSpPr>
        <p:spPr>
          <a:xfrm>
            <a:off x="6394320" y="6431040"/>
            <a:ext cx="268668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godbolt.com</a:t>
            </a:r>
            <a:endParaRPr b="0" lang="en-US" sz="1800" strike="noStrike" u="none">
              <a:solidFill>
                <a:srgbClr val="ffffff"/>
              </a:solidFill>
              <a:effectLst/>
              <a:uFillTx/>
              <a:latin typeface="Arial"/>
            </a:endParaRPr>
          </a:p>
        </p:txBody>
      </p:sp>
      <p:sp>
        <p:nvSpPr>
          <p:cNvPr id="174" name=""/>
          <p:cNvSpPr/>
          <p:nvPr/>
        </p:nvSpPr>
        <p:spPr>
          <a:xfrm>
            <a:off x="662760" y="3551760"/>
            <a:ext cx="7303680" cy="11869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Observations:</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Tests the inputs and then returns either a constant or the divided value as needed.</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endParaRPr b="0" lang="en-US" sz="1800" strike="noStrike" u="none">
              <a:solidFill>
                <a:srgbClr val="ffffff"/>
              </a:solidFill>
              <a:effectLst/>
              <a:uFillTx/>
              <a:latin typeface="Arial"/>
            </a:endParaRPr>
          </a:p>
        </p:txBody>
      </p:sp>
      <p:pic>
        <p:nvPicPr>
          <p:cNvPr id="175" name="" descr=""/>
          <p:cNvPicPr/>
          <p:nvPr/>
        </p:nvPicPr>
        <p:blipFill>
          <a:blip r:embed="rId1"/>
          <a:stretch/>
        </p:blipFill>
        <p:spPr>
          <a:xfrm>
            <a:off x="1319400" y="1675440"/>
            <a:ext cx="6403320" cy="1650240"/>
          </a:xfrm>
          <a:prstGeom prst="rect">
            <a:avLst/>
          </a:prstGeom>
          <a:noFill/>
          <a:ln w="0">
            <a:noFill/>
          </a:ln>
        </p:spPr>
      </p:pic>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
          <p:cNvSpPr/>
          <p:nvPr/>
        </p:nvSpPr>
        <p:spPr>
          <a:xfrm>
            <a:off x="1070280" y="302760"/>
            <a:ext cx="7316640" cy="130860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Div Implementation:</a:t>
            </a:r>
            <a:endParaRPr b="0" lang="en-US" sz="4000" strike="noStrike" u="none">
              <a:solidFill>
                <a:srgbClr val="ffffff"/>
              </a:solidFill>
              <a:effectLst/>
              <a:uFillTx/>
              <a:latin typeface="Arial"/>
            </a:endParaRPr>
          </a:p>
          <a:p>
            <a:pPr algn="ctr">
              <a:lnSpc>
                <a:spcPct val="100000"/>
              </a:lnSpc>
            </a:pPr>
            <a:r>
              <a:rPr b="0" lang="en-US" sz="4000" strike="noStrike" u="none">
                <a:solidFill>
                  <a:srgbClr val="ffffff"/>
                </a:solidFill>
                <a:effectLst/>
                <a:uFillTx/>
                <a:latin typeface="Arial"/>
                <a:ea typeface="DejaVu Sans"/>
              </a:rPr>
              <a:t>CLang, x86-64</a:t>
            </a:r>
            <a:endParaRPr b="0" lang="en-US" sz="4000" strike="noStrike" u="none">
              <a:solidFill>
                <a:srgbClr val="ffffff"/>
              </a:solidFill>
              <a:effectLst/>
              <a:uFillTx/>
              <a:latin typeface="Arial"/>
            </a:endParaRPr>
          </a:p>
        </p:txBody>
      </p:sp>
      <p:sp>
        <p:nvSpPr>
          <p:cNvPr id="177" name=""/>
          <p:cNvSpPr/>
          <p:nvPr/>
        </p:nvSpPr>
        <p:spPr>
          <a:xfrm>
            <a:off x="6394320" y="6431040"/>
            <a:ext cx="268668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godbolt.com</a:t>
            </a:r>
            <a:endParaRPr b="0" lang="en-US" sz="1800" strike="noStrike" u="none">
              <a:solidFill>
                <a:srgbClr val="ffffff"/>
              </a:solidFill>
              <a:effectLst/>
              <a:uFillTx/>
              <a:latin typeface="Arial"/>
            </a:endParaRPr>
          </a:p>
        </p:txBody>
      </p:sp>
      <p:sp>
        <p:nvSpPr>
          <p:cNvPr id="178" name=""/>
          <p:cNvSpPr/>
          <p:nvPr/>
        </p:nvSpPr>
        <p:spPr>
          <a:xfrm>
            <a:off x="662760" y="3750840"/>
            <a:ext cx="7303680" cy="11869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Observations:</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Tests the inputs and then returns either a constant or the divided value as needed.</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endParaRPr b="0" lang="en-US" sz="1800" strike="noStrike" u="none">
              <a:solidFill>
                <a:srgbClr val="ffffff"/>
              </a:solidFill>
              <a:effectLst/>
              <a:uFillTx/>
              <a:latin typeface="Arial"/>
            </a:endParaRPr>
          </a:p>
        </p:txBody>
      </p:sp>
      <p:pic>
        <p:nvPicPr>
          <p:cNvPr id="179" name="" descr=""/>
          <p:cNvPicPr/>
          <p:nvPr/>
        </p:nvPicPr>
        <p:blipFill>
          <a:blip r:embed="rId1"/>
          <a:stretch/>
        </p:blipFill>
        <p:spPr>
          <a:xfrm>
            <a:off x="1159560" y="1667160"/>
            <a:ext cx="7192080" cy="2012040"/>
          </a:xfrm>
          <a:prstGeom prst="rect">
            <a:avLst/>
          </a:prstGeom>
          <a:noFill/>
          <a:ln w="0">
            <a:noFill/>
          </a:ln>
        </p:spPr>
      </p:pic>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
          <p:cNvSpPr/>
          <p:nvPr/>
        </p:nvSpPr>
        <p:spPr>
          <a:xfrm>
            <a:off x="1070280" y="302760"/>
            <a:ext cx="7316640" cy="69984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Alternatives for ARM:</a:t>
            </a:r>
            <a:endParaRPr b="0" lang="en-US" sz="4000" strike="noStrike" u="none">
              <a:solidFill>
                <a:srgbClr val="ffffff"/>
              </a:solidFill>
              <a:effectLst/>
              <a:uFillTx/>
              <a:latin typeface="Arial"/>
            </a:endParaRPr>
          </a:p>
        </p:txBody>
      </p:sp>
      <p:sp>
        <p:nvSpPr>
          <p:cNvPr id="181" name=""/>
          <p:cNvSpPr/>
          <p:nvPr/>
        </p:nvSpPr>
        <p:spPr>
          <a:xfrm>
            <a:off x="6394320" y="6431040"/>
            <a:ext cx="268668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godbolt.com</a:t>
            </a:r>
            <a:endParaRPr b="0" lang="en-US" sz="1800" strike="noStrike" u="none">
              <a:solidFill>
                <a:srgbClr val="ffffff"/>
              </a:solidFill>
              <a:effectLst/>
              <a:uFillTx/>
              <a:latin typeface="Arial"/>
            </a:endParaRPr>
          </a:p>
        </p:txBody>
      </p:sp>
      <p:sp>
        <p:nvSpPr>
          <p:cNvPr id="182" name=""/>
          <p:cNvSpPr/>
          <p:nvPr/>
        </p:nvSpPr>
        <p:spPr>
          <a:xfrm>
            <a:off x="907920" y="1138680"/>
            <a:ext cx="7303680" cy="20098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Assembly Code:</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The NEON instruction set supports the ‘Q’ modifier for saturation arithmetic: https://developer.arm.com/documentation/den0018/a/NEON-Instruction-Set-Architecture/Instruction-syntax/Instruction-modifiers?lang=en</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endParaRPr b="0" lang="en-US" sz="1800" strike="noStrike" u="none">
              <a:solidFill>
                <a:srgbClr val="ffffff"/>
              </a:solidFill>
              <a:effectLst/>
              <a:uFillTx/>
              <a:latin typeface="Arial"/>
            </a:endParaRPr>
          </a:p>
        </p:txBody>
      </p:sp>
      <p:pic>
        <p:nvPicPr>
          <p:cNvPr id="183" name="" descr=""/>
          <p:cNvPicPr/>
          <p:nvPr/>
        </p:nvPicPr>
        <p:blipFill>
          <a:blip r:embed="rId1"/>
          <a:stretch/>
        </p:blipFill>
        <p:spPr>
          <a:xfrm>
            <a:off x="12600" y="3057840"/>
            <a:ext cx="9143640" cy="757800"/>
          </a:xfrm>
          <a:prstGeom prst="rect">
            <a:avLst/>
          </a:prstGeom>
          <a:noFill/>
          <a:ln w="0">
            <a:noFill/>
          </a:ln>
        </p:spPr>
      </p:pic>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
          <p:cNvSpPr/>
          <p:nvPr/>
        </p:nvSpPr>
        <p:spPr>
          <a:xfrm>
            <a:off x="1070280" y="302760"/>
            <a:ext cx="7316640" cy="69984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Alternatives for X86-64:</a:t>
            </a:r>
            <a:endParaRPr b="0" lang="en-US" sz="4000" strike="noStrike" u="none">
              <a:solidFill>
                <a:srgbClr val="ffffff"/>
              </a:solidFill>
              <a:effectLst/>
              <a:uFillTx/>
              <a:latin typeface="Arial"/>
            </a:endParaRPr>
          </a:p>
        </p:txBody>
      </p:sp>
      <p:sp>
        <p:nvSpPr>
          <p:cNvPr id="185" name=""/>
          <p:cNvSpPr/>
          <p:nvPr/>
        </p:nvSpPr>
        <p:spPr>
          <a:xfrm>
            <a:off x="6394320" y="6431040"/>
            <a:ext cx="268668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godbolt.com</a:t>
            </a:r>
            <a:endParaRPr b="0" lang="en-US" sz="1800" strike="noStrike" u="none">
              <a:solidFill>
                <a:srgbClr val="ffffff"/>
              </a:solidFill>
              <a:effectLst/>
              <a:uFillTx/>
              <a:latin typeface="Arial"/>
            </a:endParaRPr>
          </a:p>
        </p:txBody>
      </p:sp>
      <p:sp>
        <p:nvSpPr>
          <p:cNvPr id="186" name=""/>
          <p:cNvSpPr/>
          <p:nvPr/>
        </p:nvSpPr>
        <p:spPr>
          <a:xfrm>
            <a:off x="907920" y="1138680"/>
            <a:ext cx="7303680" cy="14612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Assembly Code:</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The MMX/SSE instruction set supports the “packed unsigned saturated add” instructions: https://www.scs.stanford.edu/05au-cs240c/lab/ia32/IA32-2B.pdf</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endParaRPr b="0" lang="en-US" sz="1800" strike="noStrike" u="none">
              <a:solidFill>
                <a:srgbClr val="ffffff"/>
              </a:solidFill>
              <a:effectLst/>
              <a:uFillTx/>
              <a:latin typeface="Arial"/>
            </a:endParaRPr>
          </a:p>
        </p:txBody>
      </p:sp>
      <p:pic>
        <p:nvPicPr>
          <p:cNvPr id="187" name="" descr=""/>
          <p:cNvPicPr/>
          <p:nvPr/>
        </p:nvPicPr>
        <p:blipFill>
          <a:blip r:embed="rId1"/>
          <a:stretch/>
        </p:blipFill>
        <p:spPr>
          <a:xfrm>
            <a:off x="2486520" y="2454120"/>
            <a:ext cx="4379760" cy="3332880"/>
          </a:xfrm>
          <a:prstGeom prst="rect">
            <a:avLst/>
          </a:prstGeom>
          <a:noFill/>
          <a:ln w="0">
            <a:noFill/>
          </a:ln>
        </p:spPr>
      </p:pic>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CustomShape 1"/>
          <p:cNvSpPr/>
          <p:nvPr/>
        </p:nvSpPr>
        <p:spPr>
          <a:xfrm>
            <a:off x="914400" y="457200"/>
            <a:ext cx="7312680" cy="54036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0" lang="en-US" sz="3200" strike="noStrike" u="none">
                <a:solidFill>
                  <a:srgbClr val="ffffff"/>
                </a:solidFill>
                <a:effectLst/>
                <a:uFillTx/>
                <a:latin typeface="Arial"/>
                <a:ea typeface="DejaVu Sans"/>
              </a:rPr>
              <a:t>Resources</a:t>
            </a:r>
            <a:endParaRPr b="0" lang="en-US" sz="3200" strike="noStrike" u="none">
              <a:solidFill>
                <a:srgbClr val="ffffff"/>
              </a:solidFill>
              <a:effectLst/>
              <a:uFillTx/>
              <a:latin typeface="Arial"/>
            </a:endParaRPr>
          </a:p>
        </p:txBody>
      </p:sp>
      <p:sp>
        <p:nvSpPr>
          <p:cNvPr id="189" name="CustomShape 2"/>
          <p:cNvSpPr/>
          <p:nvPr/>
        </p:nvSpPr>
        <p:spPr>
          <a:xfrm>
            <a:off x="457200" y="1371600"/>
            <a:ext cx="8455680" cy="4727520"/>
          </a:xfrm>
          <a:prstGeom prst="rect">
            <a:avLst/>
          </a:prstGeom>
          <a:noFill/>
          <a:ln w="0">
            <a:noFill/>
          </a:ln>
        </p:spPr>
        <p:style>
          <a:lnRef idx="0"/>
          <a:fillRef idx="0"/>
          <a:effectRef idx="0"/>
          <a:fontRef idx="minor"/>
        </p:style>
        <p:txBody>
          <a:bodyPr lIns="0" rIns="0" tIns="0" bIns="0" anchor="t">
            <a:noAutofit/>
          </a:bodyPr>
          <a:p>
            <a:pPr marL="216000" indent="-21456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Microsoft YaHei"/>
              </a:rPr>
              <a:t>Compiler Explorer Playground:</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Microsoft YaHei"/>
              </a:rPr>
              <a:t>https://godbolt.org/z/nvevqc3b5</a:t>
            </a:r>
            <a:endParaRPr b="0" lang="en-US" sz="2400" strike="noStrike" u="none">
              <a:solidFill>
                <a:srgbClr val="ffffff"/>
              </a:solidFill>
              <a:effectLst/>
              <a:uFillTx/>
              <a:latin typeface="Arial"/>
            </a:endParaRPr>
          </a:p>
          <a:p>
            <a:pPr marL="216000" indent="-21456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Microsoft YaHei"/>
              </a:rPr>
              <a:t>P0543R3: Saturation Arithmetic:</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Microsoft YaHei"/>
              </a:rPr>
              <a:t>https://www.open-std.org/jtc1/sc22/wg21/docs/papers/2023/p0543r3.html</a:t>
            </a:r>
            <a:endParaRPr b="0" lang="en-US" sz="2400" strike="noStrike" u="none">
              <a:solidFill>
                <a:srgbClr val="ffffff"/>
              </a:solidFill>
              <a:effectLst/>
              <a:uFillTx/>
              <a:latin typeface="Arial"/>
            </a:endParaRPr>
          </a:p>
          <a:p>
            <a:pPr marL="216000" indent="-21456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Microsoft YaHei"/>
              </a:rPr>
              <a:t>CppReference.com:</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Microsoft YaHei"/>
              </a:rPr>
              <a:t>https://en.cppreference.com/w/cpp/numeric.html</a:t>
            </a:r>
            <a:endParaRPr b="0" lang="en-US" sz="2400" strike="noStrike" u="none">
              <a:solidFill>
                <a:srgbClr val="ffffff"/>
              </a:solidFill>
              <a:effectLst/>
              <a:uFillTx/>
              <a:latin typeface="Arial"/>
            </a:endParaRPr>
          </a:p>
          <a:p>
            <a:pPr marL="216000" indent="-21456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Microsoft YaHei"/>
              </a:rPr>
              <a:t>C++26 Compiler Support</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Microsoft YaHei"/>
                <a:hlinkClick r:id="rId1"/>
              </a:rPr>
              <a:t>https://en.cppreference.com/w/cpp/compiler_support/26.html</a:t>
            </a:r>
            <a:endParaRPr b="0" lang="en-US" sz="2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CustomShape 1"/>
          <p:cNvSpPr/>
          <p:nvPr/>
        </p:nvSpPr>
        <p:spPr>
          <a:xfrm>
            <a:off x="2027880" y="125280"/>
            <a:ext cx="5251680" cy="4296600"/>
          </a:xfrm>
          <a:prstGeom prst="rect">
            <a:avLst/>
          </a:prstGeom>
          <a:noFill/>
          <a:ln w="0">
            <a:noFill/>
          </a:ln>
        </p:spPr>
        <p:style>
          <a:lnRef idx="0"/>
          <a:fillRef idx="0"/>
          <a:effectRef idx="0"/>
          <a:fontRef idx="minor"/>
        </p:style>
        <p:txBody>
          <a:bodyPr lIns="0" rIns="0" tIns="0" bIns="0" anchor="ctr">
            <a:noAutofit/>
          </a:bodyPr>
          <a:p>
            <a:pPr algn="ctr">
              <a:lnSpc>
                <a:spcPct val="100000"/>
              </a:lnSpc>
            </a:pPr>
            <a:r>
              <a:rPr b="0" lang="en-US" sz="4400" strike="noStrike" u="none">
                <a:solidFill>
                  <a:srgbClr val="ffffff"/>
                </a:solidFill>
                <a:effectLst/>
                <a:uFillTx/>
                <a:latin typeface="Arial"/>
                <a:ea typeface="DejaVu Sans"/>
              </a:rPr>
              <a:t>Agenda:</a:t>
            </a:r>
            <a:endParaRPr b="0" lang="en-US" sz="4400" strike="noStrike" u="none">
              <a:solidFill>
                <a:srgbClr val="ffffff"/>
              </a:solidFill>
              <a:effectLst/>
              <a:uFillTx/>
              <a:latin typeface="Arial"/>
            </a:endParaRPr>
          </a:p>
          <a:p>
            <a:pPr algn="ctr">
              <a:lnSpc>
                <a:spcPct val="100000"/>
              </a:lnSpc>
            </a:pPr>
            <a:endParaRPr b="0" lang="en-US" sz="2600" strike="noStrike" u="none">
              <a:solidFill>
                <a:srgbClr val="ffffff"/>
              </a:solidFill>
              <a:effectLst/>
              <a:uFillTx/>
              <a:latin typeface="Arial"/>
            </a:endParaRPr>
          </a:p>
          <a:p>
            <a:pPr marL="216000" indent="-216000">
              <a:lnSpc>
                <a:spcPct val="100000"/>
              </a:lnSpc>
              <a:buClr>
                <a:srgbClr val="ffffff"/>
              </a:buClr>
              <a:buFont typeface="Wingdings" charset="2"/>
              <a:buChar char=""/>
            </a:pPr>
            <a:r>
              <a:rPr b="0" lang="en-US" sz="2600" strike="noStrike" u="none">
                <a:solidFill>
                  <a:srgbClr val="ffffff"/>
                </a:solidFill>
                <a:effectLst/>
                <a:uFillTx/>
                <a:latin typeface="Arial"/>
                <a:ea typeface="DejaVu Sans"/>
              </a:rPr>
              <a:t>What is saturation arithmetic?</a:t>
            </a:r>
            <a:endParaRPr b="0" lang="en-US" sz="2600" strike="noStrike" u="none">
              <a:solidFill>
                <a:srgbClr val="ffffff"/>
              </a:solidFill>
              <a:effectLst/>
              <a:uFillTx/>
              <a:latin typeface="Arial"/>
            </a:endParaRPr>
          </a:p>
          <a:p>
            <a:pPr marL="216000" indent="-216000">
              <a:lnSpc>
                <a:spcPct val="100000"/>
              </a:lnSpc>
              <a:buClr>
                <a:srgbClr val="ffffff"/>
              </a:buClr>
              <a:buFont typeface="Wingdings" charset="2"/>
              <a:buChar char=""/>
            </a:pPr>
            <a:r>
              <a:rPr b="0" lang="en-US" sz="2600" strike="noStrike" u="none">
                <a:solidFill>
                  <a:srgbClr val="ffffff"/>
                </a:solidFill>
                <a:effectLst/>
                <a:uFillTx/>
                <a:latin typeface="Arial"/>
                <a:ea typeface="DejaVu Sans"/>
              </a:rPr>
              <a:t>Why would you use it?</a:t>
            </a:r>
            <a:endParaRPr b="0" lang="en-US" sz="2600" strike="noStrike" u="none">
              <a:solidFill>
                <a:srgbClr val="ffffff"/>
              </a:solidFill>
              <a:effectLst/>
              <a:uFillTx/>
              <a:latin typeface="Arial"/>
            </a:endParaRPr>
          </a:p>
          <a:p>
            <a:pPr marL="216000" indent="-216000">
              <a:lnSpc>
                <a:spcPct val="100000"/>
              </a:lnSpc>
              <a:buClr>
                <a:srgbClr val="ffffff"/>
              </a:buClr>
              <a:buFont typeface="Wingdings" charset="2"/>
              <a:buChar char=""/>
            </a:pPr>
            <a:r>
              <a:rPr b="0" lang="en-US" sz="2600" strike="noStrike" u="none">
                <a:solidFill>
                  <a:srgbClr val="ffffff"/>
                </a:solidFill>
                <a:effectLst/>
                <a:uFillTx/>
                <a:latin typeface="Arial"/>
                <a:ea typeface="DejaVu Sans"/>
              </a:rPr>
              <a:t>Compiler availability</a:t>
            </a:r>
            <a:endParaRPr b="0" lang="en-US" sz="2600" strike="noStrike" u="none">
              <a:solidFill>
                <a:srgbClr val="ffffff"/>
              </a:solidFill>
              <a:effectLst/>
              <a:uFillTx/>
              <a:latin typeface="Arial"/>
            </a:endParaRPr>
          </a:p>
          <a:p>
            <a:pPr marL="216000" indent="-216000">
              <a:lnSpc>
                <a:spcPct val="100000"/>
              </a:lnSpc>
              <a:buClr>
                <a:srgbClr val="ffffff"/>
              </a:buClr>
              <a:buFont typeface="Wingdings" charset="2"/>
              <a:buChar char=""/>
            </a:pPr>
            <a:r>
              <a:rPr b="0" lang="en-US" sz="2600" strike="noStrike" u="none">
                <a:solidFill>
                  <a:srgbClr val="ffffff"/>
                </a:solidFill>
                <a:effectLst/>
                <a:uFillTx/>
                <a:latin typeface="Arial"/>
                <a:ea typeface="DejaVu Sans"/>
              </a:rPr>
              <a:t>Library calls</a:t>
            </a:r>
            <a:endParaRPr b="0" lang="en-US" sz="2600" strike="noStrike" u="none">
              <a:solidFill>
                <a:srgbClr val="ffffff"/>
              </a:solidFill>
              <a:effectLst/>
              <a:uFillTx/>
              <a:latin typeface="Arial"/>
            </a:endParaRPr>
          </a:p>
          <a:p>
            <a:pPr marL="216000" indent="-216000">
              <a:lnSpc>
                <a:spcPct val="100000"/>
              </a:lnSpc>
              <a:buClr>
                <a:srgbClr val="ffffff"/>
              </a:buClr>
              <a:buFont typeface="Wingdings" charset="2"/>
              <a:buChar char=""/>
            </a:pPr>
            <a:r>
              <a:rPr b="0" lang="en-US" sz="2600" strike="noStrike" u="none">
                <a:solidFill>
                  <a:srgbClr val="ffffff"/>
                </a:solidFill>
                <a:effectLst/>
                <a:uFillTx/>
                <a:latin typeface="Arial"/>
                <a:ea typeface="DejaVu Sans"/>
              </a:rPr>
              <a:t>Implementation and efficiency</a:t>
            </a:r>
            <a:endParaRPr b="0" lang="en-US" sz="2600" strike="noStrike" u="none">
              <a:solidFill>
                <a:srgbClr val="ffffff"/>
              </a:solidFill>
              <a:effectLst/>
              <a:uFillTx/>
              <a:latin typeface="Arial"/>
            </a:endParaRPr>
          </a:p>
          <a:p>
            <a:pPr marL="216000" indent="-216000">
              <a:lnSpc>
                <a:spcPct val="100000"/>
              </a:lnSpc>
              <a:buClr>
                <a:srgbClr val="ffffff"/>
              </a:buClr>
              <a:buFont typeface="Wingdings" charset="2"/>
              <a:buChar char=""/>
            </a:pPr>
            <a:r>
              <a:rPr b="0" lang="en-US" sz="2600" strike="noStrike" u="none">
                <a:solidFill>
                  <a:srgbClr val="ffffff"/>
                </a:solidFill>
                <a:effectLst/>
                <a:uFillTx/>
                <a:latin typeface="Arial"/>
                <a:ea typeface="DejaVu Sans"/>
              </a:rPr>
              <a:t>Alternatives</a:t>
            </a:r>
            <a:endParaRPr b="0" lang="en-US" sz="2600" strike="noStrike" u="none">
              <a:solidFill>
                <a:srgbClr val="ffffff"/>
              </a:solidFill>
              <a:effectLst/>
              <a:uFillTx/>
              <a:latin typeface="Arial"/>
            </a:endParaRPr>
          </a:p>
          <a:p>
            <a:pPr>
              <a:lnSpc>
                <a:spcPct val="100000"/>
              </a:lnSpc>
            </a:pPr>
            <a:endParaRPr b="0"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CustomShape 1"/>
          <p:cNvSpPr/>
          <p:nvPr/>
        </p:nvSpPr>
        <p:spPr>
          <a:xfrm>
            <a:off x="824400" y="3071520"/>
            <a:ext cx="7670880" cy="662760"/>
          </a:xfrm>
          <a:prstGeom prst="rect">
            <a:avLst/>
          </a:prstGeom>
          <a:noFill/>
          <a:ln w="0">
            <a:noFill/>
          </a:ln>
        </p:spPr>
        <p:style>
          <a:lnRef idx="0"/>
          <a:fillRef idx="0"/>
          <a:effectRef idx="0"/>
          <a:fontRef idx="minor"/>
        </p:style>
        <p:txBody>
          <a:bodyPr lIns="0" rIns="0" tIns="0" bIns="0" anchor="ctr">
            <a:noAutofit/>
          </a:bodyPr>
          <a:p>
            <a:pPr algn="ctr">
              <a:lnSpc>
                <a:spcPct val="100000"/>
              </a:lnSpc>
            </a:pPr>
            <a:r>
              <a:rPr b="0" lang="en-US" sz="4400" strike="noStrike" u="none">
                <a:solidFill>
                  <a:srgbClr val="ffffff"/>
                </a:solidFill>
                <a:effectLst/>
                <a:uFillTx/>
                <a:latin typeface="Arial"/>
                <a:ea typeface="DejaVu Sans"/>
              </a:rPr>
              <a:t>Questions?</a:t>
            </a:r>
            <a:endParaRPr b="0" lang="en-US" sz="4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
          <p:cNvSpPr/>
          <p:nvPr/>
        </p:nvSpPr>
        <p:spPr>
          <a:xfrm>
            <a:off x="1070280" y="302760"/>
            <a:ext cx="7316640" cy="99576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What is Saturation Arithmetic?</a:t>
            </a:r>
            <a:endParaRPr b="0" lang="en-US" sz="4000" strike="noStrike" u="none">
              <a:solidFill>
                <a:srgbClr val="ffffff"/>
              </a:solidFill>
              <a:effectLst/>
              <a:uFillTx/>
              <a:latin typeface="Arial"/>
            </a:endParaRPr>
          </a:p>
        </p:txBody>
      </p:sp>
      <p:sp>
        <p:nvSpPr>
          <p:cNvPr id="133" name=""/>
          <p:cNvSpPr/>
          <p:nvPr/>
        </p:nvSpPr>
        <p:spPr>
          <a:xfrm>
            <a:off x="236160" y="1107360"/>
            <a:ext cx="8741520" cy="28335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Saturation arithmetic is a mode of numerical computation where the results of arithmetic operations are clipped (or “saturated”) to lie within the allowable representational limits of the data type rather than wrapping around or producing undefined values when an overflow would otherwise occur.</a:t>
            </a:r>
            <a:endParaRPr b="0" lang="en-US" sz="1800" strike="noStrike" u="none">
              <a:solidFill>
                <a:srgbClr val="ffffff"/>
              </a:solidFill>
              <a:effectLst/>
              <a:uFillTx/>
              <a:latin typeface="Arial"/>
            </a:endParaRPr>
          </a:p>
          <a:p>
            <a:pPr>
              <a:lnSpc>
                <a:spcPct val="100000"/>
              </a:lnSpc>
            </a:pP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If the value is greater than the maximum value for the given data type, use the maximum value.</a:t>
            </a:r>
            <a:endParaRPr b="0" lang="en-US" sz="1800" strike="noStrike" u="none">
              <a:solidFill>
                <a:srgbClr val="ffffff"/>
              </a:solidFill>
              <a:effectLst/>
              <a:uFillTx/>
              <a:latin typeface="Arial"/>
            </a:endParaRPr>
          </a:p>
          <a:p>
            <a:pPr>
              <a:lnSpc>
                <a:spcPct val="100000"/>
              </a:lnSpc>
            </a:pP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If the value is less than the minimum value for the given data type, use the minimum value.</a:t>
            </a:r>
            <a:endParaRPr b="0"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
          <p:cNvSpPr/>
          <p:nvPr/>
        </p:nvSpPr>
        <p:spPr>
          <a:xfrm>
            <a:off x="1070280" y="302760"/>
            <a:ext cx="7316640" cy="99576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Why Would You Use It?</a:t>
            </a:r>
            <a:endParaRPr b="0" lang="en-US" sz="4000" strike="noStrike" u="none">
              <a:solidFill>
                <a:srgbClr val="ffffff"/>
              </a:solidFill>
              <a:effectLst/>
              <a:uFillTx/>
              <a:latin typeface="Arial"/>
            </a:endParaRPr>
          </a:p>
        </p:txBody>
      </p:sp>
      <p:sp>
        <p:nvSpPr>
          <p:cNvPr id="135" name=""/>
          <p:cNvSpPr/>
          <p:nvPr/>
        </p:nvSpPr>
        <p:spPr>
          <a:xfrm>
            <a:off x="236160" y="1107360"/>
            <a:ext cx="8741520" cy="3381480"/>
          </a:xfrm>
          <a:prstGeom prst="rect">
            <a:avLst/>
          </a:prstGeom>
          <a:noFill/>
          <a:ln w="0">
            <a:noFill/>
          </a:ln>
        </p:spPr>
        <p:style>
          <a:lnRef idx="0"/>
          <a:fillRef idx="0"/>
          <a:effectRef idx="0"/>
          <a:fontRef idx="minor"/>
        </p:style>
        <p:txBody>
          <a:bodyPr lIns="90000" rIns="90000" tIns="45000" bIns="45000" anchor="t">
            <a:spAutoFit/>
          </a:bodyPr>
          <a:p>
            <a:pPr marL="216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Results are guaranteed to “fit” into the the resulting data type</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Accuracy and range will be compromised</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Avoids undefined, wraparound or “modulo” results</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Some domains have “natural” limits that can be directly represented:</a:t>
            </a:r>
            <a:endParaRPr b="0" lang="en-US" sz="2400" strike="noStrike" u="none">
              <a:solidFill>
                <a:srgbClr val="ffffff"/>
              </a:solidFill>
              <a:effectLst/>
              <a:uFillTx/>
              <a:latin typeface="Arial"/>
            </a:endParaRPr>
          </a:p>
          <a:p>
            <a:pPr lvl="2" marL="648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RGB values are naturally 0-255</a:t>
            </a:r>
            <a:endParaRPr b="0" lang="en-US" sz="2400" strike="noStrike" u="none">
              <a:solidFill>
                <a:srgbClr val="ffffff"/>
              </a:solidFill>
              <a:effectLst/>
              <a:uFillTx/>
              <a:latin typeface="Arial"/>
            </a:endParaRPr>
          </a:p>
          <a:p>
            <a:pPr lvl="2" marL="648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Audio values are naturally 16 to 24 bits</a:t>
            </a:r>
            <a:endParaRPr b="0" lang="en-US" sz="2400" strike="noStrike" u="none">
              <a:solidFill>
                <a:srgbClr val="ffffff"/>
              </a:solidFill>
              <a:effectLst/>
              <a:uFillTx/>
              <a:latin typeface="Arial"/>
            </a:endParaRPr>
          </a:p>
          <a:p>
            <a:pPr lvl="2" marL="648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Real world sensors “saturate” at their limits</a:t>
            </a:r>
            <a:endParaRPr b="0" lang="en-US" sz="2400" strike="noStrike" u="none">
              <a:solidFill>
                <a:srgbClr val="ffffff"/>
              </a:solidFill>
              <a:effectLst/>
              <a:uFillTx/>
              <a:latin typeface="Arial"/>
            </a:endParaRPr>
          </a:p>
          <a:p>
            <a:pPr lvl="3" marL="864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Ok maybe not ideal but models what the sensor does</a:t>
            </a:r>
            <a:endParaRPr b="0" lang="en-US" sz="2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
          <p:cNvSpPr/>
          <p:nvPr/>
        </p:nvSpPr>
        <p:spPr>
          <a:xfrm>
            <a:off x="1070280" y="302760"/>
            <a:ext cx="7316640" cy="99576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Availability</a:t>
            </a:r>
            <a:endParaRPr b="0" lang="en-US" sz="4000" strike="noStrike" u="none">
              <a:solidFill>
                <a:srgbClr val="ffffff"/>
              </a:solidFill>
              <a:effectLst/>
              <a:uFillTx/>
              <a:latin typeface="Arial"/>
            </a:endParaRPr>
          </a:p>
        </p:txBody>
      </p:sp>
      <p:sp>
        <p:nvSpPr>
          <p:cNvPr id="137" name=""/>
          <p:cNvSpPr/>
          <p:nvPr/>
        </p:nvSpPr>
        <p:spPr>
          <a:xfrm>
            <a:off x="232560" y="1046880"/>
            <a:ext cx="8741520" cy="5576760"/>
          </a:xfrm>
          <a:prstGeom prst="rect">
            <a:avLst/>
          </a:prstGeom>
          <a:noFill/>
          <a:ln w="0">
            <a:noFill/>
          </a:ln>
        </p:spPr>
        <p:style>
          <a:lnRef idx="0"/>
          <a:fillRef idx="0"/>
          <a:effectRef idx="0"/>
          <a:fontRef idx="minor"/>
        </p:style>
        <p:txBody>
          <a:bodyPr lIns="90000" rIns="90000" tIns="45000" bIns="45000" anchor="t">
            <a:spAutoFit/>
          </a:bodyPr>
          <a:p>
            <a:pPr marL="216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Saturation Arithmetic is targeting C++26, however it is available NOW in some compilers:</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GCC 14.1</a:t>
            </a:r>
            <a:endParaRPr b="0" lang="en-US" sz="2400" strike="noStrike" u="none">
              <a:solidFill>
                <a:srgbClr val="ffffff"/>
              </a:solidFill>
              <a:effectLst/>
              <a:uFillTx/>
              <a:latin typeface="Arial"/>
            </a:endParaRPr>
          </a:p>
          <a:p>
            <a:pPr lvl="2" marL="648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Verified on GodBolt for x86-64 &amp; ARM</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Clang 19.1.0</a:t>
            </a:r>
            <a:endParaRPr b="0" lang="en-US" sz="2400" strike="noStrike" u="none">
              <a:solidFill>
                <a:srgbClr val="ffffff"/>
              </a:solidFill>
              <a:effectLst/>
              <a:uFillTx/>
              <a:latin typeface="Arial"/>
            </a:endParaRPr>
          </a:p>
          <a:p>
            <a:pPr lvl="2" marL="648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Verified on GodBolt for x86-64 &amp; ARM</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Apple Clang 16.0.0</a:t>
            </a:r>
            <a:endParaRPr b="0" lang="en-US" sz="2400" strike="noStrike" u="none">
              <a:solidFill>
                <a:srgbClr val="ffffff"/>
              </a:solidFill>
              <a:effectLst/>
              <a:uFillTx/>
              <a:latin typeface="Arial"/>
            </a:endParaRPr>
          </a:p>
          <a:p>
            <a:pPr>
              <a:lnSpc>
                <a:spcPct val="100000"/>
              </a:lnSpc>
            </a:pPr>
            <a:endParaRPr b="0" lang="en-US" sz="2400" strike="noStrike" u="none">
              <a:solidFill>
                <a:srgbClr val="ffffff"/>
              </a:solidFill>
              <a:effectLst/>
              <a:uFillTx/>
              <a:latin typeface="Arial"/>
            </a:endParaRPr>
          </a:p>
          <a:p>
            <a:pPr>
              <a:lnSpc>
                <a:spcPct val="100000"/>
              </a:lnSpc>
            </a:pPr>
            <a:endParaRPr b="0" lang="en-US" sz="2400" strike="noStrike" u="none">
              <a:solidFill>
                <a:srgbClr val="ffffff"/>
              </a:solidFill>
              <a:effectLst/>
              <a:uFillTx/>
              <a:latin typeface="Arial"/>
            </a:endParaRPr>
          </a:p>
          <a:p>
            <a:pPr>
              <a:lnSpc>
                <a:spcPct val="100000"/>
              </a:lnSpc>
            </a:pPr>
            <a:endParaRPr b="0" lang="en-US" sz="2400" strike="noStrike" u="none">
              <a:solidFill>
                <a:srgbClr val="ffffff"/>
              </a:solidFill>
              <a:effectLst/>
              <a:uFillTx/>
              <a:latin typeface="Arial"/>
            </a:endParaRPr>
          </a:p>
          <a:p>
            <a:pPr>
              <a:lnSpc>
                <a:spcPct val="100000"/>
              </a:lnSpc>
            </a:pPr>
            <a:r>
              <a:rPr b="0" lang="en-US" sz="2400" strike="noStrike" u="none">
                <a:solidFill>
                  <a:srgbClr val="ffffff"/>
                </a:solidFill>
                <a:effectLst/>
                <a:uFillTx/>
                <a:latin typeface="Arial"/>
                <a:ea typeface="DejaVu Sans"/>
              </a:rPr>
              <a:t>From: CppReference:</a:t>
            </a:r>
            <a:endParaRPr b="0" lang="en-US" sz="2400" strike="noStrike" u="none">
              <a:solidFill>
                <a:srgbClr val="ffffff"/>
              </a:solidFill>
              <a:effectLst/>
              <a:uFillTx/>
              <a:latin typeface="Arial"/>
            </a:endParaRPr>
          </a:p>
          <a:p>
            <a:pPr>
              <a:lnSpc>
                <a:spcPct val="100000"/>
              </a:lnSpc>
            </a:pPr>
            <a:r>
              <a:rPr b="0" lang="en-US" sz="2400" strike="noStrike" u="none">
                <a:solidFill>
                  <a:srgbClr val="b5740b"/>
                </a:solidFill>
                <a:effectLst/>
                <a:uFillTx/>
                <a:latin typeface="Arial"/>
                <a:ea typeface="DejaVu Sans"/>
                <a:hlinkClick r:id="rId1"/>
              </a:rPr>
              <a:t>https://en.cppreference.com/w/cpp/compiler_support/26.html</a:t>
            </a:r>
            <a:endParaRPr b="0" lang="en-US" sz="2400" strike="noStrike" u="none">
              <a:solidFill>
                <a:srgbClr val="ffffff"/>
              </a:solidFill>
              <a:effectLst/>
              <a:uFillTx/>
              <a:latin typeface="Arial"/>
            </a:endParaRPr>
          </a:p>
          <a:p>
            <a:pPr>
              <a:lnSpc>
                <a:spcPct val="100000"/>
              </a:lnSpc>
            </a:pPr>
            <a:endParaRPr b="0" lang="en-US" sz="2400" strike="noStrike" u="none">
              <a:solidFill>
                <a:srgbClr val="ffffff"/>
              </a:solidFill>
              <a:effectLst/>
              <a:uFillTx/>
              <a:latin typeface="Arial"/>
            </a:endParaRPr>
          </a:p>
          <a:p>
            <a:pPr>
              <a:lnSpc>
                <a:spcPct val="100000"/>
              </a:lnSpc>
            </a:pPr>
            <a:r>
              <a:rPr b="0" lang="en-US" sz="2400" strike="noStrike" u="none">
                <a:solidFill>
                  <a:srgbClr val="ffffff"/>
                </a:solidFill>
                <a:effectLst/>
                <a:uFillTx/>
                <a:latin typeface="Arial"/>
                <a:ea typeface="DejaVu Sans"/>
              </a:rPr>
              <a:t>Standards Paper: P0543R3:</a:t>
            </a:r>
            <a:endParaRPr b="0" lang="en-US" sz="2400" strike="noStrike" u="none">
              <a:solidFill>
                <a:srgbClr val="ffffff"/>
              </a:solidFill>
              <a:effectLst/>
              <a:uFillTx/>
              <a:latin typeface="Arial"/>
            </a:endParaRPr>
          </a:p>
          <a:p>
            <a:pPr>
              <a:lnSpc>
                <a:spcPct val="100000"/>
              </a:lnSpc>
            </a:pPr>
            <a:r>
              <a:rPr b="0" lang="en-US" sz="2400" strike="noStrike" u="none">
                <a:solidFill>
                  <a:srgbClr val="b5740b"/>
                </a:solidFill>
                <a:effectLst/>
                <a:uFillTx/>
                <a:latin typeface="Arial"/>
                <a:ea typeface="DejaVu Sans"/>
                <a:hlinkClick r:id="rId2"/>
              </a:rPr>
              <a:t>https://www.open-std.org/jtc1/sc22/wg21/docs/papers/2023/p0543r3.html</a:t>
            </a:r>
            <a:endParaRPr b="0" lang="en-US" sz="2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
          <p:cNvSpPr/>
          <p:nvPr/>
        </p:nvSpPr>
        <p:spPr>
          <a:xfrm>
            <a:off x="1070280" y="302760"/>
            <a:ext cx="7316640" cy="99576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Compiler Flags</a:t>
            </a:r>
            <a:endParaRPr b="0" lang="en-US" sz="4000" strike="noStrike" u="none">
              <a:solidFill>
                <a:srgbClr val="ffffff"/>
              </a:solidFill>
              <a:effectLst/>
              <a:uFillTx/>
              <a:latin typeface="Arial"/>
            </a:endParaRPr>
          </a:p>
        </p:txBody>
      </p:sp>
      <p:sp>
        <p:nvSpPr>
          <p:cNvPr id="139" name=""/>
          <p:cNvSpPr/>
          <p:nvPr/>
        </p:nvSpPr>
        <p:spPr>
          <a:xfrm>
            <a:off x="236160" y="1107360"/>
            <a:ext cx="8741520" cy="2650680"/>
          </a:xfrm>
          <a:prstGeom prst="rect">
            <a:avLst/>
          </a:prstGeom>
          <a:noFill/>
          <a:ln w="0">
            <a:noFill/>
          </a:ln>
        </p:spPr>
        <p:style>
          <a:lnRef idx="0"/>
          <a:fillRef idx="0"/>
          <a:effectRef idx="0"/>
          <a:fontRef idx="minor"/>
        </p:style>
        <p:txBody>
          <a:bodyPr lIns="90000" rIns="90000" tIns="45000" bIns="45000" anchor="t">
            <a:spAutoFit/>
          </a:bodyPr>
          <a:p>
            <a:pPr marL="216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Need to set compiler flags to use this feature:</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GCC 14.1: -std=c++26 -O3</a:t>
            </a:r>
            <a:endParaRPr b="0" lang="en-US" sz="2400" strike="noStrike" u="none">
              <a:solidFill>
                <a:srgbClr val="ffffff"/>
              </a:solidFill>
              <a:effectLst/>
              <a:uFillTx/>
              <a:latin typeface="Arial"/>
            </a:endParaRPr>
          </a:p>
          <a:p>
            <a:pPr lvl="1" marL="432000" indent="-216000">
              <a:lnSpc>
                <a:spcPct val="100000"/>
              </a:lnSpc>
              <a:buClr>
                <a:srgbClr val="ffffff"/>
              </a:buClr>
              <a:buSzPct val="45000"/>
              <a:buFont typeface="Wingdings" charset="2"/>
              <a:buChar char=""/>
            </a:pPr>
            <a:r>
              <a:rPr b="0" lang="en-US" sz="2400" strike="noStrike" u="none">
                <a:solidFill>
                  <a:srgbClr val="ffffff"/>
                </a:solidFill>
                <a:effectLst/>
                <a:uFillTx/>
                <a:latin typeface="Arial"/>
                <a:ea typeface="DejaVu Sans"/>
              </a:rPr>
              <a:t>Clang 19.1.0: -std=c++26 -O3</a:t>
            </a:r>
            <a:endParaRPr b="0" lang="en-US" sz="2400" strike="noStrike" u="none">
              <a:solidFill>
                <a:srgbClr val="ffffff"/>
              </a:solidFill>
              <a:effectLst/>
              <a:uFillTx/>
              <a:latin typeface="Arial"/>
            </a:endParaRPr>
          </a:p>
          <a:p>
            <a:pPr>
              <a:lnSpc>
                <a:spcPct val="100000"/>
              </a:lnSpc>
            </a:pPr>
            <a:endParaRPr b="0" lang="en-US" sz="2400" strike="noStrike" u="none">
              <a:solidFill>
                <a:srgbClr val="ffffff"/>
              </a:solidFill>
              <a:effectLst/>
              <a:uFillTx/>
              <a:latin typeface="Arial"/>
            </a:endParaRPr>
          </a:p>
          <a:p>
            <a:pPr>
              <a:lnSpc>
                <a:spcPct val="100000"/>
              </a:lnSpc>
            </a:pPr>
            <a:endParaRPr b="0" lang="en-US" sz="2400" strike="noStrike" u="none">
              <a:solidFill>
                <a:srgbClr val="ffffff"/>
              </a:solidFill>
              <a:effectLst/>
              <a:uFillTx/>
              <a:latin typeface="Arial"/>
            </a:endParaRPr>
          </a:p>
          <a:p>
            <a:pPr>
              <a:lnSpc>
                <a:spcPct val="100000"/>
              </a:lnSpc>
            </a:pPr>
            <a:r>
              <a:rPr b="0" lang="en-US" sz="2400" strike="noStrike" u="none">
                <a:solidFill>
                  <a:srgbClr val="ffffff"/>
                </a:solidFill>
                <a:effectLst/>
                <a:uFillTx/>
                <a:latin typeface="Arial"/>
                <a:ea typeface="DejaVu Sans"/>
              </a:rPr>
              <a:t>Of course -O3 is optional, but we’ll be using this setting later when we look at the optimized assembly code.</a:t>
            </a:r>
            <a:endParaRPr b="0" lang="en-US" sz="24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
          <p:cNvSpPr/>
          <p:nvPr/>
        </p:nvSpPr>
        <p:spPr>
          <a:xfrm>
            <a:off x="1070280" y="302760"/>
            <a:ext cx="7316640" cy="99576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Library Calls</a:t>
            </a:r>
            <a:endParaRPr b="0" lang="en-US" sz="4000" strike="noStrike" u="none">
              <a:solidFill>
                <a:srgbClr val="ffffff"/>
              </a:solidFill>
              <a:effectLst/>
              <a:uFillTx/>
              <a:latin typeface="Arial"/>
            </a:endParaRPr>
          </a:p>
        </p:txBody>
      </p:sp>
      <p:pic>
        <p:nvPicPr>
          <p:cNvPr id="141" name="" descr=""/>
          <p:cNvPicPr/>
          <p:nvPr/>
        </p:nvPicPr>
        <p:blipFill>
          <a:blip r:embed="rId1"/>
          <a:stretch/>
        </p:blipFill>
        <p:spPr>
          <a:xfrm>
            <a:off x="1803600" y="1742400"/>
            <a:ext cx="5990760" cy="1904040"/>
          </a:xfrm>
          <a:prstGeom prst="rect">
            <a:avLst/>
          </a:prstGeom>
          <a:noFill/>
          <a:ln w="0">
            <a:noFill/>
          </a:ln>
        </p:spPr>
      </p:pic>
      <p:sp>
        <p:nvSpPr>
          <p:cNvPr id="142" name=""/>
          <p:cNvSpPr/>
          <p:nvPr/>
        </p:nvSpPr>
        <p:spPr>
          <a:xfrm>
            <a:off x="6394320" y="6431040"/>
            <a:ext cx="2686680" cy="3463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cppreference.com</a:t>
            </a:r>
            <a:endParaRPr b="0" lang="en-US" sz="1800" strike="noStrike" u="none">
              <a:solidFill>
                <a:srgbClr val="ffffff"/>
              </a:solidFill>
              <a:effectLst/>
              <a:uFillTx/>
              <a:latin typeface="Arial"/>
            </a:endParaRPr>
          </a:p>
        </p:txBody>
      </p:sp>
      <p:sp>
        <p:nvSpPr>
          <p:cNvPr id="143" name=""/>
          <p:cNvSpPr/>
          <p:nvPr/>
        </p:nvSpPr>
        <p:spPr>
          <a:xfrm>
            <a:off x="560880" y="3861360"/>
            <a:ext cx="7707960" cy="8575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Note: The operations are not defined on the integral types: bool, char, wchar_t, char_16_t and char32_t, as these are not intended for arithmetic. (Per: P0543R3)</a:t>
            </a:r>
            <a:endParaRPr b="0"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
          <p:cNvSpPr/>
          <p:nvPr/>
        </p:nvSpPr>
        <p:spPr>
          <a:xfrm>
            <a:off x="1070280" y="302760"/>
            <a:ext cx="7316640" cy="130860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Add Implementation:</a:t>
            </a:r>
            <a:endParaRPr b="0" lang="en-US" sz="4000" strike="noStrike" u="none">
              <a:solidFill>
                <a:srgbClr val="ffffff"/>
              </a:solidFill>
              <a:effectLst/>
              <a:uFillTx/>
              <a:latin typeface="Arial"/>
            </a:endParaRPr>
          </a:p>
          <a:p>
            <a:pPr algn="ctr">
              <a:lnSpc>
                <a:spcPct val="100000"/>
              </a:lnSpc>
            </a:pPr>
            <a:r>
              <a:rPr b="0" lang="en-US" sz="4000" strike="noStrike" u="none">
                <a:solidFill>
                  <a:srgbClr val="ffffff"/>
                </a:solidFill>
                <a:effectLst/>
                <a:uFillTx/>
                <a:latin typeface="Arial"/>
                <a:ea typeface="DejaVu Sans"/>
              </a:rPr>
              <a:t>GCC, AARCH64</a:t>
            </a:r>
            <a:endParaRPr b="0" lang="en-US" sz="4000" strike="noStrike" u="none">
              <a:solidFill>
                <a:srgbClr val="ffffff"/>
              </a:solidFill>
              <a:effectLst/>
              <a:uFillTx/>
              <a:latin typeface="Arial"/>
            </a:endParaRPr>
          </a:p>
        </p:txBody>
      </p:sp>
      <p:sp>
        <p:nvSpPr>
          <p:cNvPr id="145" name=""/>
          <p:cNvSpPr/>
          <p:nvPr/>
        </p:nvSpPr>
        <p:spPr>
          <a:xfrm>
            <a:off x="6394320" y="6431040"/>
            <a:ext cx="2686680" cy="3463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godbolt.com</a:t>
            </a:r>
            <a:endParaRPr b="0" lang="en-US" sz="1800" strike="noStrike" u="none">
              <a:solidFill>
                <a:srgbClr val="ffffff"/>
              </a:solidFill>
              <a:effectLst/>
              <a:uFillTx/>
              <a:latin typeface="Arial"/>
            </a:endParaRPr>
          </a:p>
        </p:txBody>
      </p:sp>
      <p:pic>
        <p:nvPicPr>
          <p:cNvPr id="146" name="" descr=""/>
          <p:cNvPicPr/>
          <p:nvPr/>
        </p:nvPicPr>
        <p:blipFill>
          <a:blip r:embed="rId1"/>
          <a:stretch/>
        </p:blipFill>
        <p:spPr>
          <a:xfrm>
            <a:off x="700200" y="1605960"/>
            <a:ext cx="7952040" cy="1492200"/>
          </a:xfrm>
          <a:prstGeom prst="rect">
            <a:avLst/>
          </a:prstGeom>
          <a:noFill/>
          <a:ln w="0">
            <a:noFill/>
          </a:ln>
        </p:spPr>
      </p:pic>
      <p:sp>
        <p:nvSpPr>
          <p:cNvPr id="147" name=""/>
          <p:cNvSpPr/>
          <p:nvPr/>
        </p:nvSpPr>
        <p:spPr>
          <a:xfrm>
            <a:off x="630720" y="3224880"/>
            <a:ext cx="7303680" cy="11876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Observations:</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Performs the addition, tests for overflow and forms a constant return value if needed.</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endParaRPr b="0" lang="en-US" sz="1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
          <p:cNvSpPr/>
          <p:nvPr/>
        </p:nvSpPr>
        <p:spPr>
          <a:xfrm>
            <a:off x="1070280" y="302760"/>
            <a:ext cx="7316640" cy="1308600"/>
          </a:xfrm>
          <a:prstGeom prst="rect">
            <a:avLst/>
          </a:prstGeom>
          <a:noFill/>
          <a:ln w="0">
            <a:noFill/>
          </a:ln>
        </p:spPr>
        <p:style>
          <a:lnRef idx="0"/>
          <a:fillRef idx="0"/>
          <a:effectRef idx="0"/>
          <a:fontRef idx="minor"/>
        </p:style>
        <p:txBody>
          <a:bodyPr lIns="90000" rIns="90000" tIns="45000" bIns="45000" anchor="t" anchorCtr="1">
            <a:spAutoFit/>
          </a:bodyPr>
          <a:p>
            <a:pPr algn="ctr">
              <a:lnSpc>
                <a:spcPct val="100000"/>
              </a:lnSpc>
            </a:pPr>
            <a:r>
              <a:rPr b="0" lang="en-US" sz="4000" strike="noStrike" u="none">
                <a:solidFill>
                  <a:srgbClr val="ffffff"/>
                </a:solidFill>
                <a:effectLst/>
                <a:uFillTx/>
                <a:latin typeface="Arial"/>
                <a:ea typeface="DejaVu Sans"/>
              </a:rPr>
              <a:t>Add Implementation:</a:t>
            </a:r>
            <a:endParaRPr b="0" lang="en-US" sz="4000" strike="noStrike" u="none">
              <a:solidFill>
                <a:srgbClr val="ffffff"/>
              </a:solidFill>
              <a:effectLst/>
              <a:uFillTx/>
              <a:latin typeface="Arial"/>
            </a:endParaRPr>
          </a:p>
          <a:p>
            <a:pPr algn="ctr">
              <a:lnSpc>
                <a:spcPct val="100000"/>
              </a:lnSpc>
            </a:pPr>
            <a:r>
              <a:rPr b="0" lang="en-US" sz="4000" strike="noStrike" u="none">
                <a:solidFill>
                  <a:srgbClr val="ffffff"/>
                </a:solidFill>
                <a:effectLst/>
                <a:uFillTx/>
                <a:latin typeface="Arial"/>
                <a:ea typeface="DejaVu Sans"/>
              </a:rPr>
              <a:t>GCC, x86-64</a:t>
            </a:r>
            <a:endParaRPr b="0" lang="en-US" sz="4000" strike="noStrike" u="none">
              <a:solidFill>
                <a:srgbClr val="ffffff"/>
              </a:solidFill>
              <a:effectLst/>
              <a:uFillTx/>
              <a:latin typeface="Arial"/>
            </a:endParaRPr>
          </a:p>
        </p:txBody>
      </p:sp>
      <p:sp>
        <p:nvSpPr>
          <p:cNvPr id="149" name=""/>
          <p:cNvSpPr/>
          <p:nvPr/>
        </p:nvSpPr>
        <p:spPr>
          <a:xfrm>
            <a:off x="6394320" y="6431040"/>
            <a:ext cx="2686680" cy="3463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From: godbolt.com</a:t>
            </a:r>
            <a:endParaRPr b="0" lang="en-US" sz="1800" strike="noStrike" u="none">
              <a:solidFill>
                <a:srgbClr val="ffffff"/>
              </a:solidFill>
              <a:effectLst/>
              <a:uFillTx/>
              <a:latin typeface="Arial"/>
            </a:endParaRPr>
          </a:p>
        </p:txBody>
      </p:sp>
      <p:sp>
        <p:nvSpPr>
          <p:cNvPr id="150" name=""/>
          <p:cNvSpPr/>
          <p:nvPr/>
        </p:nvSpPr>
        <p:spPr>
          <a:xfrm>
            <a:off x="673200" y="3707640"/>
            <a:ext cx="7303680" cy="6390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800" strike="noStrike" u="none">
                <a:solidFill>
                  <a:srgbClr val="ffffff"/>
                </a:solidFill>
                <a:effectLst/>
                <a:uFillTx/>
                <a:latin typeface="Arial"/>
                <a:ea typeface="DejaVu Sans"/>
              </a:rPr>
              <a:t>Observations:</a:t>
            </a:r>
            <a:endParaRPr b="0" lang="en-US" sz="1800" strike="noStrike" u="none">
              <a:solidFill>
                <a:srgbClr val="ffffff"/>
              </a:solidFill>
              <a:effectLst/>
              <a:uFillTx/>
              <a:latin typeface="Arial"/>
            </a:endParaRPr>
          </a:p>
          <a:p>
            <a:pPr marL="216000" indent="-216000">
              <a:lnSpc>
                <a:spcPct val="100000"/>
              </a:lnSpc>
              <a:buClr>
                <a:srgbClr val="ffffff"/>
              </a:buClr>
              <a:buSzPct val="45000"/>
              <a:buFont typeface="Wingdings" charset="2"/>
              <a:buChar char=""/>
            </a:pPr>
            <a:r>
              <a:rPr b="0" lang="en-US" sz="1800" strike="noStrike" u="none">
                <a:solidFill>
                  <a:srgbClr val="ffffff"/>
                </a:solidFill>
                <a:effectLst/>
                <a:uFillTx/>
                <a:latin typeface="Arial"/>
                <a:ea typeface="DejaVu Sans"/>
              </a:rPr>
              <a:t>Pretty similar to the ARM result, but a few more instructions.</a:t>
            </a:r>
            <a:endParaRPr b="0" lang="en-US" sz="1800" strike="noStrike" u="none">
              <a:solidFill>
                <a:srgbClr val="ffffff"/>
              </a:solidFill>
              <a:effectLst/>
              <a:uFillTx/>
              <a:latin typeface="Arial"/>
            </a:endParaRPr>
          </a:p>
        </p:txBody>
      </p:sp>
      <p:pic>
        <p:nvPicPr>
          <p:cNvPr id="151" name="" descr=""/>
          <p:cNvPicPr/>
          <p:nvPr/>
        </p:nvPicPr>
        <p:blipFill>
          <a:blip r:embed="rId1"/>
          <a:stretch/>
        </p:blipFill>
        <p:spPr>
          <a:xfrm>
            <a:off x="682560" y="1823040"/>
            <a:ext cx="7971120" cy="182880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Mylar</Template>
  <TotalTime>1775</TotalTime>
  <Application>LibreOffice/25.2.5.2$Windows_X86_64 LibreOffice_project/03d19516eb2e1dd5d4ccd751a0d6f35f35e08022</Application>
  <AppVersion>15.0000</AppVersion>
  <Words>2501</Words>
  <Paragraphs>209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2012-10-22T16:47:02Z</dcterms:created>
  <dc:creator>Lloyd Moore</dc:creator>
  <dc:description/>
  <dc:language>en-US</dc:language>
  <cp:lastModifiedBy/>
  <dcterms:modified xsi:type="dcterms:W3CDTF">2025-10-20T13:37:43Z</dcterms:modified>
  <cp:revision>184</cp:revision>
  <dc:subject/>
  <dc:title>Getting Started with the Raspberry Pi</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i4>0</vt:i4>
  </property>
  <property fmtid="{D5CDD505-2E9C-101B-9397-08002B2CF9AE}" pid="3" name="HyperlinksChanged">
    <vt:bool>0</vt:bool>
  </property>
  <property fmtid="{D5CDD505-2E9C-101B-9397-08002B2CF9AE}" pid="4" name="LinksUpToDate">
    <vt:bool>0</vt:bool>
  </property>
  <property fmtid="{D5CDD505-2E9C-101B-9397-08002B2CF9AE}" pid="5" name="MMClips">
    <vt:i4>0</vt:i4>
  </property>
  <property fmtid="{D5CDD505-2E9C-101B-9397-08002B2CF9AE}" pid="6" name="Notes">
    <vt:i4>0</vt:i4>
  </property>
  <property fmtid="{D5CDD505-2E9C-101B-9397-08002B2CF9AE}" pid="7" name="PresentationFormat">
    <vt:lpwstr>On-screen Show (4:3)</vt:lpwstr>
  </property>
  <property fmtid="{D5CDD505-2E9C-101B-9397-08002B2CF9AE}" pid="8" name="ScaleCrop">
    <vt:bool>0</vt:bool>
  </property>
  <property fmtid="{D5CDD505-2E9C-101B-9397-08002B2CF9AE}" pid="9" name="ShareDoc">
    <vt:bool>0</vt:bool>
  </property>
  <property fmtid="{D5CDD505-2E9C-101B-9397-08002B2CF9AE}" pid="10" name="Slides">
    <vt:i4>22</vt:i4>
  </property>
</Properties>
</file>