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Corsiva"/>
      <p:regular r:id="rId49"/>
      <p:bold r:id="rId50"/>
      <p:italic r:id="rId51"/>
      <p:boldItalic r:id="rId52"/>
    </p:embeddedFont>
    <p:embeddedFont>
      <p:font typeface="Jost ExtraBold"/>
      <p:bold r:id="rId53"/>
      <p:boldItalic r:id="rId54"/>
    </p:embeddedFont>
    <p:embeddedFont>
      <p:font typeface="Noto Sans Medium"/>
      <p:regular r:id="rId55"/>
      <p:bold r:id="rId56"/>
      <p:italic r:id="rId57"/>
      <p:boldItalic r:id="rId58"/>
    </p:embeddedFont>
    <p:embeddedFont>
      <p:font typeface="Roboto"/>
      <p:regular r:id="rId59"/>
      <p:bold r:id="rId60"/>
      <p:italic r:id="rId61"/>
      <p:boldItalic r:id="rId62"/>
    </p:embeddedFont>
    <p:embeddedFont>
      <p:font typeface="Noto Sans"/>
      <p:regular r:id="rId63"/>
      <p:bold r:id="rId64"/>
      <p:italic r:id="rId65"/>
      <p:boldItalic r:id="rId66"/>
    </p:embeddedFont>
    <p:embeddedFont>
      <p:font typeface="Jost"/>
      <p:regular r:id="rId67"/>
      <p:bold r:id="rId68"/>
      <p:italic r:id="rId69"/>
      <p:boldItalic r:id="rId70"/>
    </p:embeddedFont>
    <p:embeddedFont>
      <p:font typeface="Source Code Pro"/>
      <p:regular r:id="rId71"/>
      <p:bold r:id="rId72"/>
      <p:italic r:id="rId73"/>
      <p:boldItalic r:id="rId74"/>
    </p:embeddedFont>
    <p:embeddedFont>
      <p:font typeface="Helvetica Neue"/>
      <p:regular r:id="rId75"/>
      <p:bold r:id="rId76"/>
      <p:italic r:id="rId77"/>
      <p:boldItalic r:id="rId78"/>
    </p:embeddedFont>
    <p:embeddedFont>
      <p:font typeface="Spectral"/>
      <p:regular r:id="rId79"/>
      <p:bold r:id="rId80"/>
      <p:italic r:id="rId81"/>
      <p:boldItalic r:id="rId82"/>
    </p:embeddedFont>
    <p:embeddedFont>
      <p:font typeface="Helvetica Neue Light"/>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C6BA28-27DC-4A28-9429-ACBF01F25738}">
  <a:tblStyle styleId="{B3C6BA28-27DC-4A28-9429-ACBF01F257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elveticaNeueLight-bold.fntdata"/><Relationship Id="rId83" Type="http://schemas.openxmlformats.org/officeDocument/2006/relationships/font" Target="fonts/HelveticaNeueLight-regular.fntdata"/><Relationship Id="rId42" Type="http://schemas.openxmlformats.org/officeDocument/2006/relationships/slide" Target="slides/slide36.xml"/><Relationship Id="rId86" Type="http://schemas.openxmlformats.org/officeDocument/2006/relationships/font" Target="fonts/HelveticaNeueLight-boldItalic.fntdata"/><Relationship Id="rId41" Type="http://schemas.openxmlformats.org/officeDocument/2006/relationships/slide" Target="slides/slide35.xml"/><Relationship Id="rId85" Type="http://schemas.openxmlformats.org/officeDocument/2006/relationships/font" Target="fonts/HelveticaNeueLight-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Spectral-bold.fntdata"/><Relationship Id="rId82" Type="http://schemas.openxmlformats.org/officeDocument/2006/relationships/font" Target="fonts/Spectral-boldItalic.fntdata"/><Relationship Id="rId81" Type="http://schemas.openxmlformats.org/officeDocument/2006/relationships/font" Target="fonts/Spectral-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Corsiv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SourceCodePro-italic.fntdata"/><Relationship Id="rId72" Type="http://schemas.openxmlformats.org/officeDocument/2006/relationships/font" Target="fonts/SourceCodePro-bold.fntdata"/><Relationship Id="rId31" Type="http://schemas.openxmlformats.org/officeDocument/2006/relationships/slide" Target="slides/slide25.xml"/><Relationship Id="rId75" Type="http://schemas.openxmlformats.org/officeDocument/2006/relationships/font" Target="fonts/HelveticaNeue-regular.fntdata"/><Relationship Id="rId30" Type="http://schemas.openxmlformats.org/officeDocument/2006/relationships/slide" Target="slides/slide24.xml"/><Relationship Id="rId74" Type="http://schemas.openxmlformats.org/officeDocument/2006/relationships/font" Target="fonts/SourceCodePro-boldItalic.fntdata"/><Relationship Id="rId33" Type="http://schemas.openxmlformats.org/officeDocument/2006/relationships/slide" Target="slides/slide27.xml"/><Relationship Id="rId77" Type="http://schemas.openxmlformats.org/officeDocument/2006/relationships/font" Target="fonts/HelveticaNeue-italic.fntdata"/><Relationship Id="rId32" Type="http://schemas.openxmlformats.org/officeDocument/2006/relationships/slide" Target="slides/slide26.xml"/><Relationship Id="rId76" Type="http://schemas.openxmlformats.org/officeDocument/2006/relationships/font" Target="fonts/HelveticaNeue-bold.fntdata"/><Relationship Id="rId35" Type="http://schemas.openxmlformats.org/officeDocument/2006/relationships/slide" Target="slides/slide29.xml"/><Relationship Id="rId79" Type="http://schemas.openxmlformats.org/officeDocument/2006/relationships/font" Target="fonts/Spectral-regular.fntdata"/><Relationship Id="rId34" Type="http://schemas.openxmlformats.org/officeDocument/2006/relationships/slide" Target="slides/slide28.xml"/><Relationship Id="rId78" Type="http://schemas.openxmlformats.org/officeDocument/2006/relationships/font" Target="fonts/HelveticaNeue-boldItalic.fntdata"/><Relationship Id="rId71" Type="http://schemas.openxmlformats.org/officeDocument/2006/relationships/font" Target="fonts/SourceCodePro-regular.fntdata"/><Relationship Id="rId70" Type="http://schemas.openxmlformats.org/officeDocument/2006/relationships/font" Target="fonts/Jost-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NotoSans-bold.fntdata"/><Relationship Id="rId63" Type="http://schemas.openxmlformats.org/officeDocument/2006/relationships/font" Target="fonts/NotoSans-regular.fntdata"/><Relationship Id="rId22" Type="http://schemas.openxmlformats.org/officeDocument/2006/relationships/slide" Target="slides/slide16.xml"/><Relationship Id="rId66" Type="http://schemas.openxmlformats.org/officeDocument/2006/relationships/font" Target="fonts/NotoSans-boldItalic.fntdata"/><Relationship Id="rId21" Type="http://schemas.openxmlformats.org/officeDocument/2006/relationships/slide" Target="slides/slide15.xml"/><Relationship Id="rId65" Type="http://schemas.openxmlformats.org/officeDocument/2006/relationships/font" Target="fonts/NotoSans-italic.fntdata"/><Relationship Id="rId24" Type="http://schemas.openxmlformats.org/officeDocument/2006/relationships/slide" Target="slides/slide18.xml"/><Relationship Id="rId68" Type="http://schemas.openxmlformats.org/officeDocument/2006/relationships/font" Target="fonts/Jost-bold.fntdata"/><Relationship Id="rId23" Type="http://schemas.openxmlformats.org/officeDocument/2006/relationships/slide" Target="slides/slide17.xml"/><Relationship Id="rId67" Type="http://schemas.openxmlformats.org/officeDocument/2006/relationships/font" Target="fonts/Jost-regular.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Jost-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orsiva-italic.fntdata"/><Relationship Id="rId50" Type="http://schemas.openxmlformats.org/officeDocument/2006/relationships/font" Target="fonts/Corsiva-bold.fntdata"/><Relationship Id="rId53" Type="http://schemas.openxmlformats.org/officeDocument/2006/relationships/font" Target="fonts/JostExtraBold-bold.fntdata"/><Relationship Id="rId52" Type="http://schemas.openxmlformats.org/officeDocument/2006/relationships/font" Target="fonts/Corsiva-boldItalic.fntdata"/><Relationship Id="rId11" Type="http://schemas.openxmlformats.org/officeDocument/2006/relationships/slide" Target="slides/slide5.xml"/><Relationship Id="rId55" Type="http://schemas.openxmlformats.org/officeDocument/2006/relationships/font" Target="fonts/NotoSansMedium-regular.fntdata"/><Relationship Id="rId10" Type="http://schemas.openxmlformats.org/officeDocument/2006/relationships/slide" Target="slides/slide4.xml"/><Relationship Id="rId54" Type="http://schemas.openxmlformats.org/officeDocument/2006/relationships/font" Target="fonts/JostExtraBold-boldItalic.fntdata"/><Relationship Id="rId13" Type="http://schemas.openxmlformats.org/officeDocument/2006/relationships/slide" Target="slides/slide7.xml"/><Relationship Id="rId57" Type="http://schemas.openxmlformats.org/officeDocument/2006/relationships/font" Target="fonts/NotoSansMedium-italic.fntdata"/><Relationship Id="rId12" Type="http://schemas.openxmlformats.org/officeDocument/2006/relationships/slide" Target="slides/slide6.xml"/><Relationship Id="rId56" Type="http://schemas.openxmlformats.org/officeDocument/2006/relationships/font" Target="fonts/NotoSansMedium-bold.fntdata"/><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font" Target="fonts/NotoSans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f096df811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f096df811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680ba7c6d6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680ba7c6d6_0_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680ba7c6d6_0_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680ba7c6d6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680ba7c6d6_0_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680ba7c6d6_0_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680ba7c6d6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680ba7c6d6_0_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680ba7c6d6_0_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680ba7c6d6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680ba7c6d6_0_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3680ba7c6d6_0_7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680ba7c6d6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680ba7c6d6_0_1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680ba7c6d6_0_1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680ba7c6d6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680ba7c6d6_0_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54330" lvl="1" marL="914400" rtl="0" algn="l">
              <a:lnSpc>
                <a:spcPct val="110000"/>
              </a:lnSpc>
              <a:spcBef>
                <a:spcPts val="30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Developers can quickly and easily see exactly what the software did and why. There is no more guesswork, no more “it seems that”.</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Reproduce the bug every time</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Users can easily demonstrate exactly what the issue is to (remote/external) developers (and user error be identified quickly and easily)</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Bug reports include more details (root cause)</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No need to collect 100s of files to reproduce the env / situation</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Fully root cause, not just spot fix</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Engineers and Management happy </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Release deadlines met </a:t>
            </a:r>
            <a:endParaRPr sz="1100">
              <a:solidFill>
                <a:srgbClr val="585B5B"/>
              </a:solidFill>
              <a:latin typeface="Roboto"/>
              <a:ea typeface="Roboto"/>
              <a:cs typeface="Roboto"/>
              <a:sym typeface="Roboto"/>
            </a:endParaRPr>
          </a:p>
          <a:p>
            <a:pPr indent="-354330" lvl="1" marL="914400" rtl="0" algn="l">
              <a:lnSpc>
                <a:spcPct val="110000"/>
              </a:lnSpc>
              <a:spcBef>
                <a:spcPts val="0"/>
              </a:spcBef>
              <a:spcAft>
                <a:spcPts val="0"/>
              </a:spcAft>
              <a:buClr>
                <a:srgbClr val="004BBC"/>
              </a:buClr>
              <a:buSzPts val="1980"/>
              <a:buFont typeface="Roboto"/>
              <a:buChar char="-"/>
            </a:pPr>
            <a:r>
              <a:rPr lang="en-GB" sz="1100">
                <a:solidFill>
                  <a:srgbClr val="585B5B"/>
                </a:solidFill>
                <a:latin typeface="Roboto"/>
                <a:ea typeface="Roboto"/>
                <a:cs typeface="Roboto"/>
                <a:sym typeface="Roboto"/>
              </a:rPr>
              <a:t>100% of engineer time spent in development and no debugging</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331" name="Google Shape;331;g3680ba7c6d6_0_8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8dbdea2c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8dbdea2c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680ba7c6d6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680ba7c6d6_0_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680ba7c6d6_0_10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680ba7c6d6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680ba7c6d6_0_1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680ba7c6d6_0_1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680ba7c6d6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680ba7c6d6_0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680ba7c6d6_0_1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680ba7c6d6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680ba7c6d6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3680ba7c6d6_0_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680ba7c6d6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680ba7c6d6_0_1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3680ba7c6d6_0_12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680ba7c6d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680ba7c6d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680ba7c6d6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680ba7c6d6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3680ba7c6d6_0_1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680ba7c6d6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680ba7c6d6_0_1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680ba7c6d6_0_1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680ba7c6d6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680ba7c6d6_0_1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3680ba7c6d6_0_1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680ba7c6d6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680ba7c6d6_0_1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disassembled code on the left is some x86 code. We don’t really mind what it does at this point. It happens to be a basic block.</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effects of most of the instructions here are entirely dependent on the state of the program - the registers and memory. (Assuming there’s no shared memory involved). So if we replay the same instruction with the same state, we’ll always get the same result. They don’t need special handling, in general.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Some instructions - in this case the syscall instruction - are non-deterministic. The results depend on both the state of the program and external factors. In this case we’re doing a read, and that read will end up changing some of the program’s memory. We have to capture the contents of that read, and we do that by running additional code alongside the syscall as part of the translation.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There are a number of sources of non-determinism: system calls, reads from clocks, random number generators, shared memory. (Could ask the audience to suggest some…)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5" name="Google Shape;415;g3680ba7c6d6_0_1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680ba7c6d6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680ba7c6d6_0_1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3680ba7c6d6_0_1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680ba7c6d6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680ba7c6d6_0_1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680ba7c6d6_0_18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680ba7c6d6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680ba7c6d6_0_1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3680ba7c6d6_0_19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680ba7c6d6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680ba7c6d6_0_2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3680ba7c6d6_0_2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680ba7c6d6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680ba7c6d6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3680ba7c6d6_0_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680ba7c6d6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680ba7c6d6_0_2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3680ba7c6d6_0_2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680ba7c6d6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680ba7c6d6_0_2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3680ba7c6d6_0_2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680ba7c6d6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680ba7c6d6_0_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3680ba7c6d6_0_2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680ba7c6d6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680ba7c6d6_0_2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 the first secret of Undo is that we only ever go forwards. The second secret is that we never actually run your code. Instead, we translate every instruction your program would have run into a version that lets us capture non-determinism.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call the original code “A-code” and the translated version “B-code”. That translated code gets cached, because translating it every time would be expensive. That’s the code that actually runs on the CPU.</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Occasionally the program does something that needs special handling - for example, it might make a system call in to the kernel, which can have side effects we need to record. Or it might read the CPU timestamp counter, which is another source of non-determinism that we need to record. When this is needed, the B-code calls into what we call the Engine Library here. That code makes the actual system calls (for example) and saves the side effects to what we call the Event Log.</a:t>
            </a:r>
            <a:endParaRPr/>
          </a:p>
        </p:txBody>
      </p:sp>
      <p:sp>
        <p:nvSpPr>
          <p:cNvPr id="491" name="Google Shape;491;g3680ba7c6d6_0_2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680ba7c6d6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680ba7c6d6_0_2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At replay time we do much the same - we translate the program and run those translated instructions on the CPU. In most cases the translations are the same for record and replay.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difference comes in how we handle non-deterministic instructions - at replay time we read the side effects from the event log and apply them to the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Notice that the engine library isn’t actually making system calls during replay. So if your program removed a filesystem during record we won’t do that to the system where you’re replaying.</a:t>
            </a:r>
            <a:endParaRPr/>
          </a:p>
        </p:txBody>
      </p:sp>
      <p:sp>
        <p:nvSpPr>
          <p:cNvPr id="517" name="Google Shape;517;g3680ba7c6d6_0_2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680ba7c6d6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680ba7c6d6_0_2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680ba7c6d6_0_2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680ba7c6d6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680ba7c6d6_0_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680ba7c6d6_0_2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680ba7c6d6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680ba7c6d6_0_2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3680ba7c6d6_0_2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680ba7c6d6_0_3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Threads are serialized</a:t>
            </a:r>
            <a:endParaRPr/>
          </a:p>
          <a:p>
            <a:pPr indent="-298450" lvl="0" marL="457200" rtl="0" algn="l">
              <a:spcBef>
                <a:spcPts val="0"/>
              </a:spcBef>
              <a:spcAft>
                <a:spcPts val="0"/>
              </a:spcAft>
              <a:buSzPts val="1100"/>
              <a:buChar char="●"/>
            </a:pPr>
            <a:r>
              <a:rPr lang="en-GB"/>
              <a:t>Most bugs can be reproduced</a:t>
            </a:r>
            <a:endParaRPr/>
          </a:p>
          <a:p>
            <a:pPr indent="-298450" lvl="0" marL="457200" rtl="0" algn="l">
              <a:spcBef>
                <a:spcPts val="0"/>
              </a:spcBef>
              <a:spcAft>
                <a:spcPts val="0"/>
              </a:spcAft>
              <a:buSzPts val="1100"/>
              <a:buChar char="●"/>
            </a:pPr>
            <a:r>
              <a:rPr lang="en-GB"/>
              <a:t>Performance overhead</a:t>
            </a:r>
            <a:endParaRPr/>
          </a:p>
          <a:p>
            <a:pPr indent="-298450" lvl="0" marL="457200" rtl="0" algn="l">
              <a:spcBef>
                <a:spcPts val="0"/>
              </a:spcBef>
              <a:spcAft>
                <a:spcPts val="0"/>
              </a:spcAft>
              <a:buSzPts val="1100"/>
              <a:buChar char="●"/>
            </a:pPr>
            <a:r>
              <a:rPr lang="en-GB"/>
              <a:t>Parallel system calls</a:t>
            </a:r>
            <a:endParaRPr/>
          </a:p>
          <a:p>
            <a:pPr indent="-298450" lvl="0" marL="457200" rtl="0" algn="l">
              <a:spcBef>
                <a:spcPts val="0"/>
              </a:spcBef>
              <a:spcAft>
                <a:spcPts val="0"/>
              </a:spcAft>
              <a:buSzPts val="1100"/>
              <a:buChar char="●"/>
            </a:pPr>
            <a:r>
              <a:rPr lang="en-GB"/>
              <a:t>Deterministic replay</a:t>
            </a:r>
            <a:endParaRPr/>
          </a:p>
          <a:p>
            <a:pPr indent="0" lvl="0" marL="0" rtl="0" algn="l">
              <a:spcBef>
                <a:spcPts val="0"/>
              </a:spcBef>
              <a:spcAft>
                <a:spcPts val="0"/>
              </a:spcAft>
              <a:buNone/>
            </a:pPr>
            <a:r>
              <a:rPr lang="en-GB"/>
              <a:t>—</a:t>
            </a:r>
            <a:endParaRPr/>
          </a:p>
          <a:p>
            <a:pPr indent="0" lvl="0" marL="0" rtl="0" algn="l">
              <a:spcBef>
                <a:spcPts val="0"/>
              </a:spcBef>
              <a:spcAft>
                <a:spcPts val="0"/>
              </a:spcAft>
              <a:buNone/>
            </a:pPr>
            <a:r>
              <a:rPr lang="en-GB"/>
              <a:t>When the Undo Engine records a program that uses multiple threads it will limit the process to being able to run a single thread at a time. The Engine needs to do this because it needs to capture non-determinstic changes to memory without letting other threads observe the results before we’ve captured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Although the threads are run in sequence most race conditions should still be possible to reproduce. Even so, there are a few categories of bugs that will be masked by the recording engine, such as bugs that involve incorrect memory barriers in your code.</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GB">
                <a:solidFill>
                  <a:schemeClr val="dk1"/>
                </a:solidFill>
              </a:rPr>
              <a:t>The serialisation can also contribute to the performance overhead observed when recording your program, especially for CPU-bound programs. This isn’t as bad as it sounds, though, as multiple threads may be executing system calls at the same time. As illustrated on the right, we can see that one thread may be waiting for a “read” system call to complete while other threads are allowed to run.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When a recording is being replayed, the Undo Engine ensures that threads are replayed in the exact same order as happened at record-time.</a:t>
            </a:r>
            <a:endParaRPr>
              <a:solidFill>
                <a:schemeClr val="dk1"/>
              </a:solidFill>
            </a:endParaRPr>
          </a:p>
        </p:txBody>
      </p:sp>
      <p:sp>
        <p:nvSpPr>
          <p:cNvPr id="567" name="Google Shape;567;g3680ba7c6d6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680ba7c6d6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680ba7c6d6_0_3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680ba7c6d6_0_3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680ba7c6d6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680ba7c6d6_0_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680ba7c6d6_0_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680ba7c6d6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680ba7c6d6_0_3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680ba7c6d6_0_3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680ba7c6d6_0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680ba7c6d6_0_3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3680ba7c6d6_0_3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f200443e75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f200443e75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680ba7c6d6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680ba7c6d6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152a021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7152a021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680ba7c6d6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680ba7c6d6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680ba7c6d6_0_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680ba7c6d6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680ba7c6d6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680ba7c6d6_0_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680ba7c6d6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680ba7c6d6_0_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680ba7c6d6_0_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ustomer"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11" name="Google Shape;11;p2"/>
          <p:cNvGrpSpPr/>
          <p:nvPr/>
        </p:nvGrpSpPr>
        <p:grpSpPr>
          <a:xfrm>
            <a:off x="795597" y="546169"/>
            <a:ext cx="1483426" cy="478179"/>
            <a:chOff x="4600559" y="2947987"/>
            <a:chExt cx="2987165" cy="962906"/>
          </a:xfrm>
        </p:grpSpPr>
        <p:sp>
          <p:nvSpPr>
            <p:cNvPr id="12" name="Google Shape;12;p2"/>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 name="Google Shape;13;p2"/>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 name="Google Shape;14;p2"/>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 name="Google Shape;15;p2"/>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pic>
        <p:nvPicPr>
          <p:cNvPr id="16" name="Google Shape;16;p2"/>
          <p:cNvPicPr preferRelativeResize="0"/>
          <p:nvPr/>
        </p:nvPicPr>
        <p:blipFill>
          <a:blip r:embed="rId2">
            <a:alphaModFix/>
          </a:blip>
          <a:stretch>
            <a:fillRect/>
          </a:stretch>
        </p:blipFill>
        <p:spPr>
          <a:xfrm>
            <a:off x="3490904" y="0"/>
            <a:ext cx="5653096" cy="5143500"/>
          </a:xfrm>
          <a:prstGeom prst="rect">
            <a:avLst/>
          </a:prstGeom>
          <a:noFill/>
          <a:ln>
            <a:noFill/>
          </a:ln>
        </p:spPr>
      </p:pic>
      <p:sp>
        <p:nvSpPr>
          <p:cNvPr id="17" name="Google Shape;17;p2"/>
          <p:cNvSpPr txBox="1"/>
          <p:nvPr>
            <p:ph type="title"/>
          </p:nvPr>
        </p:nvSpPr>
        <p:spPr>
          <a:xfrm>
            <a:off x="690075" y="1454650"/>
            <a:ext cx="6021600" cy="1510500"/>
          </a:xfrm>
          <a:prstGeom prst="rect">
            <a:avLst/>
          </a:prstGeom>
        </p:spPr>
        <p:txBody>
          <a:bodyPr anchorCtr="0" anchor="t" bIns="91425" lIns="91425" spcFirstLastPara="1" rIns="91425" wrap="square" tIns="91425">
            <a:spAutoFit/>
          </a:bodyPr>
          <a:lstStyle>
            <a:lvl1pPr lvl="0">
              <a:lnSpc>
                <a:spcPct val="80000"/>
              </a:lnSpc>
              <a:spcBef>
                <a:spcPts val="0"/>
              </a:spcBef>
              <a:spcAft>
                <a:spcPts val="0"/>
              </a:spcAft>
              <a:buClr>
                <a:srgbClr val="5B6060"/>
              </a:buClr>
              <a:buSzPts val="6000"/>
              <a:buFont typeface="Jost ExtraBold"/>
              <a:buNone/>
              <a:defRPr sz="6000">
                <a:solidFill>
                  <a:srgbClr val="5B6060"/>
                </a:solidFill>
                <a:latin typeface="Jost ExtraBold"/>
                <a:ea typeface="Jost ExtraBold"/>
                <a:cs typeface="Jost ExtraBold"/>
                <a:sym typeface="Jost ExtraBold"/>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18" name="Google Shape;18;p2"/>
          <p:cNvSpPr txBox="1"/>
          <p:nvPr>
            <p:ph idx="1" type="subTitle"/>
          </p:nvPr>
        </p:nvSpPr>
        <p:spPr>
          <a:xfrm>
            <a:off x="723400" y="3051925"/>
            <a:ext cx="5090100" cy="3465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D6434F"/>
              </a:buClr>
              <a:buSzPts val="1700"/>
              <a:buFont typeface="Jost"/>
              <a:buNone/>
              <a:defRPr b="1" sz="170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19" name="Google Shape;19;p2"/>
          <p:cNvSpPr txBox="1"/>
          <p:nvPr>
            <p:ph idx="2" type="subTitle"/>
          </p:nvPr>
        </p:nvSpPr>
        <p:spPr>
          <a:xfrm>
            <a:off x="7263525" y="2975500"/>
            <a:ext cx="972900" cy="239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
              <a:buNone/>
              <a:defRPr sz="1000"/>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quote">
  <p:cSld name="CUSTOM_2">
    <p:spTree>
      <p:nvGrpSpPr>
        <p:cNvPr id="131" name="Shape 131"/>
        <p:cNvGrpSpPr/>
        <p:nvPr/>
      </p:nvGrpSpPr>
      <p:grpSpPr>
        <a:xfrm>
          <a:off x="0" y="0"/>
          <a:ext cx="0" cy="0"/>
          <a:chOff x="0" y="0"/>
          <a:chExt cx="0" cy="0"/>
        </a:xfrm>
      </p:grpSpPr>
      <p:sp>
        <p:nvSpPr>
          <p:cNvPr id="132" name="Google Shape;132;p11"/>
          <p:cNvSpPr txBox="1"/>
          <p:nvPr>
            <p:ph idx="1" type="body"/>
          </p:nvPr>
        </p:nvSpPr>
        <p:spPr>
          <a:xfrm>
            <a:off x="4578525" y="1103325"/>
            <a:ext cx="3831000" cy="15852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700"/>
            </a:lvl1pPr>
            <a:lvl2pPr indent="-292100" lvl="1" marL="914400" rtl="0">
              <a:spcBef>
                <a:spcPts val="0"/>
              </a:spcBef>
              <a:spcAft>
                <a:spcPts val="0"/>
              </a:spcAft>
              <a:buSzPts val="1000"/>
              <a:buChar char="○"/>
              <a:defRPr/>
            </a:lvl2pPr>
            <a:lvl3pPr indent="-254000" lvl="2" marL="1371600" rtl="0">
              <a:spcBef>
                <a:spcPts val="0"/>
              </a:spcBef>
              <a:spcAft>
                <a:spcPts val="0"/>
              </a:spcAft>
              <a:buSzPts val="400"/>
              <a:buChar char="■"/>
              <a:defRPr/>
            </a:lvl3pPr>
            <a:lvl4pPr indent="-285750" lvl="3" marL="1828800" rtl="0">
              <a:spcBef>
                <a:spcPts val="0"/>
              </a:spcBef>
              <a:spcAft>
                <a:spcPts val="0"/>
              </a:spcAft>
              <a:buSzPts val="900"/>
              <a:buChar char="●"/>
              <a:defRPr/>
            </a:lvl4pPr>
            <a:lvl5pPr indent="-292100" lvl="4" marL="2286000" rtl="0">
              <a:spcBef>
                <a:spcPts val="0"/>
              </a:spcBef>
              <a:spcAft>
                <a:spcPts val="0"/>
              </a:spcAft>
              <a:buSzPts val="1000"/>
              <a:buChar char="○"/>
              <a:defRPr/>
            </a:lvl5pPr>
            <a:lvl6pPr indent="-254000" lvl="5" marL="2743200" rtl="0">
              <a:spcBef>
                <a:spcPts val="0"/>
              </a:spcBef>
              <a:spcAft>
                <a:spcPts val="0"/>
              </a:spcAft>
              <a:buSzPts val="400"/>
              <a:buChar char="■"/>
              <a:defRPr/>
            </a:lvl6pPr>
            <a:lvl7pPr indent="-285750" lvl="6" marL="3200400" rtl="0">
              <a:spcBef>
                <a:spcPts val="0"/>
              </a:spcBef>
              <a:spcAft>
                <a:spcPts val="0"/>
              </a:spcAft>
              <a:buSzPts val="900"/>
              <a:buChar char="●"/>
              <a:defRPr/>
            </a:lvl7pPr>
            <a:lvl8pPr indent="-292100" lvl="7" marL="3657600" rtl="0">
              <a:spcBef>
                <a:spcPts val="0"/>
              </a:spcBef>
              <a:spcAft>
                <a:spcPts val="0"/>
              </a:spcAft>
              <a:buSzPts val="1000"/>
              <a:buChar char="○"/>
              <a:defRPr/>
            </a:lvl8pPr>
            <a:lvl9pPr indent="-254000" lvl="8" marL="4114800" rtl="0">
              <a:spcBef>
                <a:spcPts val="0"/>
              </a:spcBef>
              <a:spcAft>
                <a:spcPts val="0"/>
              </a:spcAft>
              <a:buSzPts val="400"/>
              <a:buChar char="■"/>
              <a:defRPr/>
            </a:lvl9pPr>
          </a:lstStyle>
          <a:p/>
        </p:txBody>
      </p:sp>
      <p:cxnSp>
        <p:nvCxnSpPr>
          <p:cNvPr id="133" name="Google Shape;133;p11"/>
          <p:cNvCxnSpPr/>
          <p:nvPr/>
        </p:nvCxnSpPr>
        <p:spPr>
          <a:xfrm>
            <a:off x="4698630" y="3034800"/>
            <a:ext cx="0" cy="756900"/>
          </a:xfrm>
          <a:prstGeom prst="straightConnector1">
            <a:avLst/>
          </a:prstGeom>
          <a:noFill/>
          <a:ln cap="flat" cmpd="sng" w="38100">
            <a:solidFill>
              <a:srgbClr val="D6434F"/>
            </a:solidFill>
            <a:prstDash val="solid"/>
            <a:round/>
            <a:headEnd len="med" w="med" type="none"/>
            <a:tailEnd len="med" w="med" type="none"/>
          </a:ln>
        </p:spPr>
      </p:cxnSp>
      <p:sp>
        <p:nvSpPr>
          <p:cNvPr id="134" name="Google Shape;134;p11"/>
          <p:cNvSpPr txBox="1"/>
          <p:nvPr>
            <p:ph idx="2" type="subTitle"/>
          </p:nvPr>
        </p:nvSpPr>
        <p:spPr>
          <a:xfrm>
            <a:off x="4805050" y="2928875"/>
            <a:ext cx="3604500" cy="3393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Font typeface="Jost"/>
              <a:buNone/>
              <a:defRPr b="1" sz="1800">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135" name="Google Shape;135;p11"/>
          <p:cNvSpPr txBox="1"/>
          <p:nvPr>
            <p:ph idx="3" type="subTitle"/>
          </p:nvPr>
        </p:nvSpPr>
        <p:spPr>
          <a:xfrm>
            <a:off x="4805050" y="3288650"/>
            <a:ext cx="3604500" cy="257100"/>
          </a:xfrm>
          <a:prstGeom prst="rect">
            <a:avLst/>
          </a:prstGeom>
        </p:spPr>
        <p:txBody>
          <a:bodyPr anchorCtr="0" anchor="t" bIns="91425" lIns="91425" spcFirstLastPara="1" rIns="91425" wrap="square" tIns="91425">
            <a:noAutofit/>
          </a:bodyPr>
          <a:lstStyle>
            <a:lvl1pPr lvl="0" rtl="0">
              <a:spcBef>
                <a:spcPts val="0"/>
              </a:spcBef>
              <a:spcAft>
                <a:spcPts val="0"/>
              </a:spcAft>
              <a:buSzPts val="700"/>
              <a:buFont typeface="Noto Sans Medium"/>
              <a:buNone/>
              <a:defRPr sz="1300">
                <a:latin typeface="Noto Sans Medium"/>
                <a:ea typeface="Noto Sans Medium"/>
                <a:cs typeface="Noto Sans Medium"/>
                <a:sym typeface="Noto Sans Medium"/>
              </a:defRPr>
            </a:lvl1pPr>
            <a:lvl2pPr lvl="1" rtl="0">
              <a:spcBef>
                <a:spcPts val="0"/>
              </a:spcBef>
              <a:spcAft>
                <a:spcPts val="0"/>
              </a:spcAft>
              <a:buSzPts val="1000"/>
              <a:buFont typeface="Noto Sans Medium"/>
              <a:buNone/>
              <a:defRPr>
                <a:latin typeface="Noto Sans Medium"/>
                <a:ea typeface="Noto Sans Medium"/>
                <a:cs typeface="Noto Sans Medium"/>
                <a:sym typeface="Noto Sans Medium"/>
              </a:defRPr>
            </a:lvl2pPr>
            <a:lvl3pPr lvl="2" rtl="0">
              <a:spcBef>
                <a:spcPts val="0"/>
              </a:spcBef>
              <a:spcAft>
                <a:spcPts val="0"/>
              </a:spcAft>
              <a:buSzPts val="400"/>
              <a:buFont typeface="Noto Sans Medium"/>
              <a:buNone/>
              <a:defRPr>
                <a:latin typeface="Noto Sans Medium"/>
                <a:ea typeface="Noto Sans Medium"/>
                <a:cs typeface="Noto Sans Medium"/>
                <a:sym typeface="Noto Sans Medium"/>
              </a:defRPr>
            </a:lvl3pPr>
            <a:lvl4pPr lvl="3" rtl="0">
              <a:spcBef>
                <a:spcPts val="0"/>
              </a:spcBef>
              <a:spcAft>
                <a:spcPts val="0"/>
              </a:spcAft>
              <a:buSzPts val="900"/>
              <a:buFont typeface="Noto Sans Medium"/>
              <a:buNone/>
              <a:defRPr>
                <a:latin typeface="Noto Sans Medium"/>
                <a:ea typeface="Noto Sans Medium"/>
                <a:cs typeface="Noto Sans Medium"/>
                <a:sym typeface="Noto Sans Medium"/>
              </a:defRPr>
            </a:lvl4pPr>
            <a:lvl5pPr lvl="4" rtl="0">
              <a:spcBef>
                <a:spcPts val="0"/>
              </a:spcBef>
              <a:spcAft>
                <a:spcPts val="0"/>
              </a:spcAft>
              <a:buSzPts val="1000"/>
              <a:buFont typeface="Noto Sans Medium"/>
              <a:buNone/>
              <a:defRPr>
                <a:latin typeface="Noto Sans Medium"/>
                <a:ea typeface="Noto Sans Medium"/>
                <a:cs typeface="Noto Sans Medium"/>
                <a:sym typeface="Noto Sans Medium"/>
              </a:defRPr>
            </a:lvl5pPr>
            <a:lvl6pPr lvl="5" rtl="0">
              <a:spcBef>
                <a:spcPts val="0"/>
              </a:spcBef>
              <a:spcAft>
                <a:spcPts val="0"/>
              </a:spcAft>
              <a:buSzPts val="400"/>
              <a:buFont typeface="Noto Sans Medium"/>
              <a:buNone/>
              <a:defRPr>
                <a:latin typeface="Noto Sans Medium"/>
                <a:ea typeface="Noto Sans Medium"/>
                <a:cs typeface="Noto Sans Medium"/>
                <a:sym typeface="Noto Sans Medium"/>
              </a:defRPr>
            </a:lvl6pPr>
            <a:lvl7pPr lvl="6" rtl="0">
              <a:spcBef>
                <a:spcPts val="0"/>
              </a:spcBef>
              <a:spcAft>
                <a:spcPts val="0"/>
              </a:spcAft>
              <a:buSzPts val="900"/>
              <a:buFont typeface="Noto Sans Medium"/>
              <a:buNone/>
              <a:defRPr>
                <a:latin typeface="Noto Sans Medium"/>
                <a:ea typeface="Noto Sans Medium"/>
                <a:cs typeface="Noto Sans Medium"/>
                <a:sym typeface="Noto Sans Medium"/>
              </a:defRPr>
            </a:lvl7pPr>
            <a:lvl8pPr lvl="7" rtl="0">
              <a:spcBef>
                <a:spcPts val="0"/>
              </a:spcBef>
              <a:spcAft>
                <a:spcPts val="0"/>
              </a:spcAft>
              <a:buSzPts val="1000"/>
              <a:buFont typeface="Noto Sans Medium"/>
              <a:buNone/>
              <a:defRPr>
                <a:latin typeface="Noto Sans Medium"/>
                <a:ea typeface="Noto Sans Medium"/>
                <a:cs typeface="Noto Sans Medium"/>
                <a:sym typeface="Noto Sans Medium"/>
              </a:defRPr>
            </a:lvl8pPr>
            <a:lvl9pPr lvl="8" rtl="0">
              <a:spcBef>
                <a:spcPts val="0"/>
              </a:spcBef>
              <a:spcAft>
                <a:spcPts val="0"/>
              </a:spcAft>
              <a:buSzPts val="400"/>
              <a:buFont typeface="Noto Sans Medium"/>
              <a:buNone/>
              <a:defRPr>
                <a:latin typeface="Noto Sans Medium"/>
                <a:ea typeface="Noto Sans Medium"/>
                <a:cs typeface="Noto Sans Medium"/>
                <a:sym typeface="Noto Sans Medium"/>
              </a:defRPr>
            </a:lvl9pPr>
          </a:lstStyle>
          <a:p/>
        </p:txBody>
      </p:sp>
      <p:sp>
        <p:nvSpPr>
          <p:cNvPr id="136" name="Google Shape;136;p11"/>
          <p:cNvSpPr txBox="1"/>
          <p:nvPr>
            <p:ph idx="4" type="subTitle"/>
          </p:nvPr>
        </p:nvSpPr>
        <p:spPr>
          <a:xfrm>
            <a:off x="4805050" y="3508500"/>
            <a:ext cx="3604500" cy="257100"/>
          </a:xfrm>
          <a:prstGeom prst="rect">
            <a:avLst/>
          </a:prstGeom>
        </p:spPr>
        <p:txBody>
          <a:bodyPr anchorCtr="0" anchor="t" bIns="91425" lIns="91425" spcFirstLastPara="1" rIns="91425" wrap="square" tIns="91425">
            <a:noAutofit/>
          </a:bodyPr>
          <a:lstStyle>
            <a:lvl1pPr lvl="0" rtl="0">
              <a:spcBef>
                <a:spcPts val="0"/>
              </a:spcBef>
              <a:spcAft>
                <a:spcPts val="0"/>
              </a:spcAft>
              <a:buSzPts val="600"/>
              <a:buNone/>
              <a:defRPr sz="1200"/>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CUSTOM">
    <p:spTree>
      <p:nvGrpSpPr>
        <p:cNvPr id="137" name="Shape 137"/>
        <p:cNvGrpSpPr/>
        <p:nvPr/>
      </p:nvGrpSpPr>
      <p:grpSpPr>
        <a:xfrm>
          <a:off x="0" y="0"/>
          <a:ext cx="0" cy="0"/>
          <a:chOff x="0" y="0"/>
          <a:chExt cx="0" cy="0"/>
        </a:xfrm>
      </p:grpSpPr>
      <p:pic>
        <p:nvPicPr>
          <p:cNvPr id="138" name="Google Shape;138;p12"/>
          <p:cNvPicPr preferRelativeResize="0"/>
          <p:nvPr/>
        </p:nvPicPr>
        <p:blipFill>
          <a:blip r:embed="rId2">
            <a:alphaModFix/>
          </a:blip>
          <a:stretch>
            <a:fillRect/>
          </a:stretch>
        </p:blipFill>
        <p:spPr>
          <a:xfrm>
            <a:off x="0" y="18"/>
            <a:ext cx="9144000" cy="5143465"/>
          </a:xfrm>
          <a:prstGeom prst="rect">
            <a:avLst/>
          </a:prstGeom>
          <a:noFill/>
          <a:ln>
            <a:noFill/>
          </a:ln>
        </p:spPr>
      </p:pic>
      <p:grpSp>
        <p:nvGrpSpPr>
          <p:cNvPr id="139" name="Google Shape;139;p12"/>
          <p:cNvGrpSpPr/>
          <p:nvPr/>
        </p:nvGrpSpPr>
        <p:grpSpPr>
          <a:xfrm>
            <a:off x="8165784" y="201294"/>
            <a:ext cx="797274" cy="257000"/>
            <a:chOff x="4600559" y="2947987"/>
            <a:chExt cx="2987165" cy="962906"/>
          </a:xfrm>
        </p:grpSpPr>
        <p:sp>
          <p:nvSpPr>
            <p:cNvPr id="140" name="Google Shape;140;p12"/>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 name="Google Shape;141;p12"/>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 name="Google Shape;142;p12"/>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 name="Google Shape;143;p12"/>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44" name="Google Shape;144;p12"/>
          <p:cNvSpPr txBox="1"/>
          <p:nvPr>
            <p:ph type="title"/>
          </p:nvPr>
        </p:nvSpPr>
        <p:spPr>
          <a:xfrm>
            <a:off x="3239350" y="2062725"/>
            <a:ext cx="2658300" cy="66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000"/>
              <a:buNone/>
              <a:defRPr sz="5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1">
    <p:spTree>
      <p:nvGrpSpPr>
        <p:cNvPr id="145" name="Shape 145"/>
        <p:cNvGrpSpPr/>
        <p:nvPr/>
      </p:nvGrpSpPr>
      <p:grpSpPr>
        <a:xfrm>
          <a:off x="0" y="0"/>
          <a:ext cx="0" cy="0"/>
          <a:chOff x="0" y="0"/>
          <a:chExt cx="0" cy="0"/>
        </a:xfrm>
      </p:grpSpPr>
      <p:pic>
        <p:nvPicPr>
          <p:cNvPr id="146" name="Google Shape;146;p13"/>
          <p:cNvPicPr preferRelativeResize="0"/>
          <p:nvPr/>
        </p:nvPicPr>
        <p:blipFill>
          <a:blip r:embed="rId2">
            <a:alphaModFix/>
          </a:blip>
          <a:stretch>
            <a:fillRect/>
          </a:stretch>
        </p:blipFill>
        <p:spPr>
          <a:xfrm>
            <a:off x="0" y="0"/>
            <a:ext cx="9144000" cy="5143516"/>
          </a:xfrm>
          <a:prstGeom prst="rect">
            <a:avLst/>
          </a:prstGeom>
          <a:noFill/>
          <a:ln>
            <a:noFill/>
          </a:ln>
        </p:spPr>
      </p:pic>
      <p:grpSp>
        <p:nvGrpSpPr>
          <p:cNvPr id="147" name="Google Shape;147;p13"/>
          <p:cNvGrpSpPr/>
          <p:nvPr/>
        </p:nvGrpSpPr>
        <p:grpSpPr>
          <a:xfrm>
            <a:off x="3406706" y="1652003"/>
            <a:ext cx="2330586" cy="751259"/>
            <a:chOff x="4600559" y="2947987"/>
            <a:chExt cx="2987165" cy="962906"/>
          </a:xfrm>
        </p:grpSpPr>
        <p:sp>
          <p:nvSpPr>
            <p:cNvPr id="148" name="Google Shape;148;p13"/>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 name="Google Shape;149;p13"/>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 name="Google Shape;150;p13"/>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 name="Google Shape;151;p13"/>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52" name="Google Shape;152;p13"/>
          <p:cNvSpPr txBox="1"/>
          <p:nvPr>
            <p:ph idx="1" type="subTitle"/>
          </p:nvPr>
        </p:nvSpPr>
        <p:spPr>
          <a:xfrm>
            <a:off x="1587025" y="2595725"/>
            <a:ext cx="5976300" cy="373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000"/>
              <a:buFont typeface="Jost"/>
              <a:buNone/>
              <a:defRPr b="1" sz="1600">
                <a:latin typeface="Jost"/>
                <a:ea typeface="Jost"/>
                <a:cs typeface="Jost"/>
                <a:sym typeface="Jost"/>
              </a:defRPr>
            </a:lvl1pPr>
            <a:lvl2pPr lvl="1" rtl="0">
              <a:spcBef>
                <a:spcPts val="0"/>
              </a:spcBef>
              <a:spcAft>
                <a:spcPts val="0"/>
              </a:spcAft>
              <a:buSzPts val="1100"/>
              <a:buFont typeface="Jost"/>
              <a:buNone/>
              <a:defRPr b="1" sz="1600">
                <a:latin typeface="Jost"/>
                <a:ea typeface="Jost"/>
                <a:cs typeface="Jost"/>
                <a:sym typeface="Jost"/>
              </a:defRPr>
            </a:lvl2pPr>
            <a:lvl3pPr lvl="2" rtl="0">
              <a:spcBef>
                <a:spcPts val="0"/>
              </a:spcBef>
              <a:spcAft>
                <a:spcPts val="0"/>
              </a:spcAft>
              <a:buSzPts val="500"/>
              <a:buFont typeface="Jost"/>
              <a:buNone/>
              <a:defRPr b="1" sz="1600">
                <a:latin typeface="Jost"/>
                <a:ea typeface="Jost"/>
                <a:cs typeface="Jost"/>
                <a:sym typeface="Jost"/>
              </a:defRPr>
            </a:lvl3pPr>
            <a:lvl4pPr lvl="3" rtl="0">
              <a:spcBef>
                <a:spcPts val="0"/>
              </a:spcBef>
              <a:spcAft>
                <a:spcPts val="0"/>
              </a:spcAft>
              <a:buSzPts val="1000"/>
              <a:buFont typeface="Jost"/>
              <a:buNone/>
              <a:defRPr b="1" sz="1600">
                <a:latin typeface="Jost"/>
                <a:ea typeface="Jost"/>
                <a:cs typeface="Jost"/>
                <a:sym typeface="Jost"/>
              </a:defRPr>
            </a:lvl4pPr>
            <a:lvl5pPr lvl="4" rtl="0">
              <a:spcBef>
                <a:spcPts val="0"/>
              </a:spcBef>
              <a:spcAft>
                <a:spcPts val="0"/>
              </a:spcAft>
              <a:buSzPts val="1100"/>
              <a:buFont typeface="Jost"/>
              <a:buNone/>
              <a:defRPr b="1" sz="1600">
                <a:latin typeface="Jost"/>
                <a:ea typeface="Jost"/>
                <a:cs typeface="Jost"/>
                <a:sym typeface="Jost"/>
              </a:defRPr>
            </a:lvl5pPr>
            <a:lvl6pPr lvl="5" rtl="0">
              <a:spcBef>
                <a:spcPts val="0"/>
              </a:spcBef>
              <a:spcAft>
                <a:spcPts val="0"/>
              </a:spcAft>
              <a:buSzPts val="500"/>
              <a:buFont typeface="Jost"/>
              <a:buNone/>
              <a:defRPr b="1" sz="1600">
                <a:latin typeface="Jost"/>
                <a:ea typeface="Jost"/>
                <a:cs typeface="Jost"/>
                <a:sym typeface="Jost"/>
              </a:defRPr>
            </a:lvl6pPr>
            <a:lvl7pPr lvl="6" rtl="0">
              <a:spcBef>
                <a:spcPts val="0"/>
              </a:spcBef>
              <a:spcAft>
                <a:spcPts val="0"/>
              </a:spcAft>
              <a:buSzPts val="1000"/>
              <a:buFont typeface="Jost"/>
              <a:buNone/>
              <a:defRPr b="1" sz="1600">
                <a:latin typeface="Jost"/>
                <a:ea typeface="Jost"/>
                <a:cs typeface="Jost"/>
                <a:sym typeface="Jost"/>
              </a:defRPr>
            </a:lvl7pPr>
            <a:lvl8pPr lvl="7" rtl="0">
              <a:spcBef>
                <a:spcPts val="0"/>
              </a:spcBef>
              <a:spcAft>
                <a:spcPts val="0"/>
              </a:spcAft>
              <a:buSzPts val="1100"/>
              <a:buFont typeface="Jost"/>
              <a:buNone/>
              <a:defRPr b="1" sz="1600">
                <a:latin typeface="Jost"/>
                <a:ea typeface="Jost"/>
                <a:cs typeface="Jost"/>
                <a:sym typeface="Jost"/>
              </a:defRPr>
            </a:lvl8pPr>
            <a:lvl9pPr lvl="8" rtl="0">
              <a:spcBef>
                <a:spcPts val="0"/>
              </a:spcBef>
              <a:spcAft>
                <a:spcPts val="0"/>
              </a:spcAft>
              <a:buSzPts val="500"/>
              <a:buFont typeface="Jost"/>
              <a:buNone/>
              <a:defRPr b="1" sz="1600">
                <a:latin typeface="Jost"/>
                <a:ea typeface="Jost"/>
                <a:cs typeface="Jost"/>
                <a:sym typeface="Jos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ly" type="blank">
  <p:cSld name="BLANK">
    <p:spTree>
      <p:nvGrpSpPr>
        <p:cNvPr id="153" name="Shape 153"/>
        <p:cNvGrpSpPr/>
        <p:nvPr/>
      </p:nvGrpSpPr>
      <p:grpSpPr>
        <a:xfrm>
          <a:off x="0" y="0"/>
          <a:ext cx="0" cy="0"/>
          <a:chOff x="0" y="0"/>
          <a:chExt cx="0" cy="0"/>
        </a:xfrm>
      </p:grpSpPr>
      <p:sp>
        <p:nvSpPr>
          <p:cNvPr id="154" name="Google Shape;154;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155" name="Google Shape;155;p14"/>
          <p:cNvGrpSpPr/>
          <p:nvPr/>
        </p:nvGrpSpPr>
        <p:grpSpPr>
          <a:xfrm>
            <a:off x="8165784" y="201294"/>
            <a:ext cx="797274" cy="257000"/>
            <a:chOff x="4600559" y="2947987"/>
            <a:chExt cx="2987165" cy="962906"/>
          </a:xfrm>
        </p:grpSpPr>
        <p:sp>
          <p:nvSpPr>
            <p:cNvPr id="156" name="Google Shape;156;p14"/>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 name="Google Shape;157;p14"/>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 name="Google Shape;158;p14"/>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 name="Google Shape;159;p14"/>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160" name="Shape 16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ock Quote Circles">
  <p:cSld name="Block Quote Circles">
    <p:bg>
      <p:bgPr>
        <a:solidFill>
          <a:schemeClr val="lt1"/>
        </a:solidFill>
      </p:bgPr>
    </p:bg>
    <p:spTree>
      <p:nvGrpSpPr>
        <p:cNvPr id="161" name="Shape 161"/>
        <p:cNvGrpSpPr/>
        <p:nvPr/>
      </p:nvGrpSpPr>
      <p:grpSpPr>
        <a:xfrm>
          <a:off x="0" y="0"/>
          <a:ext cx="0" cy="0"/>
          <a:chOff x="0" y="0"/>
          <a:chExt cx="0" cy="0"/>
        </a:xfrm>
      </p:grpSpPr>
      <p:sp>
        <p:nvSpPr>
          <p:cNvPr id="162" name="Google Shape;162;p16"/>
          <p:cNvSpPr/>
          <p:nvPr/>
        </p:nvSpPr>
        <p:spPr>
          <a:xfrm>
            <a:off x="855839" y="0"/>
            <a:ext cx="7432322" cy="5143500"/>
          </a:xfrm>
          <a:custGeom>
            <a:rect b="b" l="l" r="r" t="t"/>
            <a:pathLst>
              <a:path extrusionOk="0" h="5143500" w="7432322">
                <a:moveTo>
                  <a:pt x="911691" y="0"/>
                </a:moveTo>
                <a:lnTo>
                  <a:pt x="6520632" y="0"/>
                </a:lnTo>
                <a:lnTo>
                  <a:pt x="6583732" y="69428"/>
                </a:lnTo>
                <a:cubicBezTo>
                  <a:pt x="7113864" y="711799"/>
                  <a:pt x="7432322" y="1535335"/>
                  <a:pt x="7432322" y="2433251"/>
                </a:cubicBezTo>
                <a:cubicBezTo>
                  <a:pt x="7432322" y="3459441"/>
                  <a:pt x="7016377" y="4388481"/>
                  <a:pt x="6343884" y="5060974"/>
                </a:cubicBezTo>
                <a:lnTo>
                  <a:pt x="6253082" y="5143500"/>
                </a:lnTo>
                <a:lnTo>
                  <a:pt x="1179240" y="5143500"/>
                </a:lnTo>
                <a:lnTo>
                  <a:pt x="1088439" y="5060974"/>
                </a:lnTo>
                <a:cubicBezTo>
                  <a:pt x="415946" y="4388481"/>
                  <a:pt x="0" y="3459441"/>
                  <a:pt x="0" y="2433251"/>
                </a:cubicBezTo>
                <a:cubicBezTo>
                  <a:pt x="0" y="1535335"/>
                  <a:pt x="318458" y="711799"/>
                  <a:pt x="848591" y="69428"/>
                </a:cubicBezTo>
                <a:close/>
              </a:path>
            </a:pathLst>
          </a:custGeom>
          <a:solidFill>
            <a:schemeClr val="dk1"/>
          </a:solidFill>
          <a:ln>
            <a:noFill/>
          </a:ln>
          <a:effectLst>
            <a:outerShdw blurRad="381000" rotWithShape="0" algn="bl" dir="5400000" dist="127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63" name="Google Shape;163;p16"/>
          <p:cNvSpPr txBox="1"/>
          <p:nvPr>
            <p:ph idx="12" type="sldNum"/>
          </p:nvPr>
        </p:nvSpPr>
        <p:spPr>
          <a:xfrm>
            <a:off x="8319684" y="4744980"/>
            <a:ext cx="367200" cy="138600"/>
          </a:xfrm>
          <a:prstGeom prst="rect">
            <a:avLst/>
          </a:prstGeom>
          <a:noFill/>
          <a:ln>
            <a:noFill/>
          </a:ln>
        </p:spPr>
        <p:txBody>
          <a:bodyPr anchorCtr="0" anchor="ctr" bIns="0" lIns="91425" spcFirstLastPara="1" rIns="0" wrap="square" tIns="0">
            <a:normAutofit/>
          </a:bodyPr>
          <a:lstStyle>
            <a:lvl1pPr indent="0" lvl="0" marL="0" algn="r">
              <a:spcBef>
                <a:spcPts val="0"/>
              </a:spcBef>
              <a:buNone/>
              <a:defRPr b="0" i="0" sz="900" u="none" cap="none" strike="noStrike">
                <a:solidFill>
                  <a:schemeClr val="accent1"/>
                </a:solidFill>
                <a:latin typeface="Helvetica Neue"/>
                <a:ea typeface="Helvetica Neue"/>
                <a:cs typeface="Helvetica Neue"/>
                <a:sym typeface="Helvetica Neue"/>
              </a:defRPr>
            </a:lvl1pPr>
            <a:lvl2pPr indent="0" lvl="1" marL="0" algn="r">
              <a:spcBef>
                <a:spcPts val="0"/>
              </a:spcBef>
              <a:buNone/>
              <a:defRPr b="0" i="0" sz="900" u="none" cap="none" strike="noStrike">
                <a:solidFill>
                  <a:schemeClr val="accent1"/>
                </a:solidFill>
                <a:latin typeface="Helvetica Neue"/>
                <a:ea typeface="Helvetica Neue"/>
                <a:cs typeface="Helvetica Neue"/>
                <a:sym typeface="Helvetica Neue"/>
              </a:defRPr>
            </a:lvl2pPr>
            <a:lvl3pPr indent="0" lvl="2" marL="0" algn="r">
              <a:spcBef>
                <a:spcPts val="0"/>
              </a:spcBef>
              <a:buNone/>
              <a:defRPr b="0" i="0" sz="900" u="none" cap="none" strike="noStrike">
                <a:solidFill>
                  <a:schemeClr val="accent1"/>
                </a:solidFill>
                <a:latin typeface="Helvetica Neue"/>
                <a:ea typeface="Helvetica Neue"/>
                <a:cs typeface="Helvetica Neue"/>
                <a:sym typeface="Helvetica Neue"/>
              </a:defRPr>
            </a:lvl3pPr>
            <a:lvl4pPr indent="0" lvl="3" marL="0" algn="r">
              <a:spcBef>
                <a:spcPts val="0"/>
              </a:spcBef>
              <a:buNone/>
              <a:defRPr b="0" i="0" sz="900" u="none" cap="none" strike="noStrike">
                <a:solidFill>
                  <a:schemeClr val="accent1"/>
                </a:solidFill>
                <a:latin typeface="Helvetica Neue"/>
                <a:ea typeface="Helvetica Neue"/>
                <a:cs typeface="Helvetica Neue"/>
                <a:sym typeface="Helvetica Neue"/>
              </a:defRPr>
            </a:lvl4pPr>
            <a:lvl5pPr indent="0" lvl="4" marL="0" algn="r">
              <a:spcBef>
                <a:spcPts val="0"/>
              </a:spcBef>
              <a:buNone/>
              <a:defRPr b="0" i="0" sz="900" u="none" cap="none" strike="noStrike">
                <a:solidFill>
                  <a:schemeClr val="accent1"/>
                </a:solidFill>
                <a:latin typeface="Helvetica Neue"/>
                <a:ea typeface="Helvetica Neue"/>
                <a:cs typeface="Helvetica Neue"/>
                <a:sym typeface="Helvetica Neue"/>
              </a:defRPr>
            </a:lvl5pPr>
            <a:lvl6pPr indent="0" lvl="5" marL="0" algn="r">
              <a:spcBef>
                <a:spcPts val="0"/>
              </a:spcBef>
              <a:buNone/>
              <a:defRPr b="0" i="0" sz="900" u="none" cap="none" strike="noStrike">
                <a:solidFill>
                  <a:schemeClr val="accent1"/>
                </a:solidFill>
                <a:latin typeface="Helvetica Neue"/>
                <a:ea typeface="Helvetica Neue"/>
                <a:cs typeface="Helvetica Neue"/>
                <a:sym typeface="Helvetica Neue"/>
              </a:defRPr>
            </a:lvl6pPr>
            <a:lvl7pPr indent="0" lvl="6" marL="0" algn="r">
              <a:spcBef>
                <a:spcPts val="0"/>
              </a:spcBef>
              <a:buNone/>
              <a:defRPr b="0" i="0" sz="900" u="none" cap="none" strike="noStrike">
                <a:solidFill>
                  <a:schemeClr val="accent1"/>
                </a:solidFill>
                <a:latin typeface="Helvetica Neue"/>
                <a:ea typeface="Helvetica Neue"/>
                <a:cs typeface="Helvetica Neue"/>
                <a:sym typeface="Helvetica Neue"/>
              </a:defRPr>
            </a:lvl7pPr>
            <a:lvl8pPr indent="0" lvl="7" marL="0" algn="r">
              <a:spcBef>
                <a:spcPts val="0"/>
              </a:spcBef>
              <a:buNone/>
              <a:defRPr b="0" i="0" sz="900" u="none" cap="none" strike="noStrike">
                <a:solidFill>
                  <a:schemeClr val="accent1"/>
                </a:solidFill>
                <a:latin typeface="Helvetica Neue"/>
                <a:ea typeface="Helvetica Neue"/>
                <a:cs typeface="Helvetica Neue"/>
                <a:sym typeface="Helvetica Neue"/>
              </a:defRPr>
            </a:lvl8pPr>
            <a:lvl9pPr indent="0" lvl="8" marL="0" algn="r">
              <a:spcBef>
                <a:spcPts val="0"/>
              </a:spcBef>
              <a:buNone/>
              <a:defRPr b="0" i="0" sz="900" u="none" cap="none" strike="noStrike">
                <a:solidFill>
                  <a:schemeClr val="accen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164" name="Google Shape;164;p16"/>
          <p:cNvSpPr txBox="1"/>
          <p:nvPr>
            <p:ph idx="1" type="body"/>
          </p:nvPr>
        </p:nvSpPr>
        <p:spPr>
          <a:xfrm>
            <a:off x="1371600" y="969963"/>
            <a:ext cx="6400800" cy="3098700"/>
          </a:xfrm>
          <a:prstGeom prst="rect">
            <a:avLst/>
          </a:prstGeom>
          <a:noFill/>
          <a:ln>
            <a:noFill/>
          </a:ln>
        </p:spPr>
        <p:txBody>
          <a:bodyPr anchorCtr="0" anchor="ctr" bIns="365750" lIns="914400" spcFirstLastPara="1" rIns="914400" wrap="square" tIns="274300">
            <a:normAutofit/>
          </a:bodyPr>
          <a:lstStyle>
            <a:lvl1pPr indent="-406400" lvl="0" marL="457200" algn="ctr">
              <a:lnSpc>
                <a:spcPct val="100000"/>
              </a:lnSpc>
              <a:spcBef>
                <a:spcPts val="600"/>
              </a:spcBef>
              <a:spcAft>
                <a:spcPts val="0"/>
              </a:spcAft>
              <a:buSzPts val="2800"/>
              <a:buChar char="●"/>
              <a:defRPr b="0" i="0" sz="2800">
                <a:solidFill>
                  <a:schemeClr val="lt1"/>
                </a:solidFill>
                <a:latin typeface="Helvetica Neue"/>
                <a:ea typeface="Helvetica Neue"/>
                <a:cs typeface="Helvetica Neue"/>
                <a:sym typeface="Helvetica Neue"/>
              </a:defRPr>
            </a:lvl1pPr>
            <a:lvl2pPr indent="-354330" lvl="1" marL="914400" algn="l">
              <a:lnSpc>
                <a:spcPct val="110000"/>
              </a:lnSpc>
              <a:spcBef>
                <a:spcPts val="600"/>
              </a:spcBef>
              <a:spcAft>
                <a:spcPts val="0"/>
              </a:spcAft>
              <a:buSzPts val="1980"/>
              <a:buChar char="○"/>
              <a:defRPr/>
            </a:lvl2pPr>
            <a:lvl3pPr indent="-354330" lvl="2" marL="1371600" algn="l">
              <a:lnSpc>
                <a:spcPct val="110000"/>
              </a:lnSpc>
              <a:spcBef>
                <a:spcPts val="1200"/>
              </a:spcBef>
              <a:spcAft>
                <a:spcPts val="0"/>
              </a:spcAft>
              <a:buSzPts val="1980"/>
              <a:buChar char="■"/>
              <a:defRPr/>
            </a:lvl3pPr>
            <a:lvl4pPr indent="-354330" lvl="3" marL="1828800" algn="l">
              <a:lnSpc>
                <a:spcPct val="110000"/>
              </a:lnSpc>
              <a:spcBef>
                <a:spcPts val="1200"/>
              </a:spcBef>
              <a:spcAft>
                <a:spcPts val="0"/>
              </a:spcAft>
              <a:buSzPts val="1980"/>
              <a:buChar char="●"/>
              <a:defRPr/>
            </a:lvl4pPr>
            <a:lvl5pPr indent="-342900" lvl="4" marL="2286000" algn="l">
              <a:lnSpc>
                <a:spcPct val="110000"/>
              </a:lnSpc>
              <a:spcBef>
                <a:spcPts val="1200"/>
              </a:spcBef>
              <a:spcAft>
                <a:spcPts val="0"/>
              </a:spcAft>
              <a:buClr>
                <a:schemeClr val="accent1"/>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165" name="Google Shape;165;p16"/>
          <p:cNvSpPr/>
          <p:nvPr/>
        </p:nvSpPr>
        <p:spPr>
          <a:xfrm>
            <a:off x="7137318" y="0"/>
            <a:ext cx="2006683" cy="1203326"/>
          </a:xfrm>
          <a:custGeom>
            <a:rect b="b" l="l" r="r" t="t"/>
            <a:pathLst>
              <a:path extrusionOk="0" h="1203326" w="2006683">
                <a:moveTo>
                  <a:pt x="17098" y="0"/>
                </a:moveTo>
                <a:lnTo>
                  <a:pt x="2006683" y="0"/>
                </a:lnTo>
                <a:lnTo>
                  <a:pt x="2006683" y="516031"/>
                </a:lnTo>
                <a:lnTo>
                  <a:pt x="1986207" y="571976"/>
                </a:lnTo>
                <a:cubicBezTo>
                  <a:pt x="1829280" y="942994"/>
                  <a:pt x="1461902" y="1203326"/>
                  <a:pt x="1033721" y="1203326"/>
                </a:cubicBezTo>
                <a:cubicBezTo>
                  <a:pt x="462813" y="1203326"/>
                  <a:pt x="0" y="740513"/>
                  <a:pt x="0" y="169605"/>
                </a:cubicBezTo>
                <a:close/>
              </a:path>
            </a:pathLst>
          </a:custGeom>
          <a:solidFill>
            <a:schemeClr val="lt1"/>
          </a:solidFill>
          <a:ln>
            <a:noFill/>
          </a:ln>
          <a:effectLst>
            <a:outerShdw blurRad="381000" rotWithShape="0" algn="bl">
              <a:srgbClr val="000000">
                <a:alpha val="1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66" name="Google Shape;166;p16"/>
          <p:cNvSpPr/>
          <p:nvPr/>
        </p:nvSpPr>
        <p:spPr>
          <a:xfrm>
            <a:off x="2" y="0"/>
            <a:ext cx="1875359" cy="1354401"/>
          </a:xfrm>
          <a:custGeom>
            <a:rect b="b" l="l" r="r" t="t"/>
            <a:pathLst>
              <a:path extrusionOk="0" h="1354401" w="1875359">
                <a:moveTo>
                  <a:pt x="0" y="0"/>
                </a:moveTo>
                <a:lnTo>
                  <a:pt x="1858262" y="0"/>
                </a:lnTo>
                <a:lnTo>
                  <a:pt x="1875359" y="169604"/>
                </a:lnTo>
                <a:cubicBezTo>
                  <a:pt x="1875359" y="823949"/>
                  <a:pt x="1344907" y="1354401"/>
                  <a:pt x="690562" y="1354401"/>
                </a:cubicBezTo>
                <a:cubicBezTo>
                  <a:pt x="445183" y="1354401"/>
                  <a:pt x="217226" y="1279806"/>
                  <a:pt x="28131" y="1152056"/>
                </a:cubicBezTo>
                <a:lnTo>
                  <a:pt x="0" y="1131020"/>
                </a:lnTo>
                <a:close/>
              </a:path>
            </a:pathLst>
          </a:custGeom>
          <a:gradFill>
            <a:gsLst>
              <a:gs pos="0">
                <a:srgbClr val="1293F5"/>
              </a:gs>
              <a:gs pos="100000">
                <a:srgbClr val="0F51DF"/>
              </a:gs>
            </a:gsLst>
            <a:lin ang="18900732" scaled="0"/>
          </a:gradFill>
          <a:ln>
            <a:noFill/>
          </a:ln>
          <a:effectLst>
            <a:outerShdw blurRad="381000" rotWithShape="0" algn="bl">
              <a:srgbClr val="000000">
                <a:alpha val="1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67" name="Google Shape;167;p16"/>
          <p:cNvSpPr/>
          <p:nvPr/>
        </p:nvSpPr>
        <p:spPr>
          <a:xfrm>
            <a:off x="8686800" y="1147148"/>
            <a:ext cx="457200" cy="841030"/>
          </a:xfrm>
          <a:custGeom>
            <a:rect b="b" l="l" r="r" t="t"/>
            <a:pathLst>
              <a:path extrusionOk="0" h="841030" w="457200">
                <a:moveTo>
                  <a:pt x="420515" y="0"/>
                </a:moveTo>
                <a:lnTo>
                  <a:pt x="457200" y="3698"/>
                </a:lnTo>
                <a:lnTo>
                  <a:pt x="457200" y="837332"/>
                </a:lnTo>
                <a:lnTo>
                  <a:pt x="420515" y="841030"/>
                </a:lnTo>
                <a:cubicBezTo>
                  <a:pt x="188271" y="841030"/>
                  <a:pt x="0" y="652759"/>
                  <a:pt x="0" y="420515"/>
                </a:cubicBezTo>
                <a:cubicBezTo>
                  <a:pt x="0" y="188271"/>
                  <a:pt x="188271" y="0"/>
                  <a:pt x="420515" y="0"/>
                </a:cubicBezTo>
                <a:close/>
              </a:path>
            </a:pathLst>
          </a:custGeom>
          <a:solidFill>
            <a:schemeClr val="accent4"/>
          </a:solidFill>
          <a:ln>
            <a:noFill/>
          </a:ln>
          <a:effectLst>
            <a:outerShdw blurRad="381000" rotWithShape="0" algn="bl">
              <a:srgbClr val="000000">
                <a:alpha val="1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5">
    <p:spTree>
      <p:nvGrpSpPr>
        <p:cNvPr id="168" name="Shape 168"/>
        <p:cNvGrpSpPr/>
        <p:nvPr/>
      </p:nvGrpSpPr>
      <p:grpSpPr>
        <a:xfrm>
          <a:off x="0" y="0"/>
          <a:ext cx="0" cy="0"/>
          <a:chOff x="0" y="0"/>
          <a:chExt cx="0" cy="0"/>
        </a:xfrm>
      </p:grpSpPr>
      <p:sp>
        <p:nvSpPr>
          <p:cNvPr id="169" name="Google Shape;1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0" name="Google Shape;17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SzPts val="900"/>
              <a:buChar char="●"/>
              <a:defRPr/>
            </a:lvl1pPr>
            <a:lvl2pPr indent="-292100" lvl="1" marL="914400">
              <a:spcBef>
                <a:spcPts val="0"/>
              </a:spcBef>
              <a:spcAft>
                <a:spcPts val="0"/>
              </a:spcAft>
              <a:buSzPts val="1000"/>
              <a:buChar char="○"/>
              <a:defRPr/>
            </a:lvl2pPr>
            <a:lvl3pPr indent="-254000" lvl="2" marL="1371600">
              <a:spcBef>
                <a:spcPts val="0"/>
              </a:spcBef>
              <a:spcAft>
                <a:spcPts val="0"/>
              </a:spcAft>
              <a:buSzPts val="400"/>
              <a:buChar char="■"/>
              <a:defRPr/>
            </a:lvl3pPr>
            <a:lvl4pPr indent="-285750" lvl="3" marL="1828800">
              <a:spcBef>
                <a:spcPts val="0"/>
              </a:spcBef>
              <a:spcAft>
                <a:spcPts val="0"/>
              </a:spcAft>
              <a:buSzPts val="900"/>
              <a:buChar char="●"/>
              <a:defRPr/>
            </a:lvl4pPr>
            <a:lvl5pPr indent="-292100" lvl="4" marL="2286000">
              <a:spcBef>
                <a:spcPts val="0"/>
              </a:spcBef>
              <a:spcAft>
                <a:spcPts val="0"/>
              </a:spcAft>
              <a:buSzPts val="1000"/>
              <a:buChar char="○"/>
              <a:defRPr/>
            </a:lvl5pPr>
            <a:lvl6pPr indent="-254000" lvl="5" marL="2743200">
              <a:spcBef>
                <a:spcPts val="0"/>
              </a:spcBef>
              <a:spcAft>
                <a:spcPts val="0"/>
              </a:spcAft>
              <a:buSzPts val="400"/>
              <a:buChar char="■"/>
              <a:defRPr/>
            </a:lvl6pPr>
            <a:lvl7pPr indent="-285750" lvl="6" marL="3200400">
              <a:spcBef>
                <a:spcPts val="0"/>
              </a:spcBef>
              <a:spcAft>
                <a:spcPts val="0"/>
              </a:spcAft>
              <a:buSzPts val="900"/>
              <a:buChar char="●"/>
              <a:defRPr/>
            </a:lvl7pPr>
            <a:lvl8pPr indent="-292100" lvl="7" marL="3657600">
              <a:spcBef>
                <a:spcPts val="0"/>
              </a:spcBef>
              <a:spcAft>
                <a:spcPts val="0"/>
              </a:spcAft>
              <a:buSzPts val="1000"/>
              <a:buChar char="○"/>
              <a:defRPr/>
            </a:lvl8pPr>
            <a:lvl9pPr indent="-254000" lvl="8" marL="4114800">
              <a:spcBef>
                <a:spcPts val="0"/>
              </a:spcBef>
              <a:spcAft>
                <a:spcPts val="0"/>
              </a:spcAft>
              <a:buSzPts val="400"/>
              <a:buChar char="■"/>
              <a:defRPr/>
            </a:lvl9pPr>
          </a:lstStyle>
          <a:p/>
        </p:txBody>
      </p:sp>
      <p:sp>
        <p:nvSpPr>
          <p:cNvPr id="171" name="Google Shape;17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ight">
  <p:cSld name="Content Light">
    <p:spTree>
      <p:nvGrpSpPr>
        <p:cNvPr id="172" name="Shape 172"/>
        <p:cNvGrpSpPr/>
        <p:nvPr/>
      </p:nvGrpSpPr>
      <p:grpSpPr>
        <a:xfrm>
          <a:off x="0" y="0"/>
          <a:ext cx="0" cy="0"/>
          <a:chOff x="0" y="0"/>
          <a:chExt cx="0" cy="0"/>
        </a:xfrm>
      </p:grpSpPr>
      <p:sp>
        <p:nvSpPr>
          <p:cNvPr id="173" name="Google Shape;173;p18"/>
          <p:cNvSpPr txBox="1"/>
          <p:nvPr>
            <p:ph type="title"/>
          </p:nvPr>
        </p:nvSpPr>
        <p:spPr>
          <a:xfrm>
            <a:off x="457200" y="457827"/>
            <a:ext cx="8229600" cy="390900"/>
          </a:xfrm>
          <a:prstGeom prst="rect">
            <a:avLst/>
          </a:prstGeom>
          <a:noFill/>
          <a:ln>
            <a:noFill/>
          </a:ln>
        </p:spPr>
        <p:txBody>
          <a:bodyPr anchorCtr="0" anchor="b" bIns="0" lIns="0" spcFirstLastPara="1" rIns="91425" wrap="square" tIns="45700">
            <a:norm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4" name="Google Shape;174;p18"/>
          <p:cNvSpPr txBox="1"/>
          <p:nvPr>
            <p:ph idx="1" type="body"/>
          </p:nvPr>
        </p:nvSpPr>
        <p:spPr>
          <a:xfrm>
            <a:off x="457200" y="1203325"/>
            <a:ext cx="8229600" cy="3340200"/>
          </a:xfrm>
          <a:prstGeom prst="rect">
            <a:avLst/>
          </a:prstGeom>
          <a:noFill/>
          <a:ln>
            <a:noFill/>
          </a:ln>
        </p:spPr>
        <p:txBody>
          <a:bodyPr anchorCtr="0" anchor="t" bIns="45700" lIns="0" spcFirstLastPara="1" rIns="91425" wrap="square" tIns="0">
            <a:normAutofit/>
          </a:bodyPr>
          <a:lstStyle>
            <a:lvl1pPr indent="-342900" lvl="0" marL="457200" algn="l">
              <a:lnSpc>
                <a:spcPct val="110000"/>
              </a:lnSpc>
              <a:spcBef>
                <a:spcPts val="300"/>
              </a:spcBef>
              <a:spcAft>
                <a:spcPts val="0"/>
              </a:spcAft>
              <a:buSzPts val="1800"/>
              <a:buChar char="●"/>
              <a:defRPr/>
            </a:lvl1pPr>
            <a:lvl2pPr indent="-354330" lvl="1" marL="914400" algn="l">
              <a:lnSpc>
                <a:spcPct val="110000"/>
              </a:lnSpc>
              <a:spcBef>
                <a:spcPts val="1200"/>
              </a:spcBef>
              <a:spcAft>
                <a:spcPts val="0"/>
              </a:spcAft>
              <a:buSzPts val="1980"/>
              <a:buChar char="○"/>
              <a:defRPr/>
            </a:lvl2pPr>
            <a:lvl3pPr indent="-354330" lvl="2" marL="1371600" algn="l">
              <a:lnSpc>
                <a:spcPct val="110000"/>
              </a:lnSpc>
              <a:spcBef>
                <a:spcPts val="1200"/>
              </a:spcBef>
              <a:spcAft>
                <a:spcPts val="0"/>
              </a:spcAft>
              <a:buSzPts val="1980"/>
              <a:buChar char="■"/>
              <a:defRPr/>
            </a:lvl3pPr>
            <a:lvl4pPr indent="-354330" lvl="3" marL="1828800" algn="l">
              <a:lnSpc>
                <a:spcPct val="110000"/>
              </a:lnSpc>
              <a:spcBef>
                <a:spcPts val="1200"/>
              </a:spcBef>
              <a:spcAft>
                <a:spcPts val="0"/>
              </a:spcAft>
              <a:buSzPts val="1980"/>
              <a:buChar char="●"/>
              <a:defRPr/>
            </a:lvl4pPr>
            <a:lvl5pPr indent="-292100" lvl="4" marL="2286000" algn="l">
              <a:lnSpc>
                <a:spcPct val="110000"/>
              </a:lnSpc>
              <a:spcBef>
                <a:spcPts val="1200"/>
              </a:spcBef>
              <a:spcAft>
                <a:spcPts val="0"/>
              </a:spcAft>
              <a:buClr>
                <a:schemeClr val="dk2"/>
              </a:buClr>
              <a:buSzPts val="1000"/>
              <a:buChar char="○"/>
              <a:defRPr b="0" i="0" sz="1000">
                <a:solidFill>
                  <a:schemeClr val="dk2"/>
                </a:solidFill>
                <a:latin typeface="Helvetica Neue"/>
                <a:ea typeface="Helvetica Neue"/>
                <a:cs typeface="Helvetica Neue"/>
                <a:sym typeface="Helvetica Neue"/>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175" name="Google Shape;175;p18"/>
          <p:cNvSpPr txBox="1"/>
          <p:nvPr>
            <p:ph idx="11" type="ftr"/>
          </p:nvPr>
        </p:nvSpPr>
        <p:spPr>
          <a:xfrm>
            <a:off x="1027512" y="4749592"/>
            <a:ext cx="3086100" cy="138600"/>
          </a:xfrm>
          <a:prstGeom prst="rect">
            <a:avLst/>
          </a:prstGeom>
          <a:noFill/>
          <a:ln>
            <a:noFill/>
          </a:ln>
        </p:spPr>
        <p:txBody>
          <a:bodyPr anchorCtr="0" anchor="ctr" bIns="0" lIns="137150"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18"/>
          <p:cNvSpPr txBox="1"/>
          <p:nvPr>
            <p:ph idx="12" type="sldNum"/>
          </p:nvPr>
        </p:nvSpPr>
        <p:spPr>
          <a:xfrm>
            <a:off x="8319684" y="4744980"/>
            <a:ext cx="367200" cy="138600"/>
          </a:xfrm>
          <a:prstGeom prst="rect">
            <a:avLst/>
          </a:prstGeom>
          <a:noFill/>
          <a:ln>
            <a:noFill/>
          </a:ln>
        </p:spPr>
        <p:txBody>
          <a:bodyPr anchorCtr="0" anchor="ctr" bIns="0" lIns="91425" spcFirstLastPara="1" rIns="0" wrap="square" tIns="0">
            <a:normAutofit lnSpcReduction="10000"/>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77" name="Google Shape;177;p18"/>
          <p:cNvSpPr txBox="1"/>
          <p:nvPr>
            <p:ph idx="2" type="body"/>
          </p:nvPr>
        </p:nvSpPr>
        <p:spPr>
          <a:xfrm>
            <a:off x="457200" y="255410"/>
            <a:ext cx="8229600" cy="202500"/>
          </a:xfrm>
          <a:prstGeom prst="rect">
            <a:avLst/>
          </a:prstGeom>
          <a:noFill/>
          <a:ln>
            <a:noFill/>
          </a:ln>
        </p:spPr>
        <p:txBody>
          <a:bodyPr anchorCtr="0" anchor="t" bIns="45700" lIns="0" spcFirstLastPara="1" rIns="91425" wrap="square" tIns="0">
            <a:normAutofit/>
          </a:bodyPr>
          <a:lstStyle>
            <a:lvl1pPr indent="-292100" lvl="0" marL="457200" algn="l">
              <a:lnSpc>
                <a:spcPct val="110000"/>
              </a:lnSpc>
              <a:spcBef>
                <a:spcPts val="300"/>
              </a:spcBef>
              <a:spcAft>
                <a:spcPts val="0"/>
              </a:spcAft>
              <a:buSzPts val="1000"/>
              <a:buChar char="●"/>
              <a:defRPr b="0" i="0" sz="1000" cap="none">
                <a:solidFill>
                  <a:srgbClr val="5295D8"/>
                </a:solidFill>
                <a:latin typeface="Helvetica Neue"/>
                <a:ea typeface="Helvetica Neue"/>
                <a:cs typeface="Helvetica Neue"/>
                <a:sym typeface="Helvetica Neue"/>
              </a:defRPr>
            </a:lvl1pPr>
            <a:lvl2pPr indent="-354330" lvl="1" marL="914400" algn="l">
              <a:lnSpc>
                <a:spcPct val="110000"/>
              </a:lnSpc>
              <a:spcBef>
                <a:spcPts val="1200"/>
              </a:spcBef>
              <a:spcAft>
                <a:spcPts val="0"/>
              </a:spcAft>
              <a:buSzPts val="1980"/>
              <a:buChar char="○"/>
              <a:defRPr/>
            </a:lvl2pPr>
            <a:lvl3pPr indent="-354330" lvl="2" marL="1371600" algn="l">
              <a:lnSpc>
                <a:spcPct val="110000"/>
              </a:lnSpc>
              <a:spcBef>
                <a:spcPts val="1200"/>
              </a:spcBef>
              <a:spcAft>
                <a:spcPts val="0"/>
              </a:spcAft>
              <a:buSzPts val="1980"/>
              <a:buChar char="■"/>
              <a:defRPr/>
            </a:lvl3pPr>
            <a:lvl4pPr indent="-354330" lvl="3" marL="1828800" algn="l">
              <a:lnSpc>
                <a:spcPct val="110000"/>
              </a:lnSpc>
              <a:spcBef>
                <a:spcPts val="1200"/>
              </a:spcBef>
              <a:spcAft>
                <a:spcPts val="0"/>
              </a:spcAft>
              <a:buSzPts val="1980"/>
              <a:buChar char="●"/>
              <a:defRPr/>
            </a:lvl4pPr>
            <a:lvl5pPr indent="-304800" lvl="4" marL="2286000" algn="l">
              <a:lnSpc>
                <a:spcPct val="110000"/>
              </a:lnSpc>
              <a:spcBef>
                <a:spcPts val="1200"/>
              </a:spcBef>
              <a:spcAft>
                <a:spcPts val="0"/>
              </a:spcAft>
              <a:buClr>
                <a:schemeClr val="accent4"/>
              </a:buClr>
              <a:buSzPts val="1200"/>
              <a:buChar char="○"/>
              <a:defRPr b="1" i="0" sz="1200" cap="none">
                <a:solidFill>
                  <a:schemeClr val="accent4"/>
                </a:solidFill>
                <a:latin typeface="Helvetica Neue"/>
                <a:ea typeface="Helvetica Neue"/>
                <a:cs typeface="Helvetica Neue"/>
                <a:sym typeface="Helvetica Neue"/>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cxnSp>
        <p:nvCxnSpPr>
          <p:cNvPr id="178" name="Google Shape;178;p18"/>
          <p:cNvCxnSpPr/>
          <p:nvPr/>
        </p:nvCxnSpPr>
        <p:spPr>
          <a:xfrm>
            <a:off x="457200" y="969963"/>
            <a:ext cx="1374900" cy="0"/>
          </a:xfrm>
          <a:prstGeom prst="straightConnector1">
            <a:avLst/>
          </a:prstGeom>
          <a:noFill/>
          <a:ln cap="flat" cmpd="sng" w="19050">
            <a:solidFill>
              <a:schemeClr val="accent3"/>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ue — Statistics">
  <p:cSld name="Content Blue — Statistics">
    <p:spTree>
      <p:nvGrpSpPr>
        <p:cNvPr id="179" name="Shape 179"/>
        <p:cNvGrpSpPr/>
        <p:nvPr/>
      </p:nvGrpSpPr>
      <p:grpSpPr>
        <a:xfrm>
          <a:off x="0" y="0"/>
          <a:ext cx="0" cy="0"/>
          <a:chOff x="0" y="0"/>
          <a:chExt cx="0" cy="0"/>
        </a:xfrm>
      </p:grpSpPr>
      <p:sp>
        <p:nvSpPr>
          <p:cNvPr id="180" name="Google Shape;180;p19"/>
          <p:cNvSpPr/>
          <p:nvPr/>
        </p:nvSpPr>
        <p:spPr>
          <a:xfrm>
            <a:off x="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19"/>
          <p:cNvSpPr txBox="1"/>
          <p:nvPr>
            <p:ph type="title"/>
          </p:nvPr>
        </p:nvSpPr>
        <p:spPr>
          <a:xfrm>
            <a:off x="457201" y="1142317"/>
            <a:ext cx="4037700" cy="390900"/>
          </a:xfrm>
          <a:prstGeom prst="rect">
            <a:avLst/>
          </a:prstGeom>
          <a:noFill/>
          <a:ln>
            <a:noFill/>
          </a:ln>
        </p:spPr>
        <p:txBody>
          <a:bodyPr anchorCtr="0" anchor="b" bIns="0" lIns="0" spcFirstLastPara="1" rIns="91425" wrap="square" tIns="45700">
            <a:normAutofit/>
          </a:bodyPr>
          <a:lstStyle>
            <a:lvl1pPr lvl="0" algn="l">
              <a:lnSpc>
                <a:spcPct val="80000"/>
              </a:lnSpc>
              <a:spcBef>
                <a:spcPts val="0"/>
              </a:spcBef>
              <a:spcAft>
                <a:spcPts val="0"/>
              </a:spcAft>
              <a:buClr>
                <a:schemeClr val="lt1"/>
              </a:buClr>
              <a:buSzPts val="2800"/>
              <a:buFont typeface="Helvetica Neue"/>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2" name="Google Shape;182;p19"/>
          <p:cNvSpPr txBox="1"/>
          <p:nvPr>
            <p:ph idx="1" type="body"/>
          </p:nvPr>
        </p:nvSpPr>
        <p:spPr>
          <a:xfrm>
            <a:off x="457201" y="1704727"/>
            <a:ext cx="4037700" cy="2838600"/>
          </a:xfrm>
          <a:prstGeom prst="rect">
            <a:avLst/>
          </a:prstGeom>
          <a:noFill/>
          <a:ln>
            <a:noFill/>
          </a:ln>
        </p:spPr>
        <p:txBody>
          <a:bodyPr anchorCtr="0" anchor="t" bIns="45700" lIns="0" spcFirstLastPara="1" rIns="91425" wrap="square" tIns="137150">
            <a:normAutofit/>
          </a:bodyPr>
          <a:lstStyle>
            <a:lvl1pPr indent="-228600" lvl="0" marL="457200" algn="l">
              <a:lnSpc>
                <a:spcPct val="110000"/>
              </a:lnSpc>
              <a:spcBef>
                <a:spcPts val="300"/>
              </a:spcBef>
              <a:spcAft>
                <a:spcPts val="0"/>
              </a:spcAft>
              <a:buClr>
                <a:schemeClr val="lt1"/>
              </a:buClr>
              <a:buSzPts val="2000"/>
              <a:buFont typeface="Arial"/>
              <a:buNone/>
              <a:defRPr>
                <a:solidFill>
                  <a:schemeClr val="lt1"/>
                </a:solidFill>
              </a:defRPr>
            </a:lvl1pPr>
            <a:lvl2pPr indent="-354330" lvl="1" marL="914400" algn="l">
              <a:lnSpc>
                <a:spcPct val="110000"/>
              </a:lnSpc>
              <a:spcBef>
                <a:spcPts val="1200"/>
              </a:spcBef>
              <a:spcAft>
                <a:spcPts val="0"/>
              </a:spcAft>
              <a:buClr>
                <a:srgbClr val="D9E9F9"/>
              </a:buClr>
              <a:buSzPts val="1980"/>
              <a:buChar char="○"/>
              <a:defRPr>
                <a:solidFill>
                  <a:schemeClr val="lt1"/>
                </a:solidFill>
              </a:defRPr>
            </a:lvl2pPr>
            <a:lvl3pPr indent="-340360" lvl="2" marL="1371600" algn="l">
              <a:lnSpc>
                <a:spcPct val="110000"/>
              </a:lnSpc>
              <a:spcBef>
                <a:spcPts val="1200"/>
              </a:spcBef>
              <a:spcAft>
                <a:spcPts val="0"/>
              </a:spcAft>
              <a:buClr>
                <a:srgbClr val="A8CAEB"/>
              </a:buClr>
              <a:buSzPts val="1760"/>
              <a:buChar char="■"/>
              <a:defRPr>
                <a:solidFill>
                  <a:schemeClr val="lt1"/>
                </a:solidFill>
              </a:defRPr>
            </a:lvl3pPr>
            <a:lvl4pPr indent="-326389" lvl="3" marL="1828800" algn="l">
              <a:lnSpc>
                <a:spcPct val="110000"/>
              </a:lnSpc>
              <a:spcBef>
                <a:spcPts val="1200"/>
              </a:spcBef>
              <a:spcAft>
                <a:spcPts val="0"/>
              </a:spcAft>
              <a:buSzPts val="1540"/>
              <a:buChar char="●"/>
              <a:defRPr>
                <a:solidFill>
                  <a:schemeClr val="lt1"/>
                </a:solidFill>
              </a:defRPr>
            </a:lvl4pPr>
            <a:lvl5pPr indent="-292100" lvl="4" marL="2286000" algn="l">
              <a:lnSpc>
                <a:spcPct val="110000"/>
              </a:lnSpc>
              <a:spcBef>
                <a:spcPts val="1200"/>
              </a:spcBef>
              <a:spcAft>
                <a:spcPts val="0"/>
              </a:spcAft>
              <a:buClr>
                <a:schemeClr val="lt1"/>
              </a:buClr>
              <a:buSzPts val="1000"/>
              <a:buChar char="○"/>
              <a:defRPr b="0" i="0" sz="1000">
                <a:solidFill>
                  <a:schemeClr val="lt1"/>
                </a:solidFill>
                <a:latin typeface="Helvetica Neue"/>
                <a:ea typeface="Helvetica Neue"/>
                <a:cs typeface="Helvetica Neue"/>
                <a:sym typeface="Helvetica Neue"/>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183" name="Google Shape;183;p19"/>
          <p:cNvSpPr txBox="1"/>
          <p:nvPr>
            <p:ph idx="11" type="ftr"/>
          </p:nvPr>
        </p:nvSpPr>
        <p:spPr>
          <a:xfrm>
            <a:off x="1027512" y="4749592"/>
            <a:ext cx="3086100" cy="138600"/>
          </a:xfrm>
          <a:prstGeom prst="rect">
            <a:avLst/>
          </a:prstGeom>
          <a:noFill/>
          <a:ln>
            <a:noFill/>
          </a:ln>
        </p:spPr>
        <p:txBody>
          <a:bodyPr anchorCtr="0" anchor="ctr" bIns="0" lIns="137150" spcFirstLastPara="1" rIns="91425" wrap="square" tIns="0">
            <a:noAutofit/>
          </a:bodyPr>
          <a:lstStyle>
            <a:lvl1pPr lvl="0" algn="l">
              <a:spcBef>
                <a:spcPts val="0"/>
              </a:spcBef>
              <a:spcAft>
                <a:spcPts val="0"/>
              </a:spcAft>
              <a:buSzPts val="1400"/>
              <a:buNone/>
              <a:defRPr>
                <a:solidFill>
                  <a:srgbClr val="D9E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9"/>
          <p:cNvSpPr txBox="1"/>
          <p:nvPr>
            <p:ph idx="12" type="sldNum"/>
          </p:nvPr>
        </p:nvSpPr>
        <p:spPr>
          <a:xfrm>
            <a:off x="8319684" y="4744980"/>
            <a:ext cx="367200" cy="138600"/>
          </a:xfrm>
          <a:prstGeom prst="rect">
            <a:avLst/>
          </a:prstGeom>
          <a:noFill/>
          <a:ln>
            <a:noFill/>
          </a:ln>
        </p:spPr>
        <p:txBody>
          <a:bodyPr anchorCtr="0" anchor="ctr" bIns="0" lIns="91425" spcFirstLastPara="1" rIns="0" wrap="square" tIns="0">
            <a:normAutofit/>
          </a:bodyPr>
          <a:lstStyle>
            <a:lvl1pPr indent="0" lvl="0" marL="0" algn="r">
              <a:spcBef>
                <a:spcPts val="0"/>
              </a:spcBef>
              <a:buNone/>
              <a:defRPr b="0" i="0" sz="900" u="none" cap="none" strike="noStrike">
                <a:solidFill>
                  <a:schemeClr val="accent1"/>
                </a:solidFill>
                <a:latin typeface="Helvetica Neue"/>
                <a:ea typeface="Helvetica Neue"/>
                <a:cs typeface="Helvetica Neue"/>
                <a:sym typeface="Helvetica Neue"/>
              </a:defRPr>
            </a:lvl1pPr>
            <a:lvl2pPr indent="0" lvl="1" marL="0" algn="r">
              <a:spcBef>
                <a:spcPts val="0"/>
              </a:spcBef>
              <a:buNone/>
              <a:defRPr b="0" i="0" sz="900" u="none" cap="none" strike="noStrike">
                <a:solidFill>
                  <a:schemeClr val="accent1"/>
                </a:solidFill>
                <a:latin typeface="Helvetica Neue"/>
                <a:ea typeface="Helvetica Neue"/>
                <a:cs typeface="Helvetica Neue"/>
                <a:sym typeface="Helvetica Neue"/>
              </a:defRPr>
            </a:lvl2pPr>
            <a:lvl3pPr indent="0" lvl="2" marL="0" algn="r">
              <a:spcBef>
                <a:spcPts val="0"/>
              </a:spcBef>
              <a:buNone/>
              <a:defRPr b="0" i="0" sz="900" u="none" cap="none" strike="noStrike">
                <a:solidFill>
                  <a:schemeClr val="accent1"/>
                </a:solidFill>
                <a:latin typeface="Helvetica Neue"/>
                <a:ea typeface="Helvetica Neue"/>
                <a:cs typeface="Helvetica Neue"/>
                <a:sym typeface="Helvetica Neue"/>
              </a:defRPr>
            </a:lvl3pPr>
            <a:lvl4pPr indent="0" lvl="3" marL="0" algn="r">
              <a:spcBef>
                <a:spcPts val="0"/>
              </a:spcBef>
              <a:buNone/>
              <a:defRPr b="0" i="0" sz="900" u="none" cap="none" strike="noStrike">
                <a:solidFill>
                  <a:schemeClr val="accent1"/>
                </a:solidFill>
                <a:latin typeface="Helvetica Neue"/>
                <a:ea typeface="Helvetica Neue"/>
                <a:cs typeface="Helvetica Neue"/>
                <a:sym typeface="Helvetica Neue"/>
              </a:defRPr>
            </a:lvl4pPr>
            <a:lvl5pPr indent="0" lvl="4" marL="0" algn="r">
              <a:spcBef>
                <a:spcPts val="0"/>
              </a:spcBef>
              <a:buNone/>
              <a:defRPr b="0" i="0" sz="900" u="none" cap="none" strike="noStrike">
                <a:solidFill>
                  <a:schemeClr val="accent1"/>
                </a:solidFill>
                <a:latin typeface="Helvetica Neue"/>
                <a:ea typeface="Helvetica Neue"/>
                <a:cs typeface="Helvetica Neue"/>
                <a:sym typeface="Helvetica Neue"/>
              </a:defRPr>
            </a:lvl5pPr>
            <a:lvl6pPr indent="0" lvl="5" marL="0" algn="r">
              <a:spcBef>
                <a:spcPts val="0"/>
              </a:spcBef>
              <a:buNone/>
              <a:defRPr b="0" i="0" sz="900" u="none" cap="none" strike="noStrike">
                <a:solidFill>
                  <a:schemeClr val="accent1"/>
                </a:solidFill>
                <a:latin typeface="Helvetica Neue"/>
                <a:ea typeface="Helvetica Neue"/>
                <a:cs typeface="Helvetica Neue"/>
                <a:sym typeface="Helvetica Neue"/>
              </a:defRPr>
            </a:lvl6pPr>
            <a:lvl7pPr indent="0" lvl="6" marL="0" algn="r">
              <a:spcBef>
                <a:spcPts val="0"/>
              </a:spcBef>
              <a:buNone/>
              <a:defRPr b="0" i="0" sz="900" u="none" cap="none" strike="noStrike">
                <a:solidFill>
                  <a:schemeClr val="accent1"/>
                </a:solidFill>
                <a:latin typeface="Helvetica Neue"/>
                <a:ea typeface="Helvetica Neue"/>
                <a:cs typeface="Helvetica Neue"/>
                <a:sym typeface="Helvetica Neue"/>
              </a:defRPr>
            </a:lvl7pPr>
            <a:lvl8pPr indent="0" lvl="7" marL="0" algn="r">
              <a:spcBef>
                <a:spcPts val="0"/>
              </a:spcBef>
              <a:buNone/>
              <a:defRPr b="0" i="0" sz="900" u="none" cap="none" strike="noStrike">
                <a:solidFill>
                  <a:schemeClr val="accent1"/>
                </a:solidFill>
                <a:latin typeface="Helvetica Neue"/>
                <a:ea typeface="Helvetica Neue"/>
                <a:cs typeface="Helvetica Neue"/>
                <a:sym typeface="Helvetica Neue"/>
              </a:defRPr>
            </a:lvl8pPr>
            <a:lvl9pPr indent="0" lvl="8" marL="0" algn="r">
              <a:spcBef>
                <a:spcPts val="0"/>
              </a:spcBef>
              <a:buNone/>
              <a:defRPr b="0" i="0" sz="900" u="none" cap="none" strike="noStrike">
                <a:solidFill>
                  <a:schemeClr val="accen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185" name="Google Shape;185;p19"/>
          <p:cNvSpPr txBox="1"/>
          <p:nvPr>
            <p:ph idx="2" type="body"/>
          </p:nvPr>
        </p:nvSpPr>
        <p:spPr>
          <a:xfrm>
            <a:off x="457200" y="819970"/>
            <a:ext cx="4037700" cy="301500"/>
          </a:xfrm>
          <a:prstGeom prst="rect">
            <a:avLst/>
          </a:prstGeom>
          <a:noFill/>
          <a:ln>
            <a:noFill/>
          </a:ln>
        </p:spPr>
        <p:txBody>
          <a:bodyPr anchorCtr="0" anchor="b" bIns="45700" lIns="0" spcFirstLastPara="1" rIns="91425" wrap="square" tIns="0">
            <a:normAutofit/>
          </a:bodyPr>
          <a:lstStyle>
            <a:lvl1pPr indent="-292100" lvl="0" marL="457200" algn="l">
              <a:lnSpc>
                <a:spcPct val="110000"/>
              </a:lnSpc>
              <a:spcBef>
                <a:spcPts val="300"/>
              </a:spcBef>
              <a:spcAft>
                <a:spcPts val="0"/>
              </a:spcAft>
              <a:buSzPts val="1000"/>
              <a:buChar char="●"/>
              <a:defRPr b="0" i="0" sz="1000" cap="none">
                <a:solidFill>
                  <a:srgbClr val="D9E9F9"/>
                </a:solidFill>
                <a:latin typeface="Helvetica Neue"/>
                <a:ea typeface="Helvetica Neue"/>
                <a:cs typeface="Helvetica Neue"/>
                <a:sym typeface="Helvetica Neue"/>
              </a:defRPr>
            </a:lvl1pPr>
            <a:lvl2pPr indent="-354330" lvl="1" marL="914400" algn="l">
              <a:lnSpc>
                <a:spcPct val="110000"/>
              </a:lnSpc>
              <a:spcBef>
                <a:spcPts val="1200"/>
              </a:spcBef>
              <a:spcAft>
                <a:spcPts val="0"/>
              </a:spcAft>
              <a:buSzPts val="1980"/>
              <a:buChar char="○"/>
              <a:defRPr/>
            </a:lvl2pPr>
            <a:lvl3pPr indent="-354330" lvl="2" marL="1371600" algn="l">
              <a:lnSpc>
                <a:spcPct val="110000"/>
              </a:lnSpc>
              <a:spcBef>
                <a:spcPts val="1200"/>
              </a:spcBef>
              <a:spcAft>
                <a:spcPts val="0"/>
              </a:spcAft>
              <a:buSzPts val="1980"/>
              <a:buChar char="■"/>
              <a:defRPr/>
            </a:lvl3pPr>
            <a:lvl4pPr indent="-354330" lvl="3" marL="1828800" algn="l">
              <a:lnSpc>
                <a:spcPct val="110000"/>
              </a:lnSpc>
              <a:spcBef>
                <a:spcPts val="1200"/>
              </a:spcBef>
              <a:spcAft>
                <a:spcPts val="0"/>
              </a:spcAft>
              <a:buSzPts val="1980"/>
              <a:buChar char="●"/>
              <a:defRPr/>
            </a:lvl4pPr>
            <a:lvl5pPr indent="-304800" lvl="4" marL="2286000" algn="l">
              <a:lnSpc>
                <a:spcPct val="110000"/>
              </a:lnSpc>
              <a:spcBef>
                <a:spcPts val="1200"/>
              </a:spcBef>
              <a:spcAft>
                <a:spcPts val="0"/>
              </a:spcAft>
              <a:buClr>
                <a:schemeClr val="accent4"/>
              </a:buClr>
              <a:buSzPts val="1200"/>
              <a:buChar char="○"/>
              <a:defRPr b="1" i="0" sz="1200" cap="none">
                <a:solidFill>
                  <a:schemeClr val="accent4"/>
                </a:solidFill>
                <a:latin typeface="Helvetica Neue"/>
                <a:ea typeface="Helvetica Neue"/>
                <a:cs typeface="Helvetica Neue"/>
                <a:sym typeface="Helvetica Neue"/>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cxnSp>
        <p:nvCxnSpPr>
          <p:cNvPr id="186" name="Google Shape;186;p19"/>
          <p:cNvCxnSpPr/>
          <p:nvPr/>
        </p:nvCxnSpPr>
        <p:spPr>
          <a:xfrm>
            <a:off x="457199" y="1704727"/>
            <a:ext cx="1371600" cy="0"/>
          </a:xfrm>
          <a:prstGeom prst="straightConnector1">
            <a:avLst/>
          </a:prstGeom>
          <a:noFill/>
          <a:ln cap="flat" cmpd="sng" w="19050">
            <a:solidFill>
              <a:schemeClr val="lt1"/>
            </a:solidFill>
            <a:prstDash val="solid"/>
            <a:miter lim="800000"/>
            <a:headEnd len="sm" w="sm" type="none"/>
            <a:tailEnd len="sm" w="sm" type="none"/>
          </a:ln>
        </p:spPr>
      </p:cxnSp>
      <p:pic>
        <p:nvPicPr>
          <p:cNvPr id="187" name="Google Shape;187;p19"/>
          <p:cNvPicPr preferRelativeResize="0"/>
          <p:nvPr/>
        </p:nvPicPr>
        <p:blipFill rotWithShape="1">
          <a:blip r:embed="rId2">
            <a:alphaModFix/>
          </a:blip>
          <a:srcRect b="0" l="0" r="0" t="0"/>
          <a:stretch/>
        </p:blipFill>
        <p:spPr>
          <a:xfrm>
            <a:off x="457200" y="4673600"/>
            <a:ext cx="571498" cy="190500"/>
          </a:xfrm>
          <a:prstGeom prst="rect">
            <a:avLst/>
          </a:prstGeom>
          <a:noFill/>
          <a:ln>
            <a:noFill/>
          </a:ln>
        </p:spPr>
      </p:pic>
      <p:cxnSp>
        <p:nvCxnSpPr>
          <p:cNvPr id="188" name="Google Shape;188;p19"/>
          <p:cNvCxnSpPr/>
          <p:nvPr/>
        </p:nvCxnSpPr>
        <p:spPr>
          <a:xfrm>
            <a:off x="5153891" y="1704727"/>
            <a:ext cx="1374900" cy="0"/>
          </a:xfrm>
          <a:prstGeom prst="straightConnector1">
            <a:avLst/>
          </a:prstGeom>
          <a:noFill/>
          <a:ln cap="flat" cmpd="sng" w="19050">
            <a:solidFill>
              <a:schemeClr val="accent3"/>
            </a:solidFill>
            <a:prstDash val="solid"/>
            <a:miter lim="800000"/>
            <a:headEnd len="sm" w="sm" type="none"/>
            <a:tailEnd len="sm" w="sm" type="none"/>
          </a:ln>
        </p:spPr>
      </p:cxnSp>
      <p:sp>
        <p:nvSpPr>
          <p:cNvPr id="189" name="Google Shape;189;p19"/>
          <p:cNvSpPr txBox="1"/>
          <p:nvPr>
            <p:ph idx="3" type="body"/>
          </p:nvPr>
        </p:nvSpPr>
        <p:spPr>
          <a:xfrm>
            <a:off x="5153891" y="1704727"/>
            <a:ext cx="3532800" cy="2838600"/>
          </a:xfrm>
          <a:prstGeom prst="rect">
            <a:avLst/>
          </a:prstGeom>
          <a:noFill/>
          <a:ln>
            <a:noFill/>
          </a:ln>
        </p:spPr>
        <p:txBody>
          <a:bodyPr anchorCtr="0" anchor="t" bIns="45700" lIns="0" spcFirstLastPara="1" rIns="91425" wrap="square" tIns="137150">
            <a:normAutofit/>
          </a:bodyPr>
          <a:lstStyle>
            <a:lvl1pPr indent="-228600" lvl="0" marL="457200" marR="0" algn="l">
              <a:lnSpc>
                <a:spcPct val="110000"/>
              </a:lnSpc>
              <a:spcBef>
                <a:spcPts val="300"/>
              </a:spcBef>
              <a:spcAft>
                <a:spcPts val="0"/>
              </a:spcAft>
              <a:buClr>
                <a:srgbClr val="004BBC"/>
              </a:buClr>
              <a:buSzPts val="2000"/>
              <a:buFont typeface="Noto Sans Symbols"/>
              <a:buNone/>
              <a:defRPr>
                <a:solidFill>
                  <a:srgbClr val="183F6A"/>
                </a:solidFill>
              </a:defRPr>
            </a:lvl1pPr>
            <a:lvl2pPr indent="-354330" lvl="1" marL="914400" marR="0" algn="l">
              <a:lnSpc>
                <a:spcPct val="110000"/>
              </a:lnSpc>
              <a:spcBef>
                <a:spcPts val="300"/>
              </a:spcBef>
              <a:spcAft>
                <a:spcPts val="0"/>
              </a:spcAft>
              <a:buClr>
                <a:srgbClr val="004BBC"/>
              </a:buClr>
              <a:buSzPts val="1980"/>
              <a:buFont typeface="Merriweather Sans"/>
              <a:buChar char="▪"/>
              <a:defRPr>
                <a:solidFill>
                  <a:srgbClr val="183F6A"/>
                </a:solidFill>
              </a:defRPr>
            </a:lvl2pPr>
            <a:lvl3pPr indent="-340360" lvl="2" marL="1371600" marR="0" algn="l">
              <a:lnSpc>
                <a:spcPct val="110000"/>
              </a:lnSpc>
              <a:spcBef>
                <a:spcPts val="300"/>
              </a:spcBef>
              <a:spcAft>
                <a:spcPts val="0"/>
              </a:spcAft>
              <a:buClr>
                <a:srgbClr val="FF5722"/>
              </a:buClr>
              <a:buSzPts val="1760"/>
              <a:buFont typeface="NTR"/>
              <a:buChar char="○"/>
              <a:defRPr>
                <a:solidFill>
                  <a:srgbClr val="183F6A"/>
                </a:solidFill>
              </a:defRPr>
            </a:lvl3pPr>
            <a:lvl4pPr indent="-326389" lvl="3" marL="1828800" marR="0" algn="l">
              <a:lnSpc>
                <a:spcPct val="110000"/>
              </a:lnSpc>
              <a:spcBef>
                <a:spcPts val="300"/>
              </a:spcBef>
              <a:spcAft>
                <a:spcPts val="0"/>
              </a:spcAft>
              <a:buClr>
                <a:srgbClr val="595959"/>
              </a:buClr>
              <a:buSzPts val="1540"/>
              <a:buFont typeface="NTR"/>
              <a:buChar char="-"/>
              <a:defRPr>
                <a:solidFill>
                  <a:srgbClr val="183F6A"/>
                </a:solidFill>
              </a:defRPr>
            </a:lvl4pPr>
            <a:lvl5pPr indent="-228600" lvl="4" marL="2286000" marR="0" algn="l">
              <a:lnSpc>
                <a:spcPct val="110000"/>
              </a:lnSpc>
              <a:spcBef>
                <a:spcPts val="600"/>
              </a:spcBef>
              <a:spcAft>
                <a:spcPts val="0"/>
              </a:spcAft>
              <a:buClr>
                <a:srgbClr val="183F6A"/>
              </a:buClr>
              <a:buSzPts val="1000"/>
              <a:buFont typeface="Arial"/>
              <a:buNone/>
              <a:defRPr b="0" i="0" sz="1000">
                <a:solidFill>
                  <a:srgbClr val="183F6A"/>
                </a:solidFill>
                <a:latin typeface="Helvetica Neue"/>
                <a:ea typeface="Helvetica Neue"/>
                <a:cs typeface="Helvetica Neue"/>
                <a:sym typeface="Helvetica Neu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190" name="Google Shape;190;p19"/>
          <p:cNvSpPr txBox="1"/>
          <p:nvPr>
            <p:ph idx="4" type="body"/>
          </p:nvPr>
        </p:nvSpPr>
        <p:spPr>
          <a:xfrm>
            <a:off x="5154613" y="1146546"/>
            <a:ext cx="3532200" cy="433500"/>
          </a:xfrm>
          <a:prstGeom prst="rect">
            <a:avLst/>
          </a:prstGeom>
          <a:noFill/>
          <a:ln>
            <a:noFill/>
          </a:ln>
        </p:spPr>
        <p:txBody>
          <a:bodyPr anchorCtr="0" anchor="b" bIns="45700" lIns="0" spcFirstLastPara="1" rIns="91425" wrap="square" tIns="0">
            <a:normAutofit/>
          </a:bodyPr>
          <a:lstStyle>
            <a:lvl1pPr indent="-228600" lvl="0" marL="457200" algn="l">
              <a:lnSpc>
                <a:spcPct val="80000"/>
              </a:lnSpc>
              <a:spcBef>
                <a:spcPts val="0"/>
              </a:spcBef>
              <a:spcAft>
                <a:spcPts val="0"/>
              </a:spcAft>
              <a:buSzPts val="2800"/>
              <a:buNone/>
              <a:defRPr b="0" i="0" sz="2800">
                <a:solidFill>
                  <a:srgbClr val="183F6A"/>
                </a:solidFill>
                <a:latin typeface="Helvetica Neue"/>
                <a:ea typeface="Helvetica Neue"/>
                <a:cs typeface="Helvetica Neue"/>
                <a:sym typeface="Helvetica Neue"/>
              </a:defRPr>
            </a:lvl1pPr>
            <a:lvl2pPr indent="-354330" lvl="1" marL="914400" algn="l">
              <a:lnSpc>
                <a:spcPct val="110000"/>
              </a:lnSpc>
              <a:spcBef>
                <a:spcPts val="1200"/>
              </a:spcBef>
              <a:spcAft>
                <a:spcPts val="0"/>
              </a:spcAft>
              <a:buSzPts val="1980"/>
              <a:buChar char="○"/>
              <a:defRPr/>
            </a:lvl2pPr>
            <a:lvl3pPr indent="-354330" lvl="2" marL="1371600" algn="l">
              <a:lnSpc>
                <a:spcPct val="110000"/>
              </a:lnSpc>
              <a:spcBef>
                <a:spcPts val="1200"/>
              </a:spcBef>
              <a:spcAft>
                <a:spcPts val="0"/>
              </a:spcAft>
              <a:buSzPts val="1980"/>
              <a:buChar char="■"/>
              <a:defRPr/>
            </a:lvl3pPr>
            <a:lvl4pPr indent="-354330" lvl="3" marL="1828800" algn="l">
              <a:lnSpc>
                <a:spcPct val="110000"/>
              </a:lnSpc>
              <a:spcBef>
                <a:spcPts val="1200"/>
              </a:spcBef>
              <a:spcAft>
                <a:spcPts val="0"/>
              </a:spcAft>
              <a:buSzPts val="1980"/>
              <a:buChar char="●"/>
              <a:defRPr/>
            </a:lvl4pPr>
            <a:lvl5pPr indent="-342900" lvl="4" marL="2286000" algn="l">
              <a:lnSpc>
                <a:spcPct val="110000"/>
              </a:lnSpc>
              <a:spcBef>
                <a:spcPts val="1200"/>
              </a:spcBef>
              <a:spcAft>
                <a:spcPts val="0"/>
              </a:spcAft>
              <a:buClr>
                <a:schemeClr val="accent1"/>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20" name="Shape 20"/>
        <p:cNvGrpSpPr/>
        <p:nvPr/>
      </p:nvGrpSpPr>
      <p:grpSpPr>
        <a:xfrm>
          <a:off x="0" y="0"/>
          <a:ext cx="0" cy="0"/>
          <a:chOff x="0" y="0"/>
          <a:chExt cx="0" cy="0"/>
        </a:xfrm>
      </p:grpSpPr>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22" name="Google Shape;22;p3"/>
          <p:cNvGrpSpPr/>
          <p:nvPr/>
        </p:nvGrpSpPr>
        <p:grpSpPr>
          <a:xfrm>
            <a:off x="795597" y="546169"/>
            <a:ext cx="1483426" cy="478179"/>
            <a:chOff x="4600559" y="2947987"/>
            <a:chExt cx="2987165" cy="962906"/>
          </a:xfrm>
        </p:grpSpPr>
        <p:sp>
          <p:nvSpPr>
            <p:cNvPr id="23" name="Google Shape;23;p3"/>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4" name="Google Shape;24;p3"/>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5" name="Google Shape;25;p3"/>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6" name="Google Shape;26;p3"/>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pic>
        <p:nvPicPr>
          <p:cNvPr id="27" name="Google Shape;27;p3"/>
          <p:cNvPicPr preferRelativeResize="0"/>
          <p:nvPr/>
        </p:nvPicPr>
        <p:blipFill>
          <a:blip r:embed="rId2">
            <a:alphaModFix/>
          </a:blip>
          <a:stretch>
            <a:fillRect/>
          </a:stretch>
        </p:blipFill>
        <p:spPr>
          <a:xfrm>
            <a:off x="3490904" y="0"/>
            <a:ext cx="5653096" cy="5143500"/>
          </a:xfrm>
          <a:prstGeom prst="rect">
            <a:avLst/>
          </a:prstGeom>
          <a:noFill/>
          <a:ln>
            <a:noFill/>
          </a:ln>
        </p:spPr>
      </p:pic>
      <p:sp>
        <p:nvSpPr>
          <p:cNvPr id="28" name="Google Shape;28;p3"/>
          <p:cNvSpPr txBox="1"/>
          <p:nvPr>
            <p:ph type="title"/>
          </p:nvPr>
        </p:nvSpPr>
        <p:spPr>
          <a:xfrm>
            <a:off x="690075" y="1454650"/>
            <a:ext cx="6021600" cy="1510500"/>
          </a:xfrm>
          <a:prstGeom prst="rect">
            <a:avLst/>
          </a:prstGeom>
        </p:spPr>
        <p:txBody>
          <a:bodyPr anchorCtr="0" anchor="t" bIns="91425" lIns="91425" spcFirstLastPara="1" rIns="91425" wrap="square" tIns="91425">
            <a:spAutoFit/>
          </a:bodyPr>
          <a:lstStyle>
            <a:lvl1pPr lvl="0" rtl="0">
              <a:lnSpc>
                <a:spcPct val="80000"/>
              </a:lnSpc>
              <a:spcBef>
                <a:spcPts val="0"/>
              </a:spcBef>
              <a:spcAft>
                <a:spcPts val="0"/>
              </a:spcAft>
              <a:buClr>
                <a:srgbClr val="5B6060"/>
              </a:buClr>
              <a:buSzPts val="6000"/>
              <a:buFont typeface="Jost ExtraBold"/>
              <a:buNone/>
              <a:defRPr sz="6000">
                <a:solidFill>
                  <a:srgbClr val="5B6060"/>
                </a:solidFill>
                <a:latin typeface="Jost ExtraBold"/>
                <a:ea typeface="Jost ExtraBold"/>
                <a:cs typeface="Jost ExtraBold"/>
                <a:sym typeface="Jost ExtraBold"/>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9" name="Google Shape;29;p3"/>
          <p:cNvSpPr txBox="1"/>
          <p:nvPr>
            <p:ph idx="1" type="subTitle"/>
          </p:nvPr>
        </p:nvSpPr>
        <p:spPr>
          <a:xfrm>
            <a:off x="723400" y="3051925"/>
            <a:ext cx="5090100" cy="3465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D6434F"/>
              </a:buClr>
              <a:buSzPts val="1700"/>
              <a:buFont typeface="Jost"/>
              <a:buNone/>
              <a:defRPr b="1" sz="170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reak" type="secHead">
  <p:cSld name="SECTION_HEADER">
    <p:bg>
      <p:bgPr>
        <a:solidFill>
          <a:srgbClr val="3CB4D9"/>
        </a:solidFill>
      </p:bgPr>
    </p:bg>
    <p:spTree>
      <p:nvGrpSpPr>
        <p:cNvPr id="30" name="Shape 30"/>
        <p:cNvGrpSpPr/>
        <p:nvPr/>
      </p:nvGrpSpPr>
      <p:grpSpPr>
        <a:xfrm>
          <a:off x="0" y="0"/>
          <a:ext cx="0" cy="0"/>
          <a:chOff x="0" y="0"/>
          <a:chExt cx="0" cy="0"/>
        </a:xfrm>
      </p:grpSpPr>
      <p:pic>
        <p:nvPicPr>
          <p:cNvPr id="31" name="Google Shape;31;p4"/>
          <p:cNvPicPr preferRelativeResize="0"/>
          <p:nvPr/>
        </p:nvPicPr>
        <p:blipFill>
          <a:blip r:embed="rId2">
            <a:alphaModFix/>
          </a:blip>
          <a:stretch>
            <a:fillRect/>
          </a:stretch>
        </p:blipFill>
        <p:spPr>
          <a:xfrm>
            <a:off x="0" y="0"/>
            <a:ext cx="9144019" cy="5143500"/>
          </a:xfrm>
          <a:prstGeom prst="rect">
            <a:avLst/>
          </a:prstGeom>
          <a:noFill/>
          <a:ln>
            <a:noFill/>
          </a:ln>
        </p:spPr>
      </p:pic>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3" name="Google Shape;33;p4"/>
          <p:cNvSpPr txBox="1"/>
          <p:nvPr>
            <p:ph type="title"/>
          </p:nvPr>
        </p:nvSpPr>
        <p:spPr>
          <a:xfrm>
            <a:off x="1667100" y="1649650"/>
            <a:ext cx="5809800" cy="1372500"/>
          </a:xfrm>
          <a:prstGeom prst="rect">
            <a:avLst/>
          </a:prstGeom>
        </p:spPr>
        <p:txBody>
          <a:bodyPr anchorCtr="0" anchor="ctr" bIns="91425" lIns="91425" spcFirstLastPara="1" rIns="91425" wrap="square" tIns="91425">
            <a:spAutoFit/>
          </a:bodyPr>
          <a:lstStyle>
            <a:lvl1pPr lvl="0" rtl="0" algn="ctr">
              <a:lnSpc>
                <a:spcPct val="80000"/>
              </a:lnSpc>
              <a:spcBef>
                <a:spcPts val="0"/>
              </a:spcBef>
              <a:spcAft>
                <a:spcPts val="0"/>
              </a:spcAft>
              <a:buClr>
                <a:srgbClr val="363336"/>
              </a:buClr>
              <a:buSzPts val="5000"/>
              <a:buNone/>
              <a:defRPr sz="5000">
                <a:solidFill>
                  <a:srgbClr val="363336"/>
                </a:solidFill>
              </a:defRPr>
            </a:lvl1pPr>
            <a:lvl2pPr lvl="1"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2pPr>
            <a:lvl3pPr lvl="2"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3pPr>
            <a:lvl4pPr lvl="3"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4pPr>
            <a:lvl5pPr lvl="4"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5pPr>
            <a:lvl6pPr lvl="5"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6pPr>
            <a:lvl7pPr lvl="6"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7pPr>
            <a:lvl8pPr lvl="7"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8pPr>
            <a:lvl9pPr lvl="8" rtl="0" algn="ctr">
              <a:lnSpc>
                <a:spcPct val="80000"/>
              </a:lnSpc>
              <a:spcBef>
                <a:spcPts val="0"/>
              </a:spcBef>
              <a:spcAft>
                <a:spcPts val="0"/>
              </a:spcAft>
              <a:buSzPts val="5000"/>
              <a:buFont typeface="Jost ExtraBold"/>
              <a:buNone/>
              <a:defRPr sz="5000">
                <a:latin typeface="Jost ExtraBold"/>
                <a:ea typeface="Jost ExtraBold"/>
                <a:cs typeface="Jost ExtraBold"/>
                <a:sym typeface="Jost ExtraBold"/>
              </a:defRPr>
            </a:lvl9pPr>
          </a:lstStyle>
          <a:p/>
        </p:txBody>
      </p:sp>
      <p:grpSp>
        <p:nvGrpSpPr>
          <p:cNvPr id="34" name="Google Shape;34;p4"/>
          <p:cNvGrpSpPr/>
          <p:nvPr/>
        </p:nvGrpSpPr>
        <p:grpSpPr>
          <a:xfrm>
            <a:off x="8165784" y="201294"/>
            <a:ext cx="797274" cy="257000"/>
            <a:chOff x="4600559" y="2947987"/>
            <a:chExt cx="2987165" cy="962906"/>
          </a:xfrm>
        </p:grpSpPr>
        <p:sp>
          <p:nvSpPr>
            <p:cNvPr id="35" name="Google Shape;35;p4"/>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6" name="Google Shape;36;p4"/>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7" name="Google Shape;37;p4"/>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8" name="Google Shape;38;p4"/>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5"/>
          <p:cNvSpPr txBox="1"/>
          <p:nvPr>
            <p:ph type="title"/>
          </p:nvPr>
        </p:nvSpPr>
        <p:spPr>
          <a:xfrm>
            <a:off x="442850" y="412875"/>
            <a:ext cx="75069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5"/>
          <p:cNvSpPr txBox="1"/>
          <p:nvPr>
            <p:ph idx="1" type="body"/>
          </p:nvPr>
        </p:nvSpPr>
        <p:spPr>
          <a:xfrm>
            <a:off x="321125" y="1377000"/>
            <a:ext cx="8235000" cy="31722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a:lvl1pPr>
            <a:lvl2pPr indent="-292100" lvl="1" marL="914400">
              <a:spcBef>
                <a:spcPts val="0"/>
              </a:spcBef>
              <a:spcAft>
                <a:spcPts val="0"/>
              </a:spcAft>
              <a:buSzPts val="1000"/>
              <a:buChar char="○"/>
              <a:defRPr/>
            </a:lvl2pPr>
            <a:lvl3pPr indent="-254000" lvl="2" marL="1371600">
              <a:spcBef>
                <a:spcPts val="0"/>
              </a:spcBef>
              <a:spcAft>
                <a:spcPts val="0"/>
              </a:spcAft>
              <a:buSzPts val="400"/>
              <a:buChar char="■"/>
              <a:defRPr/>
            </a:lvl3pPr>
            <a:lvl4pPr indent="-285750" lvl="3" marL="1828800">
              <a:spcBef>
                <a:spcPts val="0"/>
              </a:spcBef>
              <a:spcAft>
                <a:spcPts val="0"/>
              </a:spcAft>
              <a:buSzPts val="900"/>
              <a:buChar char="●"/>
              <a:defRPr/>
            </a:lvl4pPr>
            <a:lvl5pPr indent="-292100" lvl="4" marL="2286000">
              <a:spcBef>
                <a:spcPts val="0"/>
              </a:spcBef>
              <a:spcAft>
                <a:spcPts val="0"/>
              </a:spcAft>
              <a:buSzPts val="1000"/>
              <a:buChar char="○"/>
              <a:defRPr/>
            </a:lvl5pPr>
            <a:lvl6pPr indent="-254000" lvl="5" marL="2743200">
              <a:spcBef>
                <a:spcPts val="0"/>
              </a:spcBef>
              <a:spcAft>
                <a:spcPts val="0"/>
              </a:spcAft>
              <a:buSzPts val="400"/>
              <a:buChar char="■"/>
              <a:defRPr/>
            </a:lvl6pPr>
            <a:lvl7pPr indent="-285750" lvl="6" marL="3200400">
              <a:spcBef>
                <a:spcPts val="0"/>
              </a:spcBef>
              <a:spcAft>
                <a:spcPts val="0"/>
              </a:spcAft>
              <a:buSzPts val="900"/>
              <a:buChar char="●"/>
              <a:defRPr/>
            </a:lvl7pPr>
            <a:lvl8pPr indent="-292100" lvl="7" marL="3657600">
              <a:spcBef>
                <a:spcPts val="0"/>
              </a:spcBef>
              <a:spcAft>
                <a:spcPts val="0"/>
              </a:spcAft>
              <a:buSzPts val="1000"/>
              <a:buChar char="○"/>
              <a:defRPr/>
            </a:lvl8pPr>
            <a:lvl9pPr indent="-254000" lvl="8" marL="4114800">
              <a:spcBef>
                <a:spcPts val="0"/>
              </a:spcBef>
              <a:spcAft>
                <a:spcPts val="0"/>
              </a:spcAft>
              <a:buSzPts val="400"/>
              <a:buChar char="■"/>
              <a:defRPr/>
            </a:lvl9pPr>
          </a:lstStyle>
          <a:p/>
        </p:txBody>
      </p:sp>
      <p:sp>
        <p:nvSpPr>
          <p:cNvPr id="42" name="Google Shape;4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43" name="Google Shape;43;p5"/>
          <p:cNvGrpSpPr/>
          <p:nvPr/>
        </p:nvGrpSpPr>
        <p:grpSpPr>
          <a:xfrm>
            <a:off x="8165784" y="201294"/>
            <a:ext cx="797274" cy="257000"/>
            <a:chOff x="4600559" y="2947987"/>
            <a:chExt cx="2987165" cy="962906"/>
          </a:xfrm>
        </p:grpSpPr>
        <p:sp>
          <p:nvSpPr>
            <p:cNvPr id="44" name="Google Shape;44;p5"/>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5" name="Google Shape;45;p5"/>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6" name="Google Shape;46;p5"/>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7" name="Google Shape;47;p5"/>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cxnSp>
        <p:nvCxnSpPr>
          <p:cNvPr id="48" name="Google Shape;48;p5"/>
          <p:cNvCxnSpPr/>
          <p:nvPr/>
        </p:nvCxnSpPr>
        <p:spPr>
          <a:xfrm>
            <a:off x="519950" y="1018900"/>
            <a:ext cx="1198200" cy="0"/>
          </a:xfrm>
          <a:prstGeom prst="straightConnector1">
            <a:avLst/>
          </a:prstGeom>
          <a:noFill/>
          <a:ln cap="flat" cmpd="sng" w="28575">
            <a:solidFill>
              <a:srgbClr val="3CB4D9"/>
            </a:solidFill>
            <a:prstDash val="solid"/>
            <a:round/>
            <a:headEnd len="med" w="med" type="none"/>
            <a:tailEnd len="med" w="med" type="none"/>
          </a:ln>
        </p:spPr>
      </p:cxnSp>
      <p:sp>
        <p:nvSpPr>
          <p:cNvPr id="49" name="Google Shape;49;p5"/>
          <p:cNvSpPr txBox="1"/>
          <p:nvPr>
            <p:ph idx="2" type="subTitle"/>
          </p:nvPr>
        </p:nvSpPr>
        <p:spPr>
          <a:xfrm>
            <a:off x="442850" y="234900"/>
            <a:ext cx="7506900" cy="257100"/>
          </a:xfrm>
          <a:prstGeom prst="rect">
            <a:avLst/>
          </a:prstGeom>
        </p:spPr>
        <p:txBody>
          <a:bodyPr anchorCtr="0" anchor="t" bIns="91425" lIns="91425" spcFirstLastPara="1" rIns="91425" wrap="square" tIns="91425">
            <a:noAutofit/>
          </a:bodyPr>
          <a:lstStyle>
            <a:lvl1pPr lvl="0">
              <a:spcBef>
                <a:spcPts val="0"/>
              </a:spcBef>
              <a:spcAft>
                <a:spcPts val="0"/>
              </a:spcAft>
              <a:buSzPts val="1050"/>
              <a:buFont typeface="Jost"/>
              <a:buNone/>
              <a:defRPr b="1" sz="1050">
                <a:solidFill>
                  <a:srgbClr val="D6434F"/>
                </a:solidFill>
                <a:latin typeface="Jost"/>
                <a:ea typeface="Jost"/>
                <a:cs typeface="Jost"/>
                <a:sym typeface="Jost"/>
              </a:defRPr>
            </a:lvl1pPr>
            <a:lvl2pPr lvl="1">
              <a:spcBef>
                <a:spcPts val="0"/>
              </a:spcBef>
              <a:spcAft>
                <a:spcPts val="0"/>
              </a:spcAft>
              <a:buSzPts val="1000"/>
              <a:buNone/>
              <a:defRPr/>
            </a:lvl2pPr>
            <a:lvl3pPr lvl="2">
              <a:spcBef>
                <a:spcPts val="0"/>
              </a:spcBef>
              <a:spcAft>
                <a:spcPts val="0"/>
              </a:spcAft>
              <a:buSzPts val="400"/>
              <a:buNone/>
              <a:defRPr/>
            </a:lvl3pPr>
            <a:lvl4pPr lvl="3">
              <a:spcBef>
                <a:spcPts val="0"/>
              </a:spcBef>
              <a:spcAft>
                <a:spcPts val="0"/>
              </a:spcAft>
              <a:buSzPts val="900"/>
              <a:buNone/>
              <a:defRPr/>
            </a:lvl4pPr>
            <a:lvl5pPr lvl="4">
              <a:spcBef>
                <a:spcPts val="0"/>
              </a:spcBef>
              <a:spcAft>
                <a:spcPts val="0"/>
              </a:spcAft>
              <a:buSzPts val="1000"/>
              <a:buNone/>
              <a:defRPr/>
            </a:lvl5pPr>
            <a:lvl6pPr lvl="5">
              <a:spcBef>
                <a:spcPts val="0"/>
              </a:spcBef>
              <a:spcAft>
                <a:spcPts val="0"/>
              </a:spcAft>
              <a:buSzPts val="400"/>
              <a:buNone/>
              <a:defRPr/>
            </a:lvl6pPr>
            <a:lvl7pPr lvl="6">
              <a:spcBef>
                <a:spcPts val="0"/>
              </a:spcBef>
              <a:spcAft>
                <a:spcPts val="0"/>
              </a:spcAft>
              <a:buSzPts val="900"/>
              <a:buNone/>
              <a:defRPr/>
            </a:lvl7pPr>
            <a:lvl8pPr lvl="7">
              <a:spcBef>
                <a:spcPts val="0"/>
              </a:spcBef>
              <a:spcAft>
                <a:spcPts val="0"/>
              </a:spcAft>
              <a:buSzPts val="1000"/>
              <a:buNone/>
              <a:defRPr/>
            </a:lvl8pPr>
            <a:lvl9pPr lvl="8">
              <a:spcBef>
                <a:spcPts val="0"/>
              </a:spcBef>
              <a:spcAft>
                <a:spcPts val="0"/>
              </a:spcAft>
              <a:buSzPts val="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p:cSld name="TITLE_AND_BODY_4">
    <p:spTree>
      <p:nvGrpSpPr>
        <p:cNvPr id="50" name="Shape 50"/>
        <p:cNvGrpSpPr/>
        <p:nvPr/>
      </p:nvGrpSpPr>
      <p:grpSpPr>
        <a:xfrm>
          <a:off x="0" y="0"/>
          <a:ext cx="0" cy="0"/>
          <a:chOff x="0" y="0"/>
          <a:chExt cx="0" cy="0"/>
        </a:xfrm>
      </p:grpSpPr>
      <p:sp>
        <p:nvSpPr>
          <p:cNvPr id="51" name="Google Shape;51;p6"/>
          <p:cNvSpPr txBox="1"/>
          <p:nvPr>
            <p:ph type="title"/>
          </p:nvPr>
        </p:nvSpPr>
        <p:spPr>
          <a:xfrm>
            <a:off x="442850" y="412875"/>
            <a:ext cx="7506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53" name="Google Shape;53;p6"/>
          <p:cNvGrpSpPr/>
          <p:nvPr/>
        </p:nvGrpSpPr>
        <p:grpSpPr>
          <a:xfrm>
            <a:off x="8165784" y="201294"/>
            <a:ext cx="797274" cy="257000"/>
            <a:chOff x="4600559" y="2947987"/>
            <a:chExt cx="2987165" cy="962906"/>
          </a:xfrm>
        </p:grpSpPr>
        <p:sp>
          <p:nvSpPr>
            <p:cNvPr id="54" name="Google Shape;54;p6"/>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5" name="Google Shape;55;p6"/>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6" name="Google Shape;56;p6"/>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7" name="Google Shape;57;p6"/>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cxnSp>
        <p:nvCxnSpPr>
          <p:cNvPr id="58" name="Google Shape;58;p6"/>
          <p:cNvCxnSpPr/>
          <p:nvPr/>
        </p:nvCxnSpPr>
        <p:spPr>
          <a:xfrm>
            <a:off x="519950" y="1018900"/>
            <a:ext cx="1198200" cy="0"/>
          </a:xfrm>
          <a:prstGeom prst="straightConnector1">
            <a:avLst/>
          </a:prstGeom>
          <a:noFill/>
          <a:ln cap="flat" cmpd="sng" w="28575">
            <a:solidFill>
              <a:srgbClr val="3CB4D9"/>
            </a:solidFill>
            <a:prstDash val="solid"/>
            <a:round/>
            <a:headEnd len="med" w="med" type="none"/>
            <a:tailEnd len="med" w="med" type="none"/>
          </a:ln>
        </p:spPr>
      </p:cxnSp>
      <p:sp>
        <p:nvSpPr>
          <p:cNvPr id="59" name="Google Shape;59;p6"/>
          <p:cNvSpPr txBox="1"/>
          <p:nvPr>
            <p:ph idx="1" type="subTitle"/>
          </p:nvPr>
        </p:nvSpPr>
        <p:spPr>
          <a:xfrm>
            <a:off x="442850" y="234900"/>
            <a:ext cx="7506900" cy="257100"/>
          </a:xfrm>
          <a:prstGeom prst="rect">
            <a:avLst/>
          </a:prstGeom>
        </p:spPr>
        <p:txBody>
          <a:bodyPr anchorCtr="0" anchor="t" bIns="91425" lIns="91425" spcFirstLastPara="1" rIns="91425" wrap="square" tIns="91425">
            <a:noAutofit/>
          </a:bodyPr>
          <a:lstStyle>
            <a:lvl1pPr lvl="0" rtl="0">
              <a:spcBef>
                <a:spcPts val="0"/>
              </a:spcBef>
              <a:spcAft>
                <a:spcPts val="0"/>
              </a:spcAft>
              <a:buSzPts val="1050"/>
              <a:buFont typeface="Jost"/>
              <a:buNone/>
              <a:defRPr b="1" sz="105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side bar">
  <p:cSld name="TITLE_AND_BODY_3">
    <p:spTree>
      <p:nvGrpSpPr>
        <p:cNvPr id="60" name="Shape 60"/>
        <p:cNvGrpSpPr/>
        <p:nvPr/>
      </p:nvGrpSpPr>
      <p:grpSpPr>
        <a:xfrm>
          <a:off x="0" y="0"/>
          <a:ext cx="0" cy="0"/>
          <a:chOff x="0" y="0"/>
          <a:chExt cx="0" cy="0"/>
        </a:xfrm>
      </p:grpSpPr>
      <p:sp>
        <p:nvSpPr>
          <p:cNvPr id="61" name="Google Shape;61;p7"/>
          <p:cNvSpPr/>
          <p:nvPr/>
        </p:nvSpPr>
        <p:spPr>
          <a:xfrm>
            <a:off x="6259100" y="2800"/>
            <a:ext cx="2884800" cy="5143500"/>
          </a:xfrm>
          <a:prstGeom prst="rect">
            <a:avLst/>
          </a:prstGeom>
          <a:solidFill>
            <a:srgbClr val="5B60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5B6060"/>
              </a:solidFill>
            </a:endParaRPr>
          </a:p>
        </p:txBody>
      </p:sp>
      <p:sp>
        <p:nvSpPr>
          <p:cNvPr id="62" name="Google Shape;62;p7"/>
          <p:cNvSpPr txBox="1"/>
          <p:nvPr>
            <p:ph type="title"/>
          </p:nvPr>
        </p:nvSpPr>
        <p:spPr>
          <a:xfrm>
            <a:off x="442850" y="412875"/>
            <a:ext cx="7506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64" name="Google Shape;64;p7"/>
          <p:cNvGrpSpPr/>
          <p:nvPr/>
        </p:nvGrpSpPr>
        <p:grpSpPr>
          <a:xfrm>
            <a:off x="8165784" y="201294"/>
            <a:ext cx="797274" cy="257000"/>
            <a:chOff x="4600559" y="2947987"/>
            <a:chExt cx="2987165" cy="962906"/>
          </a:xfrm>
        </p:grpSpPr>
        <p:sp>
          <p:nvSpPr>
            <p:cNvPr id="65" name="Google Shape;65;p7"/>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6" name="Google Shape;66;p7"/>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7" name="Google Shape;67;p7"/>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8" name="Google Shape;68;p7"/>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cxnSp>
        <p:nvCxnSpPr>
          <p:cNvPr id="69" name="Google Shape;69;p7"/>
          <p:cNvCxnSpPr/>
          <p:nvPr/>
        </p:nvCxnSpPr>
        <p:spPr>
          <a:xfrm>
            <a:off x="519950" y="1018900"/>
            <a:ext cx="1198200" cy="0"/>
          </a:xfrm>
          <a:prstGeom prst="straightConnector1">
            <a:avLst/>
          </a:prstGeom>
          <a:noFill/>
          <a:ln cap="flat" cmpd="sng" w="28575">
            <a:solidFill>
              <a:srgbClr val="3CB4D9"/>
            </a:solidFill>
            <a:prstDash val="solid"/>
            <a:round/>
            <a:headEnd len="med" w="med" type="none"/>
            <a:tailEnd len="med" w="med" type="none"/>
          </a:ln>
        </p:spPr>
      </p:cxnSp>
      <p:sp>
        <p:nvSpPr>
          <p:cNvPr id="70" name="Google Shape;70;p7"/>
          <p:cNvSpPr txBox="1"/>
          <p:nvPr>
            <p:ph idx="1" type="subTitle"/>
          </p:nvPr>
        </p:nvSpPr>
        <p:spPr>
          <a:xfrm>
            <a:off x="442850" y="234900"/>
            <a:ext cx="7506900" cy="257100"/>
          </a:xfrm>
          <a:prstGeom prst="rect">
            <a:avLst/>
          </a:prstGeom>
        </p:spPr>
        <p:txBody>
          <a:bodyPr anchorCtr="0" anchor="t" bIns="91425" lIns="91425" spcFirstLastPara="1" rIns="91425" wrap="square" tIns="91425">
            <a:noAutofit/>
          </a:bodyPr>
          <a:lstStyle>
            <a:lvl1pPr lvl="0" rtl="0">
              <a:spcBef>
                <a:spcPts val="0"/>
              </a:spcBef>
              <a:spcAft>
                <a:spcPts val="0"/>
              </a:spcAft>
              <a:buSzPts val="1050"/>
              <a:buFont typeface="Jost"/>
              <a:buNone/>
              <a:defRPr b="1" sz="105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71" name="Google Shape;71;p7"/>
          <p:cNvSpPr txBox="1"/>
          <p:nvPr>
            <p:ph idx="2" type="body"/>
          </p:nvPr>
        </p:nvSpPr>
        <p:spPr>
          <a:xfrm>
            <a:off x="6543975" y="843475"/>
            <a:ext cx="2352000" cy="3819900"/>
          </a:xfrm>
          <a:prstGeom prst="rect">
            <a:avLst/>
          </a:prstGeom>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a:solidFill>
                  <a:schemeClr val="lt1"/>
                </a:solidFill>
              </a:defRPr>
            </a:lvl1pPr>
            <a:lvl2pPr indent="-292100" lvl="1" marL="914400" rtl="0">
              <a:spcBef>
                <a:spcPts val="0"/>
              </a:spcBef>
              <a:spcAft>
                <a:spcPts val="0"/>
              </a:spcAft>
              <a:buClr>
                <a:schemeClr val="lt1"/>
              </a:buClr>
              <a:buSzPts val="1000"/>
              <a:buChar char="○"/>
              <a:defRPr>
                <a:solidFill>
                  <a:schemeClr val="lt1"/>
                </a:solidFill>
              </a:defRPr>
            </a:lvl2pPr>
            <a:lvl3pPr indent="-254000" lvl="2" marL="1371600" rtl="0">
              <a:spcBef>
                <a:spcPts val="0"/>
              </a:spcBef>
              <a:spcAft>
                <a:spcPts val="0"/>
              </a:spcAft>
              <a:buClr>
                <a:schemeClr val="lt1"/>
              </a:buClr>
              <a:buSzPts val="400"/>
              <a:buChar char="■"/>
              <a:defRPr>
                <a:solidFill>
                  <a:schemeClr val="lt1"/>
                </a:solidFill>
              </a:defRPr>
            </a:lvl3pPr>
            <a:lvl4pPr indent="-285750" lvl="3" marL="1828800" rtl="0">
              <a:spcBef>
                <a:spcPts val="0"/>
              </a:spcBef>
              <a:spcAft>
                <a:spcPts val="0"/>
              </a:spcAft>
              <a:buClr>
                <a:schemeClr val="lt1"/>
              </a:buClr>
              <a:buSzPts val="900"/>
              <a:buChar char="●"/>
              <a:defRPr>
                <a:solidFill>
                  <a:schemeClr val="lt1"/>
                </a:solidFill>
              </a:defRPr>
            </a:lvl4pPr>
            <a:lvl5pPr indent="-292100" lvl="4" marL="2286000" rtl="0">
              <a:spcBef>
                <a:spcPts val="0"/>
              </a:spcBef>
              <a:spcAft>
                <a:spcPts val="0"/>
              </a:spcAft>
              <a:buClr>
                <a:schemeClr val="lt1"/>
              </a:buClr>
              <a:buSzPts val="1000"/>
              <a:buChar char="○"/>
              <a:defRPr>
                <a:solidFill>
                  <a:schemeClr val="lt1"/>
                </a:solidFill>
              </a:defRPr>
            </a:lvl5pPr>
            <a:lvl6pPr indent="-254000" lvl="5" marL="2743200" rtl="0">
              <a:spcBef>
                <a:spcPts val="0"/>
              </a:spcBef>
              <a:spcAft>
                <a:spcPts val="0"/>
              </a:spcAft>
              <a:buClr>
                <a:schemeClr val="lt1"/>
              </a:buClr>
              <a:buSzPts val="400"/>
              <a:buChar char="■"/>
              <a:defRPr>
                <a:solidFill>
                  <a:schemeClr val="lt1"/>
                </a:solidFill>
              </a:defRPr>
            </a:lvl6pPr>
            <a:lvl7pPr indent="-285750" lvl="6" marL="3200400" rtl="0">
              <a:spcBef>
                <a:spcPts val="0"/>
              </a:spcBef>
              <a:spcAft>
                <a:spcPts val="0"/>
              </a:spcAft>
              <a:buClr>
                <a:schemeClr val="lt1"/>
              </a:buClr>
              <a:buSzPts val="900"/>
              <a:buChar char="●"/>
              <a:defRPr>
                <a:solidFill>
                  <a:schemeClr val="lt1"/>
                </a:solidFill>
              </a:defRPr>
            </a:lvl7pPr>
            <a:lvl8pPr indent="-292100" lvl="7" marL="3657600" rtl="0">
              <a:spcBef>
                <a:spcPts val="0"/>
              </a:spcBef>
              <a:spcAft>
                <a:spcPts val="0"/>
              </a:spcAft>
              <a:buClr>
                <a:schemeClr val="lt1"/>
              </a:buClr>
              <a:buSzPts val="1000"/>
              <a:buChar char="○"/>
              <a:defRPr>
                <a:solidFill>
                  <a:schemeClr val="lt1"/>
                </a:solidFill>
              </a:defRPr>
            </a:lvl8pPr>
            <a:lvl9pPr indent="-254000" lvl="8" marL="4114800" rtl="0">
              <a:spcBef>
                <a:spcPts val="0"/>
              </a:spcBef>
              <a:spcAft>
                <a:spcPts val="0"/>
              </a:spcAft>
              <a:buClr>
                <a:schemeClr val="lt1"/>
              </a:buClr>
              <a:buSzPts val="400"/>
              <a:buChar char="■"/>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oxes">
  <p:cSld name="TITLE_AND_BODY_2">
    <p:spTree>
      <p:nvGrpSpPr>
        <p:cNvPr id="72" name="Shape 72"/>
        <p:cNvGrpSpPr/>
        <p:nvPr/>
      </p:nvGrpSpPr>
      <p:grpSpPr>
        <a:xfrm>
          <a:off x="0" y="0"/>
          <a:ext cx="0" cy="0"/>
          <a:chOff x="0" y="0"/>
          <a:chExt cx="0" cy="0"/>
        </a:xfrm>
      </p:grpSpPr>
      <p:pic>
        <p:nvPicPr>
          <p:cNvPr id="73" name="Google Shape;73;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74" name="Google Shape;74;p8"/>
          <p:cNvSpPr txBox="1"/>
          <p:nvPr>
            <p:ph type="title"/>
          </p:nvPr>
        </p:nvSpPr>
        <p:spPr>
          <a:xfrm>
            <a:off x="442850" y="412875"/>
            <a:ext cx="7506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76" name="Google Shape;76;p8"/>
          <p:cNvGrpSpPr/>
          <p:nvPr/>
        </p:nvGrpSpPr>
        <p:grpSpPr>
          <a:xfrm>
            <a:off x="8165784" y="201294"/>
            <a:ext cx="797274" cy="257000"/>
            <a:chOff x="4600559" y="2947987"/>
            <a:chExt cx="2987165" cy="962906"/>
          </a:xfrm>
        </p:grpSpPr>
        <p:sp>
          <p:nvSpPr>
            <p:cNvPr id="77" name="Google Shape;77;p8"/>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78" name="Google Shape;78;p8"/>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79" name="Google Shape;79;p8"/>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80" name="Google Shape;80;p8"/>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cxnSp>
        <p:nvCxnSpPr>
          <p:cNvPr id="81" name="Google Shape;81;p8"/>
          <p:cNvCxnSpPr/>
          <p:nvPr/>
        </p:nvCxnSpPr>
        <p:spPr>
          <a:xfrm>
            <a:off x="519950" y="1018900"/>
            <a:ext cx="1198200" cy="0"/>
          </a:xfrm>
          <a:prstGeom prst="straightConnector1">
            <a:avLst/>
          </a:prstGeom>
          <a:noFill/>
          <a:ln cap="flat" cmpd="sng" w="28575">
            <a:solidFill>
              <a:srgbClr val="3CB4D9"/>
            </a:solidFill>
            <a:prstDash val="solid"/>
            <a:round/>
            <a:headEnd len="med" w="med" type="none"/>
            <a:tailEnd len="med" w="med" type="none"/>
          </a:ln>
        </p:spPr>
      </p:cxnSp>
      <p:sp>
        <p:nvSpPr>
          <p:cNvPr id="82" name="Google Shape;82;p8"/>
          <p:cNvSpPr txBox="1"/>
          <p:nvPr>
            <p:ph idx="1" type="subTitle"/>
          </p:nvPr>
        </p:nvSpPr>
        <p:spPr>
          <a:xfrm>
            <a:off x="442850" y="234900"/>
            <a:ext cx="7506900" cy="257100"/>
          </a:xfrm>
          <a:prstGeom prst="rect">
            <a:avLst/>
          </a:prstGeom>
        </p:spPr>
        <p:txBody>
          <a:bodyPr anchorCtr="0" anchor="t" bIns="91425" lIns="91425" spcFirstLastPara="1" rIns="91425" wrap="square" tIns="91425">
            <a:noAutofit/>
          </a:bodyPr>
          <a:lstStyle>
            <a:lvl1pPr lvl="0" rtl="0">
              <a:spcBef>
                <a:spcPts val="0"/>
              </a:spcBef>
              <a:spcAft>
                <a:spcPts val="0"/>
              </a:spcAft>
              <a:buSzPts val="1050"/>
              <a:buFont typeface="Jost"/>
              <a:buNone/>
              <a:defRPr b="1" sz="105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grpSp>
        <p:nvGrpSpPr>
          <p:cNvPr id="83" name="Google Shape;83;p8"/>
          <p:cNvGrpSpPr/>
          <p:nvPr/>
        </p:nvGrpSpPr>
        <p:grpSpPr>
          <a:xfrm>
            <a:off x="912375" y="1475250"/>
            <a:ext cx="2256300" cy="2754000"/>
            <a:chOff x="912375" y="1572475"/>
            <a:chExt cx="2256300" cy="2754000"/>
          </a:xfrm>
        </p:grpSpPr>
        <p:sp>
          <p:nvSpPr>
            <p:cNvPr id="84" name="Google Shape;84;p8"/>
            <p:cNvSpPr/>
            <p:nvPr/>
          </p:nvSpPr>
          <p:spPr>
            <a:xfrm>
              <a:off x="912375" y="1572475"/>
              <a:ext cx="2256300" cy="2754000"/>
            </a:xfrm>
            <a:prstGeom prst="roundRect">
              <a:avLst>
                <a:gd fmla="val 8437" name="adj"/>
              </a:avLst>
            </a:prstGeom>
            <a:solidFill>
              <a:srgbClr val="3CB4D9"/>
            </a:solidFill>
            <a:ln>
              <a:noFill/>
            </a:ln>
            <a:effectLst>
              <a:outerShdw blurRad="285750" rotWithShape="0" algn="bl">
                <a:srgbClr val="000000">
                  <a:alpha val="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 name="Google Shape;85;p8"/>
            <p:cNvSpPr/>
            <p:nvPr/>
          </p:nvSpPr>
          <p:spPr>
            <a:xfrm>
              <a:off x="912375" y="2527375"/>
              <a:ext cx="2256300" cy="1799100"/>
            </a:xfrm>
            <a:prstGeom prst="roundRect">
              <a:avLst>
                <a:gd fmla="val 843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8"/>
            <p:cNvSpPr/>
            <p:nvPr/>
          </p:nvSpPr>
          <p:spPr>
            <a:xfrm>
              <a:off x="912375" y="1830975"/>
              <a:ext cx="2256300" cy="17991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7" name="Google Shape;87;p8"/>
          <p:cNvGrpSpPr/>
          <p:nvPr/>
        </p:nvGrpSpPr>
        <p:grpSpPr>
          <a:xfrm>
            <a:off x="3443850" y="1475250"/>
            <a:ext cx="2256300" cy="2754000"/>
            <a:chOff x="912375" y="1572475"/>
            <a:chExt cx="2256300" cy="2754000"/>
          </a:xfrm>
        </p:grpSpPr>
        <p:sp>
          <p:nvSpPr>
            <p:cNvPr id="88" name="Google Shape;88;p8"/>
            <p:cNvSpPr/>
            <p:nvPr/>
          </p:nvSpPr>
          <p:spPr>
            <a:xfrm>
              <a:off x="912375" y="1572475"/>
              <a:ext cx="2256300" cy="2754000"/>
            </a:xfrm>
            <a:prstGeom prst="roundRect">
              <a:avLst>
                <a:gd fmla="val 8437" name="adj"/>
              </a:avLst>
            </a:prstGeom>
            <a:solidFill>
              <a:srgbClr val="3CB4D9"/>
            </a:solidFill>
            <a:ln>
              <a:noFill/>
            </a:ln>
            <a:effectLst>
              <a:outerShdw blurRad="285750" rotWithShape="0" algn="bl">
                <a:srgbClr val="000000">
                  <a:alpha val="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 name="Google Shape;89;p8"/>
            <p:cNvSpPr/>
            <p:nvPr/>
          </p:nvSpPr>
          <p:spPr>
            <a:xfrm>
              <a:off x="912375" y="2527375"/>
              <a:ext cx="2256300" cy="1799100"/>
            </a:xfrm>
            <a:prstGeom prst="roundRect">
              <a:avLst>
                <a:gd fmla="val 843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8"/>
            <p:cNvSpPr/>
            <p:nvPr/>
          </p:nvSpPr>
          <p:spPr>
            <a:xfrm>
              <a:off x="912375" y="1830975"/>
              <a:ext cx="2256300" cy="17991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1" name="Google Shape;91;p8"/>
          <p:cNvGrpSpPr/>
          <p:nvPr/>
        </p:nvGrpSpPr>
        <p:grpSpPr>
          <a:xfrm>
            <a:off x="5975325" y="1475250"/>
            <a:ext cx="2256300" cy="2754000"/>
            <a:chOff x="912375" y="1572475"/>
            <a:chExt cx="2256300" cy="2754000"/>
          </a:xfrm>
        </p:grpSpPr>
        <p:sp>
          <p:nvSpPr>
            <p:cNvPr id="92" name="Google Shape;92;p8"/>
            <p:cNvSpPr/>
            <p:nvPr/>
          </p:nvSpPr>
          <p:spPr>
            <a:xfrm>
              <a:off x="912375" y="1572475"/>
              <a:ext cx="2256300" cy="2754000"/>
            </a:xfrm>
            <a:prstGeom prst="roundRect">
              <a:avLst>
                <a:gd fmla="val 8437" name="adj"/>
              </a:avLst>
            </a:prstGeom>
            <a:solidFill>
              <a:srgbClr val="3CB4D9"/>
            </a:solidFill>
            <a:ln>
              <a:noFill/>
            </a:ln>
            <a:effectLst>
              <a:outerShdw blurRad="285750" rotWithShape="0" algn="bl">
                <a:srgbClr val="000000">
                  <a:alpha val="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8"/>
            <p:cNvSpPr/>
            <p:nvPr/>
          </p:nvSpPr>
          <p:spPr>
            <a:xfrm>
              <a:off x="912375" y="2527375"/>
              <a:ext cx="2256300" cy="1799100"/>
            </a:xfrm>
            <a:prstGeom prst="roundRect">
              <a:avLst>
                <a:gd fmla="val 843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8"/>
            <p:cNvSpPr/>
            <p:nvPr/>
          </p:nvSpPr>
          <p:spPr>
            <a:xfrm>
              <a:off x="912375" y="1830975"/>
              <a:ext cx="2256300" cy="17991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5" name="Google Shape;95;p8"/>
          <p:cNvSpPr txBox="1"/>
          <p:nvPr>
            <p:ph idx="2" type="subTitle"/>
          </p:nvPr>
        </p:nvSpPr>
        <p:spPr>
          <a:xfrm>
            <a:off x="1055575" y="1842875"/>
            <a:ext cx="1967700" cy="3264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Font typeface="Jost"/>
              <a:buNone/>
              <a:defRPr b="1" sz="180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96" name="Google Shape;96;p8"/>
          <p:cNvSpPr txBox="1"/>
          <p:nvPr>
            <p:ph idx="3" type="body"/>
          </p:nvPr>
        </p:nvSpPr>
        <p:spPr>
          <a:xfrm>
            <a:off x="1057775" y="2229300"/>
            <a:ext cx="1967700" cy="1725600"/>
          </a:xfrm>
          <a:prstGeom prst="rect">
            <a:avLst/>
          </a:prstGeom>
        </p:spPr>
        <p:txBody>
          <a:bodyPr anchorCtr="0" anchor="t" bIns="91425" lIns="91425" spcFirstLastPara="1" rIns="91425" wrap="square" tIns="91425">
            <a:normAutofit/>
          </a:bodyPr>
          <a:lstStyle>
            <a:lvl1pPr indent="-254000" lvl="0" marL="457200" rtl="0">
              <a:spcBef>
                <a:spcPts val="0"/>
              </a:spcBef>
              <a:spcAft>
                <a:spcPts val="0"/>
              </a:spcAft>
              <a:buSzPts val="400"/>
              <a:buChar char="●"/>
              <a:defRPr sz="1000"/>
            </a:lvl1pPr>
            <a:lvl2pPr indent="-292100" lvl="1" marL="914400" rtl="0">
              <a:spcBef>
                <a:spcPts val="0"/>
              </a:spcBef>
              <a:spcAft>
                <a:spcPts val="0"/>
              </a:spcAft>
              <a:buSzPts val="1000"/>
              <a:buChar char="○"/>
              <a:defRPr/>
            </a:lvl2pPr>
            <a:lvl3pPr indent="-254000" lvl="2" marL="1371600" rtl="0">
              <a:spcBef>
                <a:spcPts val="0"/>
              </a:spcBef>
              <a:spcAft>
                <a:spcPts val="0"/>
              </a:spcAft>
              <a:buSzPts val="400"/>
              <a:buChar char="■"/>
              <a:defRPr/>
            </a:lvl3pPr>
            <a:lvl4pPr indent="-285750" lvl="3" marL="1828800" rtl="0">
              <a:spcBef>
                <a:spcPts val="0"/>
              </a:spcBef>
              <a:spcAft>
                <a:spcPts val="0"/>
              </a:spcAft>
              <a:buSzPts val="900"/>
              <a:buChar char="●"/>
              <a:defRPr/>
            </a:lvl4pPr>
            <a:lvl5pPr indent="-292100" lvl="4" marL="2286000" rtl="0">
              <a:spcBef>
                <a:spcPts val="0"/>
              </a:spcBef>
              <a:spcAft>
                <a:spcPts val="0"/>
              </a:spcAft>
              <a:buSzPts val="1000"/>
              <a:buChar char="○"/>
              <a:defRPr/>
            </a:lvl5pPr>
            <a:lvl6pPr indent="-254000" lvl="5" marL="2743200" rtl="0">
              <a:spcBef>
                <a:spcPts val="0"/>
              </a:spcBef>
              <a:spcAft>
                <a:spcPts val="0"/>
              </a:spcAft>
              <a:buSzPts val="400"/>
              <a:buChar char="■"/>
              <a:defRPr/>
            </a:lvl6pPr>
            <a:lvl7pPr indent="-285750" lvl="6" marL="3200400" rtl="0">
              <a:spcBef>
                <a:spcPts val="0"/>
              </a:spcBef>
              <a:spcAft>
                <a:spcPts val="0"/>
              </a:spcAft>
              <a:buSzPts val="900"/>
              <a:buChar char="●"/>
              <a:defRPr/>
            </a:lvl7pPr>
            <a:lvl8pPr indent="-292100" lvl="7" marL="3657600" rtl="0">
              <a:spcBef>
                <a:spcPts val="0"/>
              </a:spcBef>
              <a:spcAft>
                <a:spcPts val="0"/>
              </a:spcAft>
              <a:buSzPts val="1000"/>
              <a:buChar char="○"/>
              <a:defRPr/>
            </a:lvl8pPr>
            <a:lvl9pPr indent="-254000" lvl="8" marL="4114800" rtl="0">
              <a:spcBef>
                <a:spcPts val="0"/>
              </a:spcBef>
              <a:spcAft>
                <a:spcPts val="0"/>
              </a:spcAft>
              <a:buSzPts val="400"/>
              <a:buChar char="■"/>
              <a:defRPr/>
            </a:lvl9pPr>
          </a:lstStyle>
          <a:p/>
        </p:txBody>
      </p:sp>
      <p:sp>
        <p:nvSpPr>
          <p:cNvPr id="97" name="Google Shape;97;p8"/>
          <p:cNvSpPr txBox="1"/>
          <p:nvPr>
            <p:ph idx="4" type="subTitle"/>
          </p:nvPr>
        </p:nvSpPr>
        <p:spPr>
          <a:xfrm>
            <a:off x="3587050" y="1842863"/>
            <a:ext cx="1967700" cy="3264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Font typeface="Jost"/>
              <a:buNone/>
              <a:defRPr b="1" sz="180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98" name="Google Shape;98;p8"/>
          <p:cNvSpPr txBox="1"/>
          <p:nvPr>
            <p:ph idx="5" type="body"/>
          </p:nvPr>
        </p:nvSpPr>
        <p:spPr>
          <a:xfrm>
            <a:off x="3589250" y="2229288"/>
            <a:ext cx="1967700" cy="1725600"/>
          </a:xfrm>
          <a:prstGeom prst="rect">
            <a:avLst/>
          </a:prstGeom>
        </p:spPr>
        <p:txBody>
          <a:bodyPr anchorCtr="0" anchor="t" bIns="91425" lIns="91425" spcFirstLastPara="1" rIns="91425" wrap="square" tIns="91425">
            <a:normAutofit/>
          </a:bodyPr>
          <a:lstStyle>
            <a:lvl1pPr indent="-254000" lvl="0" marL="457200" rtl="0">
              <a:spcBef>
                <a:spcPts val="0"/>
              </a:spcBef>
              <a:spcAft>
                <a:spcPts val="0"/>
              </a:spcAft>
              <a:buSzPts val="400"/>
              <a:buChar char="●"/>
              <a:defRPr sz="1000"/>
            </a:lvl1pPr>
            <a:lvl2pPr indent="-292100" lvl="1" marL="914400" rtl="0">
              <a:spcBef>
                <a:spcPts val="0"/>
              </a:spcBef>
              <a:spcAft>
                <a:spcPts val="0"/>
              </a:spcAft>
              <a:buSzPts val="1000"/>
              <a:buChar char="○"/>
              <a:defRPr/>
            </a:lvl2pPr>
            <a:lvl3pPr indent="-254000" lvl="2" marL="1371600" rtl="0">
              <a:spcBef>
                <a:spcPts val="0"/>
              </a:spcBef>
              <a:spcAft>
                <a:spcPts val="0"/>
              </a:spcAft>
              <a:buSzPts val="400"/>
              <a:buChar char="■"/>
              <a:defRPr/>
            </a:lvl3pPr>
            <a:lvl4pPr indent="-285750" lvl="3" marL="1828800" rtl="0">
              <a:spcBef>
                <a:spcPts val="0"/>
              </a:spcBef>
              <a:spcAft>
                <a:spcPts val="0"/>
              </a:spcAft>
              <a:buSzPts val="900"/>
              <a:buChar char="●"/>
              <a:defRPr/>
            </a:lvl4pPr>
            <a:lvl5pPr indent="-292100" lvl="4" marL="2286000" rtl="0">
              <a:spcBef>
                <a:spcPts val="0"/>
              </a:spcBef>
              <a:spcAft>
                <a:spcPts val="0"/>
              </a:spcAft>
              <a:buSzPts val="1000"/>
              <a:buChar char="○"/>
              <a:defRPr/>
            </a:lvl5pPr>
            <a:lvl6pPr indent="-254000" lvl="5" marL="2743200" rtl="0">
              <a:spcBef>
                <a:spcPts val="0"/>
              </a:spcBef>
              <a:spcAft>
                <a:spcPts val="0"/>
              </a:spcAft>
              <a:buSzPts val="400"/>
              <a:buChar char="■"/>
              <a:defRPr/>
            </a:lvl6pPr>
            <a:lvl7pPr indent="-285750" lvl="6" marL="3200400" rtl="0">
              <a:spcBef>
                <a:spcPts val="0"/>
              </a:spcBef>
              <a:spcAft>
                <a:spcPts val="0"/>
              </a:spcAft>
              <a:buSzPts val="900"/>
              <a:buChar char="●"/>
              <a:defRPr/>
            </a:lvl7pPr>
            <a:lvl8pPr indent="-292100" lvl="7" marL="3657600" rtl="0">
              <a:spcBef>
                <a:spcPts val="0"/>
              </a:spcBef>
              <a:spcAft>
                <a:spcPts val="0"/>
              </a:spcAft>
              <a:buSzPts val="1000"/>
              <a:buChar char="○"/>
              <a:defRPr/>
            </a:lvl8pPr>
            <a:lvl9pPr indent="-254000" lvl="8" marL="4114800" rtl="0">
              <a:spcBef>
                <a:spcPts val="0"/>
              </a:spcBef>
              <a:spcAft>
                <a:spcPts val="0"/>
              </a:spcAft>
              <a:buSzPts val="400"/>
              <a:buChar char="■"/>
              <a:defRPr/>
            </a:lvl9pPr>
          </a:lstStyle>
          <a:p/>
        </p:txBody>
      </p:sp>
      <p:sp>
        <p:nvSpPr>
          <p:cNvPr id="99" name="Google Shape;99;p8"/>
          <p:cNvSpPr txBox="1"/>
          <p:nvPr>
            <p:ph idx="6" type="subTitle"/>
          </p:nvPr>
        </p:nvSpPr>
        <p:spPr>
          <a:xfrm>
            <a:off x="6118525" y="1842875"/>
            <a:ext cx="1967700" cy="3264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Font typeface="Jost"/>
              <a:buNone/>
              <a:defRPr b="1" sz="180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100" name="Google Shape;100;p8"/>
          <p:cNvSpPr txBox="1"/>
          <p:nvPr>
            <p:ph idx="7" type="body"/>
          </p:nvPr>
        </p:nvSpPr>
        <p:spPr>
          <a:xfrm>
            <a:off x="6120725" y="2229300"/>
            <a:ext cx="1967700" cy="1725600"/>
          </a:xfrm>
          <a:prstGeom prst="rect">
            <a:avLst/>
          </a:prstGeom>
        </p:spPr>
        <p:txBody>
          <a:bodyPr anchorCtr="0" anchor="t" bIns="91425" lIns="91425" spcFirstLastPara="1" rIns="91425" wrap="square" tIns="91425">
            <a:normAutofit/>
          </a:bodyPr>
          <a:lstStyle>
            <a:lvl1pPr indent="-254000" lvl="0" marL="457200" rtl="0">
              <a:spcBef>
                <a:spcPts val="0"/>
              </a:spcBef>
              <a:spcAft>
                <a:spcPts val="0"/>
              </a:spcAft>
              <a:buSzPts val="400"/>
              <a:buChar char="●"/>
              <a:defRPr sz="1000"/>
            </a:lvl1pPr>
            <a:lvl2pPr indent="-292100" lvl="1" marL="914400" rtl="0">
              <a:spcBef>
                <a:spcPts val="0"/>
              </a:spcBef>
              <a:spcAft>
                <a:spcPts val="0"/>
              </a:spcAft>
              <a:buSzPts val="1000"/>
              <a:buChar char="○"/>
              <a:defRPr/>
            </a:lvl2pPr>
            <a:lvl3pPr indent="-254000" lvl="2" marL="1371600" rtl="0">
              <a:spcBef>
                <a:spcPts val="0"/>
              </a:spcBef>
              <a:spcAft>
                <a:spcPts val="0"/>
              </a:spcAft>
              <a:buSzPts val="400"/>
              <a:buChar char="■"/>
              <a:defRPr/>
            </a:lvl3pPr>
            <a:lvl4pPr indent="-285750" lvl="3" marL="1828800" rtl="0">
              <a:spcBef>
                <a:spcPts val="0"/>
              </a:spcBef>
              <a:spcAft>
                <a:spcPts val="0"/>
              </a:spcAft>
              <a:buSzPts val="900"/>
              <a:buChar char="●"/>
              <a:defRPr/>
            </a:lvl4pPr>
            <a:lvl5pPr indent="-292100" lvl="4" marL="2286000" rtl="0">
              <a:spcBef>
                <a:spcPts val="0"/>
              </a:spcBef>
              <a:spcAft>
                <a:spcPts val="0"/>
              </a:spcAft>
              <a:buSzPts val="1000"/>
              <a:buChar char="○"/>
              <a:defRPr/>
            </a:lvl5pPr>
            <a:lvl6pPr indent="-254000" lvl="5" marL="2743200" rtl="0">
              <a:spcBef>
                <a:spcPts val="0"/>
              </a:spcBef>
              <a:spcAft>
                <a:spcPts val="0"/>
              </a:spcAft>
              <a:buSzPts val="400"/>
              <a:buChar char="■"/>
              <a:defRPr/>
            </a:lvl6pPr>
            <a:lvl7pPr indent="-285750" lvl="6" marL="3200400" rtl="0">
              <a:spcBef>
                <a:spcPts val="0"/>
              </a:spcBef>
              <a:spcAft>
                <a:spcPts val="0"/>
              </a:spcAft>
              <a:buSzPts val="900"/>
              <a:buChar char="●"/>
              <a:defRPr/>
            </a:lvl7pPr>
            <a:lvl8pPr indent="-292100" lvl="7" marL="3657600" rtl="0">
              <a:spcBef>
                <a:spcPts val="0"/>
              </a:spcBef>
              <a:spcAft>
                <a:spcPts val="0"/>
              </a:spcAft>
              <a:buSzPts val="1000"/>
              <a:buChar char="○"/>
              <a:defRPr/>
            </a:lvl8pPr>
            <a:lvl9pPr indent="-254000" lvl="8" marL="4114800" rtl="0">
              <a:spcBef>
                <a:spcPts val="0"/>
              </a:spcBef>
              <a:spcAft>
                <a:spcPts val="0"/>
              </a:spcAft>
              <a:buSzPts val="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TITLE_AND_BODY_1">
    <p:spTree>
      <p:nvGrpSpPr>
        <p:cNvPr id="101" name="Shape 101"/>
        <p:cNvGrpSpPr/>
        <p:nvPr/>
      </p:nvGrpSpPr>
      <p:grpSpPr>
        <a:xfrm>
          <a:off x="0" y="0"/>
          <a:ext cx="0" cy="0"/>
          <a:chOff x="0" y="0"/>
          <a:chExt cx="0" cy="0"/>
        </a:xfrm>
      </p:grpSpPr>
      <p:sp>
        <p:nvSpPr>
          <p:cNvPr id="102" name="Google Shape;102;p9"/>
          <p:cNvSpPr txBox="1"/>
          <p:nvPr>
            <p:ph type="title"/>
          </p:nvPr>
        </p:nvSpPr>
        <p:spPr>
          <a:xfrm>
            <a:off x="442850" y="412875"/>
            <a:ext cx="7506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 name="Google Shape;10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grpSp>
        <p:nvGrpSpPr>
          <p:cNvPr id="104" name="Google Shape;104;p9"/>
          <p:cNvGrpSpPr/>
          <p:nvPr/>
        </p:nvGrpSpPr>
        <p:grpSpPr>
          <a:xfrm>
            <a:off x="8165784" y="201294"/>
            <a:ext cx="797274" cy="257000"/>
            <a:chOff x="4600559" y="2947987"/>
            <a:chExt cx="2987165" cy="962906"/>
          </a:xfrm>
        </p:grpSpPr>
        <p:sp>
          <p:nvSpPr>
            <p:cNvPr id="105" name="Google Shape;105;p9"/>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6" name="Google Shape;106;p9"/>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7" name="Google Shape;107;p9"/>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8" name="Google Shape;108;p9"/>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cxnSp>
        <p:nvCxnSpPr>
          <p:cNvPr id="109" name="Google Shape;109;p9"/>
          <p:cNvCxnSpPr/>
          <p:nvPr/>
        </p:nvCxnSpPr>
        <p:spPr>
          <a:xfrm>
            <a:off x="519950" y="1018900"/>
            <a:ext cx="1198200" cy="0"/>
          </a:xfrm>
          <a:prstGeom prst="straightConnector1">
            <a:avLst/>
          </a:prstGeom>
          <a:noFill/>
          <a:ln cap="flat" cmpd="sng" w="28575">
            <a:solidFill>
              <a:srgbClr val="3CB4D9"/>
            </a:solidFill>
            <a:prstDash val="solid"/>
            <a:round/>
            <a:headEnd len="med" w="med" type="none"/>
            <a:tailEnd len="med" w="med" type="none"/>
          </a:ln>
        </p:spPr>
      </p:cxnSp>
      <p:sp>
        <p:nvSpPr>
          <p:cNvPr id="110" name="Google Shape;110;p9"/>
          <p:cNvSpPr txBox="1"/>
          <p:nvPr>
            <p:ph idx="1" type="subTitle"/>
          </p:nvPr>
        </p:nvSpPr>
        <p:spPr>
          <a:xfrm>
            <a:off x="442850" y="234900"/>
            <a:ext cx="7506900" cy="257100"/>
          </a:xfrm>
          <a:prstGeom prst="rect">
            <a:avLst/>
          </a:prstGeom>
        </p:spPr>
        <p:txBody>
          <a:bodyPr anchorCtr="0" anchor="t" bIns="91425" lIns="91425" spcFirstLastPara="1" rIns="91425" wrap="square" tIns="91425">
            <a:noAutofit/>
          </a:bodyPr>
          <a:lstStyle>
            <a:lvl1pPr lvl="0" rtl="0">
              <a:spcBef>
                <a:spcPts val="0"/>
              </a:spcBef>
              <a:spcAft>
                <a:spcPts val="0"/>
              </a:spcAft>
              <a:buSzPts val="1050"/>
              <a:buFont typeface="Jost"/>
              <a:buNone/>
              <a:defRPr b="1" sz="1050">
                <a:solidFill>
                  <a:srgbClr val="D6434F"/>
                </a:solidFill>
                <a:latin typeface="Jost"/>
                <a:ea typeface="Jost"/>
                <a:cs typeface="Jost"/>
                <a:sym typeface="Jost"/>
              </a:defRPr>
            </a:lvl1pPr>
            <a:lvl2pPr lvl="1" rtl="0">
              <a:spcBef>
                <a:spcPts val="0"/>
              </a:spcBef>
              <a:spcAft>
                <a:spcPts val="0"/>
              </a:spcAft>
              <a:buSzPts val="1000"/>
              <a:buNone/>
              <a:defRPr/>
            </a:lvl2pPr>
            <a:lvl3pPr lvl="2" rtl="0">
              <a:spcBef>
                <a:spcPts val="0"/>
              </a:spcBef>
              <a:spcAft>
                <a:spcPts val="0"/>
              </a:spcAft>
              <a:buSzPts val="400"/>
              <a:buNone/>
              <a:defRPr/>
            </a:lvl3pPr>
            <a:lvl4pPr lvl="3" rtl="0">
              <a:spcBef>
                <a:spcPts val="0"/>
              </a:spcBef>
              <a:spcAft>
                <a:spcPts val="0"/>
              </a:spcAft>
              <a:buSzPts val="900"/>
              <a:buNone/>
              <a:defRPr/>
            </a:lvl4pPr>
            <a:lvl5pPr lvl="4" rtl="0">
              <a:spcBef>
                <a:spcPts val="0"/>
              </a:spcBef>
              <a:spcAft>
                <a:spcPts val="0"/>
              </a:spcAft>
              <a:buSzPts val="1000"/>
              <a:buNone/>
              <a:defRPr/>
            </a:lvl5pPr>
            <a:lvl6pPr lvl="5" rtl="0">
              <a:spcBef>
                <a:spcPts val="0"/>
              </a:spcBef>
              <a:spcAft>
                <a:spcPts val="0"/>
              </a:spcAft>
              <a:buSzPts val="400"/>
              <a:buNone/>
              <a:defRPr/>
            </a:lvl6pPr>
            <a:lvl7pPr lvl="6" rtl="0">
              <a:spcBef>
                <a:spcPts val="0"/>
              </a:spcBef>
              <a:spcAft>
                <a:spcPts val="0"/>
              </a:spcAft>
              <a:buSzPts val="900"/>
              <a:buNone/>
              <a:defRPr/>
            </a:lvl7pPr>
            <a:lvl8pPr lvl="7" rtl="0">
              <a:spcBef>
                <a:spcPts val="0"/>
              </a:spcBef>
              <a:spcAft>
                <a:spcPts val="0"/>
              </a:spcAft>
              <a:buSzPts val="1000"/>
              <a:buNone/>
              <a:defRPr/>
            </a:lvl8pPr>
            <a:lvl9pPr lvl="8" rtl="0">
              <a:spcBef>
                <a:spcPts val="0"/>
              </a:spcBef>
              <a:spcAft>
                <a:spcPts val="0"/>
              </a:spcAft>
              <a:buSzPts val="400"/>
              <a:buNone/>
              <a:defRPr/>
            </a:lvl9pPr>
          </a:lstStyle>
          <a:p/>
        </p:txBody>
      </p:sp>
      <p:sp>
        <p:nvSpPr>
          <p:cNvPr id="111" name="Google Shape;111;p9"/>
          <p:cNvSpPr/>
          <p:nvPr/>
        </p:nvSpPr>
        <p:spPr>
          <a:xfrm>
            <a:off x="533975" y="1510275"/>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 name="Google Shape;112;p9"/>
          <p:cNvSpPr/>
          <p:nvPr/>
        </p:nvSpPr>
        <p:spPr>
          <a:xfrm>
            <a:off x="2194738" y="1510275"/>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9"/>
          <p:cNvSpPr/>
          <p:nvPr/>
        </p:nvSpPr>
        <p:spPr>
          <a:xfrm>
            <a:off x="5516263" y="1510275"/>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9"/>
          <p:cNvSpPr/>
          <p:nvPr/>
        </p:nvSpPr>
        <p:spPr>
          <a:xfrm>
            <a:off x="3855500" y="1510275"/>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9"/>
          <p:cNvSpPr/>
          <p:nvPr/>
        </p:nvSpPr>
        <p:spPr>
          <a:xfrm>
            <a:off x="7177025" y="1510275"/>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9"/>
          <p:cNvSpPr/>
          <p:nvPr/>
        </p:nvSpPr>
        <p:spPr>
          <a:xfrm>
            <a:off x="533975" y="3239350"/>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9"/>
          <p:cNvSpPr/>
          <p:nvPr/>
        </p:nvSpPr>
        <p:spPr>
          <a:xfrm>
            <a:off x="2194738" y="3239350"/>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9"/>
          <p:cNvSpPr/>
          <p:nvPr/>
        </p:nvSpPr>
        <p:spPr>
          <a:xfrm>
            <a:off x="5516263" y="3239350"/>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9"/>
          <p:cNvSpPr/>
          <p:nvPr/>
        </p:nvSpPr>
        <p:spPr>
          <a:xfrm>
            <a:off x="3855500" y="3239350"/>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9"/>
          <p:cNvSpPr/>
          <p:nvPr/>
        </p:nvSpPr>
        <p:spPr>
          <a:xfrm>
            <a:off x="7177025" y="3239350"/>
            <a:ext cx="1443600" cy="144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p:cSld name="BIG_NUMBER">
    <p:spTree>
      <p:nvGrpSpPr>
        <p:cNvPr id="121" name="Shape 121"/>
        <p:cNvGrpSpPr/>
        <p:nvPr/>
      </p:nvGrpSpPr>
      <p:grpSpPr>
        <a:xfrm>
          <a:off x="0" y="0"/>
          <a:ext cx="0" cy="0"/>
          <a:chOff x="0" y="0"/>
          <a:chExt cx="0" cy="0"/>
        </a:xfrm>
      </p:grpSpPr>
      <p:pic>
        <p:nvPicPr>
          <p:cNvPr id="122" name="Google Shape;122;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3" name="Google Shape;123;p10"/>
          <p:cNvSpPr txBox="1"/>
          <p:nvPr>
            <p:ph hasCustomPrompt="1" type="title"/>
          </p:nvPr>
        </p:nvSpPr>
        <p:spPr>
          <a:xfrm>
            <a:off x="3474450" y="1283675"/>
            <a:ext cx="2195100" cy="10365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D6434F"/>
              </a:buClr>
              <a:buSzPts val="6000"/>
              <a:buNone/>
              <a:defRPr sz="6000">
                <a:solidFill>
                  <a:srgbClr val="D6434F"/>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4" name="Google Shape;124;p10"/>
          <p:cNvSpPr txBox="1"/>
          <p:nvPr>
            <p:ph idx="1" type="body"/>
          </p:nvPr>
        </p:nvSpPr>
        <p:spPr>
          <a:xfrm>
            <a:off x="2551800" y="2141825"/>
            <a:ext cx="4040400" cy="1300800"/>
          </a:xfrm>
          <a:prstGeom prst="rect">
            <a:avLst/>
          </a:prstGeom>
        </p:spPr>
        <p:txBody>
          <a:bodyPr anchorCtr="0" anchor="t" bIns="91425" lIns="91425" spcFirstLastPara="1" rIns="91425" wrap="square" tIns="91425">
            <a:normAutofit/>
          </a:bodyPr>
          <a:lstStyle>
            <a:lvl1pPr indent="-304800" lvl="0" marL="457200" algn="ctr">
              <a:spcBef>
                <a:spcPts val="0"/>
              </a:spcBef>
              <a:spcAft>
                <a:spcPts val="0"/>
              </a:spcAft>
              <a:buSzPts val="1200"/>
              <a:buChar char="●"/>
              <a:defRPr sz="1800"/>
            </a:lvl1pPr>
            <a:lvl2pPr indent="-311150" lvl="1" marL="914400" algn="ctr">
              <a:spcBef>
                <a:spcPts val="0"/>
              </a:spcBef>
              <a:spcAft>
                <a:spcPts val="0"/>
              </a:spcAft>
              <a:buSzPts val="1300"/>
              <a:buChar char="○"/>
              <a:defRPr sz="1800"/>
            </a:lvl2pPr>
            <a:lvl3pPr indent="-273050" lvl="2" marL="1371600" algn="ctr">
              <a:spcBef>
                <a:spcPts val="0"/>
              </a:spcBef>
              <a:spcAft>
                <a:spcPts val="0"/>
              </a:spcAft>
              <a:buSzPts val="700"/>
              <a:buChar char="■"/>
              <a:defRPr sz="1800"/>
            </a:lvl3pPr>
            <a:lvl4pPr indent="-304800" lvl="3" marL="1828800" algn="ctr">
              <a:spcBef>
                <a:spcPts val="0"/>
              </a:spcBef>
              <a:spcAft>
                <a:spcPts val="0"/>
              </a:spcAft>
              <a:buSzPts val="1200"/>
              <a:buChar char="●"/>
              <a:defRPr sz="1800"/>
            </a:lvl4pPr>
            <a:lvl5pPr indent="-311150" lvl="4" marL="2286000" algn="ctr">
              <a:spcBef>
                <a:spcPts val="0"/>
              </a:spcBef>
              <a:spcAft>
                <a:spcPts val="0"/>
              </a:spcAft>
              <a:buSzPts val="1300"/>
              <a:buChar char="○"/>
              <a:defRPr sz="1800"/>
            </a:lvl5pPr>
            <a:lvl6pPr indent="-273050" lvl="5" marL="2743200" algn="ctr">
              <a:spcBef>
                <a:spcPts val="0"/>
              </a:spcBef>
              <a:spcAft>
                <a:spcPts val="0"/>
              </a:spcAft>
              <a:buSzPts val="700"/>
              <a:buChar char="■"/>
              <a:defRPr sz="1800"/>
            </a:lvl6pPr>
            <a:lvl7pPr indent="-304800" lvl="6" marL="3200400" algn="ctr">
              <a:spcBef>
                <a:spcPts val="0"/>
              </a:spcBef>
              <a:spcAft>
                <a:spcPts val="0"/>
              </a:spcAft>
              <a:buSzPts val="1200"/>
              <a:buChar char="●"/>
              <a:defRPr sz="1800"/>
            </a:lvl7pPr>
            <a:lvl8pPr indent="-311150" lvl="7" marL="3657600" algn="ctr">
              <a:spcBef>
                <a:spcPts val="0"/>
              </a:spcBef>
              <a:spcAft>
                <a:spcPts val="0"/>
              </a:spcAft>
              <a:buSzPts val="1300"/>
              <a:buChar char="○"/>
              <a:defRPr sz="1800"/>
            </a:lvl8pPr>
            <a:lvl9pPr indent="-273050" lvl="8" marL="4114800" algn="ctr">
              <a:spcBef>
                <a:spcPts val="0"/>
              </a:spcBef>
              <a:spcAft>
                <a:spcPts val="0"/>
              </a:spcAft>
              <a:buSzPts val="700"/>
              <a:buChar char="■"/>
              <a:defRPr sz="1800"/>
            </a:lvl9pPr>
          </a:lstStyle>
          <a:p/>
        </p:txBody>
      </p:sp>
      <p:sp>
        <p:nvSpPr>
          <p:cNvPr id="125" name="Google Shape;12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126" name="Google Shape;126;p10"/>
          <p:cNvGrpSpPr/>
          <p:nvPr/>
        </p:nvGrpSpPr>
        <p:grpSpPr>
          <a:xfrm>
            <a:off x="8165784" y="201294"/>
            <a:ext cx="797274" cy="257000"/>
            <a:chOff x="4600559" y="2947987"/>
            <a:chExt cx="2987165" cy="962906"/>
          </a:xfrm>
        </p:grpSpPr>
        <p:sp>
          <p:nvSpPr>
            <p:cNvPr id="127" name="Google Shape;127;p10"/>
            <p:cNvSpPr/>
            <p:nvPr/>
          </p:nvSpPr>
          <p:spPr>
            <a:xfrm>
              <a:off x="6026815" y="2947987"/>
              <a:ext cx="748698" cy="960097"/>
            </a:xfrm>
            <a:custGeom>
              <a:rect b="b" l="l" r="r" t="t"/>
              <a:pathLst>
                <a:path extrusionOk="0" h="960097" w="748698">
                  <a:moveTo>
                    <a:pt x="593155" y="586264"/>
                  </a:moveTo>
                  <a:cubicBezTo>
                    <a:pt x="592107" y="550926"/>
                    <a:pt x="583535" y="517589"/>
                    <a:pt x="567533" y="486061"/>
                  </a:cubicBezTo>
                  <a:cubicBezTo>
                    <a:pt x="509430" y="371761"/>
                    <a:pt x="366936" y="335566"/>
                    <a:pt x="264638" y="409194"/>
                  </a:cubicBezTo>
                  <a:cubicBezTo>
                    <a:pt x="179008" y="470916"/>
                    <a:pt x="149099" y="587883"/>
                    <a:pt x="193676" y="687038"/>
                  </a:cubicBezTo>
                  <a:cubicBezTo>
                    <a:pt x="231776" y="771811"/>
                    <a:pt x="319883" y="822770"/>
                    <a:pt x="408560" y="810768"/>
                  </a:cubicBezTo>
                  <a:cubicBezTo>
                    <a:pt x="517145" y="796100"/>
                    <a:pt x="594869" y="699516"/>
                    <a:pt x="593060" y="586169"/>
                  </a:cubicBezTo>
                  <a:close/>
                  <a:moveTo>
                    <a:pt x="748698" y="957548"/>
                  </a:moveTo>
                  <a:lnTo>
                    <a:pt x="591059" y="957548"/>
                  </a:lnTo>
                  <a:lnTo>
                    <a:pt x="591059" y="859536"/>
                  </a:lnTo>
                  <a:cubicBezTo>
                    <a:pt x="584582" y="868013"/>
                    <a:pt x="579915" y="874967"/>
                    <a:pt x="574391" y="881348"/>
                  </a:cubicBezTo>
                  <a:cubicBezTo>
                    <a:pt x="542768" y="918115"/>
                    <a:pt x="501810" y="938784"/>
                    <a:pt x="455423" y="950119"/>
                  </a:cubicBezTo>
                  <a:cubicBezTo>
                    <a:pt x="295594" y="989076"/>
                    <a:pt x="119953" y="911066"/>
                    <a:pt x="42800" y="766763"/>
                  </a:cubicBezTo>
                  <a:cubicBezTo>
                    <a:pt x="15083" y="714851"/>
                    <a:pt x="2224" y="658940"/>
                    <a:pt x="224" y="600361"/>
                  </a:cubicBezTo>
                  <a:cubicBezTo>
                    <a:pt x="-3301" y="497015"/>
                    <a:pt x="34990" y="410051"/>
                    <a:pt x="104999" y="336137"/>
                  </a:cubicBezTo>
                  <a:cubicBezTo>
                    <a:pt x="156053" y="282226"/>
                    <a:pt x="217775" y="245364"/>
                    <a:pt x="290736" y="229553"/>
                  </a:cubicBezTo>
                  <a:cubicBezTo>
                    <a:pt x="382367" y="209741"/>
                    <a:pt x="467139" y="228314"/>
                    <a:pt x="545435" y="278511"/>
                  </a:cubicBezTo>
                  <a:cubicBezTo>
                    <a:pt x="557531" y="286226"/>
                    <a:pt x="568961" y="294894"/>
                    <a:pt x="581820" y="303848"/>
                  </a:cubicBezTo>
                  <a:lnTo>
                    <a:pt x="581820" y="0"/>
                  </a:lnTo>
                  <a:lnTo>
                    <a:pt x="748698" y="0"/>
                  </a:lnTo>
                  <a:lnTo>
                    <a:pt x="748698" y="957548"/>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 name="Google Shape;128;p10"/>
            <p:cNvSpPr/>
            <p:nvPr/>
          </p:nvSpPr>
          <p:spPr>
            <a:xfrm>
              <a:off x="5339429" y="3169443"/>
              <a:ext cx="621210" cy="736187"/>
            </a:xfrm>
            <a:custGeom>
              <a:rect b="b" l="l" r="r" t="t"/>
              <a:pathLst>
                <a:path extrusionOk="0" h="736187" w="621210">
                  <a:moveTo>
                    <a:pt x="161163" y="736187"/>
                  </a:moveTo>
                  <a:lnTo>
                    <a:pt x="0" y="736187"/>
                  </a:lnTo>
                  <a:lnTo>
                    <a:pt x="0" y="0"/>
                  </a:lnTo>
                  <a:lnTo>
                    <a:pt x="152114" y="0"/>
                  </a:lnTo>
                  <a:lnTo>
                    <a:pt x="152114" y="71914"/>
                  </a:lnTo>
                  <a:cubicBezTo>
                    <a:pt x="154496" y="70294"/>
                    <a:pt x="155924" y="69532"/>
                    <a:pt x="157067" y="68580"/>
                  </a:cubicBezTo>
                  <a:cubicBezTo>
                    <a:pt x="211169" y="24194"/>
                    <a:pt x="274034" y="3715"/>
                    <a:pt x="343281" y="857"/>
                  </a:cubicBezTo>
                  <a:cubicBezTo>
                    <a:pt x="384810" y="-857"/>
                    <a:pt x="425387" y="3715"/>
                    <a:pt x="464248" y="19241"/>
                  </a:cubicBezTo>
                  <a:cubicBezTo>
                    <a:pt x="528638" y="45053"/>
                    <a:pt x="569500" y="93440"/>
                    <a:pt x="594265" y="156686"/>
                  </a:cubicBezTo>
                  <a:cubicBezTo>
                    <a:pt x="612839" y="203835"/>
                    <a:pt x="620840" y="253175"/>
                    <a:pt x="620935" y="303467"/>
                  </a:cubicBezTo>
                  <a:cubicBezTo>
                    <a:pt x="621411" y="444437"/>
                    <a:pt x="621125" y="585502"/>
                    <a:pt x="621125" y="726472"/>
                  </a:cubicBezTo>
                  <a:lnTo>
                    <a:pt x="621125" y="736187"/>
                  </a:lnTo>
                  <a:lnTo>
                    <a:pt x="455962" y="736187"/>
                  </a:lnTo>
                  <a:lnTo>
                    <a:pt x="455962" y="725424"/>
                  </a:lnTo>
                  <a:cubicBezTo>
                    <a:pt x="455962" y="593598"/>
                    <a:pt x="456438" y="461867"/>
                    <a:pt x="455676" y="330041"/>
                  </a:cubicBezTo>
                  <a:cubicBezTo>
                    <a:pt x="455390" y="285464"/>
                    <a:pt x="445008" y="242792"/>
                    <a:pt x="421481" y="204216"/>
                  </a:cubicBezTo>
                  <a:cubicBezTo>
                    <a:pt x="396621" y="163449"/>
                    <a:pt x="359950" y="141065"/>
                    <a:pt x="312039" y="139446"/>
                  </a:cubicBezTo>
                  <a:cubicBezTo>
                    <a:pt x="243840" y="137160"/>
                    <a:pt x="180785" y="186690"/>
                    <a:pt x="166306" y="253555"/>
                  </a:cubicBezTo>
                  <a:cubicBezTo>
                    <a:pt x="163163" y="268034"/>
                    <a:pt x="161449" y="283178"/>
                    <a:pt x="161354" y="297942"/>
                  </a:cubicBezTo>
                  <a:cubicBezTo>
                    <a:pt x="160973" y="440055"/>
                    <a:pt x="161163" y="582263"/>
                    <a:pt x="161163" y="724376"/>
                  </a:cubicBezTo>
                  <a:lnTo>
                    <a:pt x="161163" y="736187"/>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 name="Google Shape;129;p10"/>
            <p:cNvSpPr/>
            <p:nvPr/>
          </p:nvSpPr>
          <p:spPr>
            <a:xfrm>
              <a:off x="4600559" y="3168967"/>
              <a:ext cx="621045" cy="736568"/>
            </a:xfrm>
            <a:custGeom>
              <a:rect b="b" l="l" r="r" t="t"/>
              <a:pathLst>
                <a:path extrusionOk="0" h="736568" w="621045">
                  <a:moveTo>
                    <a:pt x="460359" y="95"/>
                  </a:moveTo>
                  <a:lnTo>
                    <a:pt x="621045" y="95"/>
                  </a:lnTo>
                  <a:lnTo>
                    <a:pt x="621045" y="736568"/>
                  </a:lnTo>
                  <a:lnTo>
                    <a:pt x="469312" y="736568"/>
                  </a:lnTo>
                  <a:lnTo>
                    <a:pt x="469312" y="665702"/>
                  </a:lnTo>
                  <a:cubicBezTo>
                    <a:pt x="452358" y="676656"/>
                    <a:pt x="436641" y="688277"/>
                    <a:pt x="419687" y="697516"/>
                  </a:cubicBezTo>
                  <a:cubicBezTo>
                    <a:pt x="361394" y="729329"/>
                    <a:pt x="298624" y="739807"/>
                    <a:pt x="232902" y="734187"/>
                  </a:cubicBezTo>
                  <a:cubicBezTo>
                    <a:pt x="190039" y="730568"/>
                    <a:pt x="149939" y="718757"/>
                    <a:pt x="114220" y="694087"/>
                  </a:cubicBezTo>
                  <a:cubicBezTo>
                    <a:pt x="66119" y="660940"/>
                    <a:pt x="37639" y="614077"/>
                    <a:pt x="20018" y="559594"/>
                  </a:cubicBezTo>
                  <a:cubicBezTo>
                    <a:pt x="6111" y="516922"/>
                    <a:pt x="301" y="472821"/>
                    <a:pt x="206" y="428054"/>
                  </a:cubicBezTo>
                  <a:cubicBezTo>
                    <a:pt x="-80" y="288417"/>
                    <a:pt x="15" y="148876"/>
                    <a:pt x="15" y="9334"/>
                  </a:cubicBezTo>
                  <a:lnTo>
                    <a:pt x="15" y="286"/>
                  </a:lnTo>
                  <a:lnTo>
                    <a:pt x="165179" y="286"/>
                  </a:lnTo>
                  <a:lnTo>
                    <a:pt x="165179" y="11620"/>
                  </a:lnTo>
                  <a:cubicBezTo>
                    <a:pt x="165179" y="142208"/>
                    <a:pt x="164607" y="272891"/>
                    <a:pt x="165465" y="403479"/>
                  </a:cubicBezTo>
                  <a:cubicBezTo>
                    <a:pt x="165750" y="451580"/>
                    <a:pt x="176799" y="497586"/>
                    <a:pt x="204041" y="538353"/>
                  </a:cubicBezTo>
                  <a:cubicBezTo>
                    <a:pt x="229187" y="575882"/>
                    <a:pt x="265096" y="597027"/>
                    <a:pt x="309959" y="596360"/>
                  </a:cubicBezTo>
                  <a:cubicBezTo>
                    <a:pt x="368252" y="595408"/>
                    <a:pt x="440928" y="563213"/>
                    <a:pt x="456549" y="475107"/>
                  </a:cubicBezTo>
                  <a:cubicBezTo>
                    <a:pt x="458930" y="461582"/>
                    <a:pt x="460073" y="447675"/>
                    <a:pt x="460073" y="433959"/>
                  </a:cubicBezTo>
                  <a:cubicBezTo>
                    <a:pt x="460359" y="292703"/>
                    <a:pt x="460263" y="151447"/>
                    <a:pt x="460263" y="10096"/>
                  </a:cubicBezTo>
                  <a:lnTo>
                    <a:pt x="460263" y="0"/>
                  </a:ln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 name="Google Shape;130;p10"/>
            <p:cNvSpPr/>
            <p:nvPr/>
          </p:nvSpPr>
          <p:spPr>
            <a:xfrm>
              <a:off x="6844815" y="3133629"/>
              <a:ext cx="742909" cy="777264"/>
            </a:xfrm>
            <a:custGeom>
              <a:rect b="b" l="l" r="r" t="t"/>
              <a:pathLst>
                <a:path extrusionOk="0" h="777264" w="742909">
                  <a:moveTo>
                    <a:pt x="279123" y="48578"/>
                  </a:moveTo>
                  <a:cubicBezTo>
                    <a:pt x="289981" y="100203"/>
                    <a:pt x="300745" y="151733"/>
                    <a:pt x="311698" y="204026"/>
                  </a:cubicBezTo>
                  <a:cubicBezTo>
                    <a:pt x="246833" y="225457"/>
                    <a:pt x="200065" y="266510"/>
                    <a:pt x="174729" y="329946"/>
                  </a:cubicBezTo>
                  <a:cubicBezTo>
                    <a:pt x="156536" y="375476"/>
                    <a:pt x="155012" y="422243"/>
                    <a:pt x="169871" y="469106"/>
                  </a:cubicBezTo>
                  <a:cubicBezTo>
                    <a:pt x="199494" y="562927"/>
                    <a:pt x="288172" y="623792"/>
                    <a:pt x="385422" y="616363"/>
                  </a:cubicBezTo>
                  <a:cubicBezTo>
                    <a:pt x="487816" y="608552"/>
                    <a:pt x="568207" y="531305"/>
                    <a:pt x="580303" y="433483"/>
                  </a:cubicBezTo>
                  <a:cubicBezTo>
                    <a:pt x="592972" y="330899"/>
                    <a:pt x="530012" y="249746"/>
                    <a:pt x="469432" y="221456"/>
                  </a:cubicBezTo>
                  <a:lnTo>
                    <a:pt x="469432" y="268796"/>
                  </a:lnTo>
                  <a:cubicBezTo>
                    <a:pt x="468670" y="269081"/>
                    <a:pt x="467908" y="269367"/>
                    <a:pt x="467146" y="269653"/>
                  </a:cubicBezTo>
                  <a:cubicBezTo>
                    <a:pt x="421236" y="223076"/>
                    <a:pt x="375421" y="176403"/>
                    <a:pt x="328844" y="129159"/>
                  </a:cubicBezTo>
                  <a:cubicBezTo>
                    <a:pt x="376469" y="86201"/>
                    <a:pt x="423808" y="43625"/>
                    <a:pt x="472099" y="0"/>
                  </a:cubicBezTo>
                  <a:lnTo>
                    <a:pt x="472099" y="49054"/>
                  </a:lnTo>
                  <a:cubicBezTo>
                    <a:pt x="594020" y="87820"/>
                    <a:pt x="679173" y="165640"/>
                    <a:pt x="721845" y="286226"/>
                  </a:cubicBezTo>
                  <a:cubicBezTo>
                    <a:pt x="752611" y="373190"/>
                    <a:pt x="749182" y="460629"/>
                    <a:pt x="714796" y="546164"/>
                  </a:cubicBezTo>
                  <a:cubicBezTo>
                    <a:pt x="645740" y="717518"/>
                    <a:pt x="458764" y="811530"/>
                    <a:pt x="279313" y="765715"/>
                  </a:cubicBezTo>
                  <a:cubicBezTo>
                    <a:pt x="103387" y="720757"/>
                    <a:pt x="-14152" y="555974"/>
                    <a:pt x="1374" y="375761"/>
                  </a:cubicBezTo>
                  <a:cubicBezTo>
                    <a:pt x="18043" y="181832"/>
                    <a:pt x="168442" y="71342"/>
                    <a:pt x="279123" y="48578"/>
                  </a:cubicBezTo>
                  <a:close/>
                </a:path>
              </a:pathLst>
            </a:custGeom>
            <a:solidFill>
              <a:srgbClr val="3CB4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5F4E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5B6060"/>
              </a:buClr>
              <a:buSzPts val="2600"/>
              <a:buFont typeface="Jost ExtraBold"/>
              <a:buNone/>
              <a:defRPr sz="2600">
                <a:solidFill>
                  <a:srgbClr val="5B6060"/>
                </a:solidFill>
                <a:latin typeface="Jost ExtraBold"/>
                <a:ea typeface="Jost ExtraBold"/>
                <a:cs typeface="Jost ExtraBold"/>
                <a:sym typeface="Jos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285750" lvl="0" marL="457200">
              <a:lnSpc>
                <a:spcPct val="115000"/>
              </a:lnSpc>
              <a:spcBef>
                <a:spcPts val="0"/>
              </a:spcBef>
              <a:spcAft>
                <a:spcPts val="0"/>
              </a:spcAft>
              <a:buClr>
                <a:srgbClr val="D6434F"/>
              </a:buClr>
              <a:buSzPts val="900"/>
              <a:buFont typeface="Noto Sans"/>
              <a:buChar char="●"/>
              <a:defRPr sz="1500">
                <a:solidFill>
                  <a:srgbClr val="5B6060"/>
                </a:solidFill>
                <a:latin typeface="Noto Sans"/>
                <a:ea typeface="Noto Sans"/>
                <a:cs typeface="Noto Sans"/>
                <a:sym typeface="Noto Sans"/>
              </a:defRPr>
            </a:lvl1pPr>
            <a:lvl2pPr indent="-292100" lvl="1" marL="914400">
              <a:lnSpc>
                <a:spcPct val="115000"/>
              </a:lnSpc>
              <a:spcBef>
                <a:spcPts val="0"/>
              </a:spcBef>
              <a:spcAft>
                <a:spcPts val="0"/>
              </a:spcAft>
              <a:buClr>
                <a:srgbClr val="D6434F"/>
              </a:buClr>
              <a:buSzPts val="1000"/>
              <a:buFont typeface="Noto Sans"/>
              <a:buChar char="○"/>
              <a:defRPr sz="1500">
                <a:solidFill>
                  <a:srgbClr val="5B6060"/>
                </a:solidFill>
                <a:latin typeface="Noto Sans"/>
                <a:ea typeface="Noto Sans"/>
                <a:cs typeface="Noto Sans"/>
                <a:sym typeface="Noto Sans"/>
              </a:defRPr>
            </a:lvl2pPr>
            <a:lvl3pPr indent="-254000" lvl="2" marL="1371600">
              <a:lnSpc>
                <a:spcPct val="115000"/>
              </a:lnSpc>
              <a:spcBef>
                <a:spcPts val="0"/>
              </a:spcBef>
              <a:spcAft>
                <a:spcPts val="0"/>
              </a:spcAft>
              <a:buClr>
                <a:srgbClr val="D6434F"/>
              </a:buClr>
              <a:buSzPts val="400"/>
              <a:buFont typeface="Noto Sans"/>
              <a:buChar char="■"/>
              <a:defRPr sz="1500">
                <a:solidFill>
                  <a:srgbClr val="5B6060"/>
                </a:solidFill>
                <a:latin typeface="Noto Sans"/>
                <a:ea typeface="Noto Sans"/>
                <a:cs typeface="Noto Sans"/>
                <a:sym typeface="Noto Sans"/>
              </a:defRPr>
            </a:lvl3pPr>
            <a:lvl4pPr indent="-285750" lvl="3" marL="1828800">
              <a:lnSpc>
                <a:spcPct val="115000"/>
              </a:lnSpc>
              <a:spcBef>
                <a:spcPts val="0"/>
              </a:spcBef>
              <a:spcAft>
                <a:spcPts val="0"/>
              </a:spcAft>
              <a:buClr>
                <a:srgbClr val="D6434F"/>
              </a:buClr>
              <a:buSzPts val="900"/>
              <a:buFont typeface="Noto Sans"/>
              <a:buChar char="●"/>
              <a:defRPr sz="1500">
                <a:solidFill>
                  <a:srgbClr val="5B6060"/>
                </a:solidFill>
                <a:latin typeface="Noto Sans"/>
                <a:ea typeface="Noto Sans"/>
                <a:cs typeface="Noto Sans"/>
                <a:sym typeface="Noto Sans"/>
              </a:defRPr>
            </a:lvl4pPr>
            <a:lvl5pPr indent="-292100" lvl="4" marL="2286000">
              <a:lnSpc>
                <a:spcPct val="115000"/>
              </a:lnSpc>
              <a:spcBef>
                <a:spcPts val="0"/>
              </a:spcBef>
              <a:spcAft>
                <a:spcPts val="0"/>
              </a:spcAft>
              <a:buClr>
                <a:srgbClr val="D6434F"/>
              </a:buClr>
              <a:buSzPts val="1000"/>
              <a:buFont typeface="Noto Sans"/>
              <a:buChar char="○"/>
              <a:defRPr sz="1500">
                <a:solidFill>
                  <a:srgbClr val="5B6060"/>
                </a:solidFill>
                <a:latin typeface="Noto Sans"/>
                <a:ea typeface="Noto Sans"/>
                <a:cs typeface="Noto Sans"/>
                <a:sym typeface="Noto Sans"/>
              </a:defRPr>
            </a:lvl5pPr>
            <a:lvl6pPr indent="-254000" lvl="5" marL="2743200">
              <a:lnSpc>
                <a:spcPct val="115000"/>
              </a:lnSpc>
              <a:spcBef>
                <a:spcPts val="0"/>
              </a:spcBef>
              <a:spcAft>
                <a:spcPts val="0"/>
              </a:spcAft>
              <a:buClr>
                <a:srgbClr val="D6434F"/>
              </a:buClr>
              <a:buSzPts val="400"/>
              <a:buFont typeface="Noto Sans"/>
              <a:buChar char="■"/>
              <a:defRPr sz="1500">
                <a:solidFill>
                  <a:srgbClr val="5B6060"/>
                </a:solidFill>
                <a:latin typeface="Noto Sans"/>
                <a:ea typeface="Noto Sans"/>
                <a:cs typeface="Noto Sans"/>
                <a:sym typeface="Noto Sans"/>
              </a:defRPr>
            </a:lvl6pPr>
            <a:lvl7pPr indent="-285750" lvl="6" marL="3200400">
              <a:lnSpc>
                <a:spcPct val="115000"/>
              </a:lnSpc>
              <a:spcBef>
                <a:spcPts val="0"/>
              </a:spcBef>
              <a:spcAft>
                <a:spcPts val="0"/>
              </a:spcAft>
              <a:buClr>
                <a:srgbClr val="D6434F"/>
              </a:buClr>
              <a:buSzPts val="900"/>
              <a:buFont typeface="Noto Sans"/>
              <a:buChar char="●"/>
              <a:defRPr sz="1500">
                <a:solidFill>
                  <a:srgbClr val="5B6060"/>
                </a:solidFill>
                <a:latin typeface="Noto Sans"/>
                <a:ea typeface="Noto Sans"/>
                <a:cs typeface="Noto Sans"/>
                <a:sym typeface="Noto Sans"/>
              </a:defRPr>
            </a:lvl7pPr>
            <a:lvl8pPr indent="-292100" lvl="7" marL="3657600">
              <a:lnSpc>
                <a:spcPct val="115000"/>
              </a:lnSpc>
              <a:spcBef>
                <a:spcPts val="0"/>
              </a:spcBef>
              <a:spcAft>
                <a:spcPts val="0"/>
              </a:spcAft>
              <a:buClr>
                <a:srgbClr val="D6434F"/>
              </a:buClr>
              <a:buSzPts val="1000"/>
              <a:buFont typeface="Noto Sans"/>
              <a:buChar char="○"/>
              <a:defRPr sz="1500">
                <a:solidFill>
                  <a:srgbClr val="5B6060"/>
                </a:solidFill>
                <a:latin typeface="Noto Sans"/>
                <a:ea typeface="Noto Sans"/>
                <a:cs typeface="Noto Sans"/>
                <a:sym typeface="Noto Sans"/>
              </a:defRPr>
            </a:lvl8pPr>
            <a:lvl9pPr indent="-254000" lvl="8" marL="4114800">
              <a:lnSpc>
                <a:spcPct val="115000"/>
              </a:lnSpc>
              <a:spcBef>
                <a:spcPts val="0"/>
              </a:spcBef>
              <a:spcAft>
                <a:spcPts val="0"/>
              </a:spcAft>
              <a:buClr>
                <a:srgbClr val="D6434F"/>
              </a:buClr>
              <a:buSzPts val="400"/>
              <a:buFont typeface="Noto Sans"/>
              <a:buChar char="■"/>
              <a:defRPr sz="1500">
                <a:solidFill>
                  <a:srgbClr val="5B6060"/>
                </a:solidFill>
                <a:latin typeface="Noto Sans"/>
                <a:ea typeface="Noto Sans"/>
                <a:cs typeface="Noto Sans"/>
                <a:sym typeface="Noto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3.png"/><Relationship Id="rId13" Type="http://schemas.openxmlformats.org/officeDocument/2006/relationships/image" Target="../media/image28.png"/><Relationship Id="rId12"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8.png"/><Relationship Id="rId15" Type="http://schemas.openxmlformats.org/officeDocument/2006/relationships/image" Target="../media/image23.png"/><Relationship Id="rId14" Type="http://schemas.openxmlformats.org/officeDocument/2006/relationships/image" Target="../media/image29.png"/><Relationship Id="rId17" Type="http://schemas.openxmlformats.org/officeDocument/2006/relationships/image" Target="../media/image25.png"/><Relationship Id="rId16"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4EF"/>
        </a:solidFill>
      </p:bgPr>
    </p:bg>
    <p:spTree>
      <p:nvGrpSpPr>
        <p:cNvPr id="194" name="Shape 194"/>
        <p:cNvGrpSpPr/>
        <p:nvPr/>
      </p:nvGrpSpPr>
      <p:grpSpPr>
        <a:xfrm>
          <a:off x="0" y="0"/>
          <a:ext cx="0" cy="0"/>
          <a:chOff x="0" y="0"/>
          <a:chExt cx="0" cy="0"/>
        </a:xfrm>
      </p:grpSpPr>
      <p:sp>
        <p:nvSpPr>
          <p:cNvPr id="195" name="Google Shape;195;p20"/>
          <p:cNvSpPr txBox="1"/>
          <p:nvPr>
            <p:ph type="title"/>
          </p:nvPr>
        </p:nvSpPr>
        <p:spPr>
          <a:xfrm>
            <a:off x="690075" y="1454650"/>
            <a:ext cx="7101000" cy="134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4700"/>
              <a:t>AGENTIC DEBUGGING WITH TIME TRAVEL</a:t>
            </a:r>
            <a:endParaRPr sz="4700"/>
          </a:p>
        </p:txBody>
      </p:sp>
      <p:sp>
        <p:nvSpPr>
          <p:cNvPr id="196" name="Google Shape;196;p20"/>
          <p:cNvSpPr txBox="1"/>
          <p:nvPr>
            <p:ph idx="1" type="subTitle"/>
          </p:nvPr>
        </p:nvSpPr>
        <p:spPr>
          <a:xfrm>
            <a:off x="723400" y="3051925"/>
            <a:ext cx="5090100" cy="4464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GREG LAW 			CEO Undo.io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cxnSp>
        <p:nvCxnSpPr>
          <p:cNvPr id="285" name="Google Shape;285;p29"/>
          <p:cNvCxnSpPr/>
          <p:nvPr/>
        </p:nvCxnSpPr>
        <p:spPr>
          <a:xfrm>
            <a:off x="576275" y="1792725"/>
            <a:ext cx="7516500" cy="0"/>
          </a:xfrm>
          <a:prstGeom prst="straightConnector1">
            <a:avLst/>
          </a:prstGeom>
          <a:noFill/>
          <a:ln cap="flat" cmpd="sng" w="152400">
            <a:solidFill>
              <a:schemeClr val="dk2"/>
            </a:solidFill>
            <a:prstDash val="solid"/>
            <a:round/>
            <a:headEnd len="med" w="med" type="none"/>
            <a:tailEnd len="med" w="med" type="triangle"/>
          </a:ln>
        </p:spPr>
      </p:cxnSp>
      <p:cxnSp>
        <p:nvCxnSpPr>
          <p:cNvPr id="286" name="Google Shape;286;p29"/>
          <p:cNvCxnSpPr/>
          <p:nvPr/>
        </p:nvCxnSpPr>
        <p:spPr>
          <a:xfrm>
            <a:off x="3996131" y="3142975"/>
            <a:ext cx="4087500" cy="0"/>
          </a:xfrm>
          <a:prstGeom prst="straightConnector1">
            <a:avLst/>
          </a:prstGeom>
          <a:noFill/>
          <a:ln cap="flat" cmpd="sng" w="152400">
            <a:solidFill>
              <a:schemeClr val="dk2"/>
            </a:solidFill>
            <a:prstDash val="solid"/>
            <a:round/>
            <a:headEnd len="med" w="med" type="none"/>
            <a:tailEnd len="med" w="med" type="triangle"/>
          </a:ln>
        </p:spPr>
      </p:cxnSp>
      <p:cxnSp>
        <p:nvCxnSpPr>
          <p:cNvPr id="287" name="Google Shape;287;p29"/>
          <p:cNvCxnSpPr/>
          <p:nvPr/>
        </p:nvCxnSpPr>
        <p:spPr>
          <a:xfrm rot="10800000">
            <a:off x="2523850" y="1792600"/>
            <a:ext cx="1518000" cy="1362600"/>
          </a:xfrm>
          <a:prstGeom prst="straightConnector1">
            <a:avLst/>
          </a:prstGeom>
          <a:noFill/>
          <a:ln cap="flat" cmpd="sng" w="152400">
            <a:solidFill>
              <a:schemeClr val="dk2"/>
            </a:solidFill>
            <a:prstDash val="solid"/>
            <a:round/>
            <a:headEnd len="med" w="med" type="none"/>
            <a:tailEnd len="med" w="med" type="none"/>
          </a:ln>
        </p:spPr>
      </p:cxnSp>
      <p:sp>
        <p:nvSpPr>
          <p:cNvPr id="288" name="Google Shape;288;p29"/>
          <p:cNvSpPr txBox="1"/>
          <p:nvPr/>
        </p:nvSpPr>
        <p:spPr>
          <a:xfrm>
            <a:off x="4718500" y="1006375"/>
            <a:ext cx="35205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latin typeface="Helvetica Neue Light"/>
                <a:ea typeface="Helvetica Neue Light"/>
                <a:cs typeface="Helvetica Neue Light"/>
                <a:sym typeface="Helvetica Neue Light"/>
              </a:rPr>
              <a:t>Expectations</a:t>
            </a:r>
            <a:endParaRPr sz="2900">
              <a:latin typeface="Helvetica Neue Light"/>
              <a:ea typeface="Helvetica Neue Light"/>
              <a:cs typeface="Helvetica Neue Light"/>
              <a:sym typeface="Helvetica Neue Light"/>
            </a:endParaRPr>
          </a:p>
        </p:txBody>
      </p:sp>
      <p:sp>
        <p:nvSpPr>
          <p:cNvPr id="289" name="Google Shape;289;p29"/>
          <p:cNvSpPr txBox="1"/>
          <p:nvPr/>
        </p:nvSpPr>
        <p:spPr>
          <a:xfrm>
            <a:off x="4718500" y="3307625"/>
            <a:ext cx="35205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latin typeface="Helvetica Neue Light"/>
                <a:ea typeface="Helvetica Neue Light"/>
                <a:cs typeface="Helvetica Neue Light"/>
                <a:sym typeface="Helvetica Neue Light"/>
              </a:rPr>
              <a:t>Reality</a:t>
            </a:r>
            <a:endParaRPr sz="2900">
              <a:latin typeface="Helvetica Neue Light"/>
              <a:ea typeface="Helvetica Neue Light"/>
              <a:cs typeface="Helvetica Neue Light"/>
              <a:sym typeface="Helvetica Neue Light"/>
            </a:endParaRPr>
          </a:p>
        </p:txBody>
      </p:sp>
      <p:sp>
        <p:nvSpPr>
          <p:cNvPr id="290" name="Google Shape;290;p29"/>
          <p:cNvSpPr/>
          <p:nvPr/>
        </p:nvSpPr>
        <p:spPr>
          <a:xfrm>
            <a:off x="2981892" y="1816500"/>
            <a:ext cx="3889450" cy="2586450"/>
          </a:xfrm>
          <a:custGeom>
            <a:rect b="b" l="l" r="r" t="t"/>
            <a:pathLst>
              <a:path extrusionOk="0" h="103458" w="155578">
                <a:moveTo>
                  <a:pt x="5094" y="0"/>
                </a:moveTo>
                <a:cubicBezTo>
                  <a:pt x="17246" y="4048"/>
                  <a:pt x="21311" y="22821"/>
                  <a:pt x="19724" y="35531"/>
                </a:cubicBezTo>
                <a:cubicBezTo>
                  <a:pt x="18853" y="42506"/>
                  <a:pt x="11644" y="54822"/>
                  <a:pt x="5616" y="51206"/>
                </a:cubicBezTo>
                <a:cubicBezTo>
                  <a:pt x="869" y="48358"/>
                  <a:pt x="-1956" y="38921"/>
                  <a:pt x="1959" y="35008"/>
                </a:cubicBezTo>
                <a:cubicBezTo>
                  <a:pt x="5049" y="31920"/>
                  <a:pt x="10729" y="33158"/>
                  <a:pt x="15022" y="33963"/>
                </a:cubicBezTo>
                <a:cubicBezTo>
                  <a:pt x="21001" y="35084"/>
                  <a:pt x="28091" y="36412"/>
                  <a:pt x="31742" y="41278"/>
                </a:cubicBezTo>
                <a:cubicBezTo>
                  <a:pt x="34860" y="45434"/>
                  <a:pt x="37724" y="51783"/>
                  <a:pt x="35400" y="56431"/>
                </a:cubicBezTo>
                <a:cubicBezTo>
                  <a:pt x="31986" y="63259"/>
                  <a:pt x="21850" y="70296"/>
                  <a:pt x="15022" y="66882"/>
                </a:cubicBezTo>
                <a:cubicBezTo>
                  <a:pt x="10256" y="64499"/>
                  <a:pt x="6898" y="53078"/>
                  <a:pt x="11887" y="51206"/>
                </a:cubicBezTo>
                <a:cubicBezTo>
                  <a:pt x="16942" y="49310"/>
                  <a:pt x="22685" y="51206"/>
                  <a:pt x="28084" y="51206"/>
                </a:cubicBezTo>
                <a:cubicBezTo>
                  <a:pt x="37670" y="51206"/>
                  <a:pt x="47321" y="51428"/>
                  <a:pt x="56823" y="50161"/>
                </a:cubicBezTo>
                <a:cubicBezTo>
                  <a:pt x="61055" y="49597"/>
                  <a:pt x="66029" y="50217"/>
                  <a:pt x="69363" y="47549"/>
                </a:cubicBezTo>
                <a:cubicBezTo>
                  <a:pt x="77405" y="41114"/>
                  <a:pt x="69372" y="15579"/>
                  <a:pt x="59435" y="18288"/>
                </a:cubicBezTo>
                <a:cubicBezTo>
                  <a:pt x="51468" y="20460"/>
                  <a:pt x="46581" y="32088"/>
                  <a:pt x="47940" y="40233"/>
                </a:cubicBezTo>
                <a:cubicBezTo>
                  <a:pt x="48791" y="45332"/>
                  <a:pt x="54880" y="48325"/>
                  <a:pt x="56300" y="53296"/>
                </a:cubicBezTo>
                <a:cubicBezTo>
                  <a:pt x="59238" y="63579"/>
                  <a:pt x="60859" y="78324"/>
                  <a:pt x="52643" y="85170"/>
                </a:cubicBezTo>
                <a:cubicBezTo>
                  <a:pt x="48746" y="88417"/>
                  <a:pt x="42232" y="92164"/>
                  <a:pt x="38012" y="89350"/>
                </a:cubicBezTo>
                <a:cubicBezTo>
                  <a:pt x="22110" y="78748"/>
                  <a:pt x="7487" y="49689"/>
                  <a:pt x="19724" y="35008"/>
                </a:cubicBezTo>
                <a:cubicBezTo>
                  <a:pt x="27902" y="25196"/>
                  <a:pt x="45230" y="29502"/>
                  <a:pt x="57868" y="31351"/>
                </a:cubicBezTo>
                <a:cubicBezTo>
                  <a:pt x="71622" y="33364"/>
                  <a:pt x="87129" y="33789"/>
                  <a:pt x="98101" y="42323"/>
                </a:cubicBezTo>
                <a:cubicBezTo>
                  <a:pt x="104804" y="47537"/>
                  <a:pt x="105278" y="57718"/>
                  <a:pt x="109074" y="65314"/>
                </a:cubicBezTo>
                <a:cubicBezTo>
                  <a:pt x="111260" y="69688"/>
                  <a:pt x="118818" y="66512"/>
                  <a:pt x="123705" y="66359"/>
                </a:cubicBezTo>
                <a:cubicBezTo>
                  <a:pt x="128441" y="66211"/>
                  <a:pt x="134940" y="66293"/>
                  <a:pt x="137290" y="62179"/>
                </a:cubicBezTo>
                <a:cubicBezTo>
                  <a:pt x="141030" y="55632"/>
                  <a:pt x="139584" y="45435"/>
                  <a:pt x="134677" y="39711"/>
                </a:cubicBezTo>
                <a:cubicBezTo>
                  <a:pt x="132092" y="36696"/>
                  <a:pt x="124437" y="39078"/>
                  <a:pt x="123182" y="42846"/>
                </a:cubicBezTo>
                <a:cubicBezTo>
                  <a:pt x="119474" y="53976"/>
                  <a:pt x="128666" y="65919"/>
                  <a:pt x="134155" y="76287"/>
                </a:cubicBezTo>
                <a:cubicBezTo>
                  <a:pt x="139552" y="86480"/>
                  <a:pt x="144044" y="103458"/>
                  <a:pt x="155578" y="103458"/>
                </a:cubicBezTo>
              </a:path>
            </a:pathLst>
          </a:custGeom>
          <a:noFill/>
          <a:ln cap="flat" cmpd="sng" w="152400">
            <a:solidFill>
              <a:schemeClr val="dk2"/>
            </a:solidFill>
            <a:prstDash val="solid"/>
            <a:round/>
            <a:headEnd len="med" w="med" type="none"/>
            <a:tailEnd len="med" w="med" type="triangl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8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28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0"/>
          <p:cNvPicPr preferRelativeResize="0"/>
          <p:nvPr/>
        </p:nvPicPr>
        <p:blipFill>
          <a:blip r:embed="rId3">
            <a:alphaModFix/>
          </a:blip>
          <a:stretch>
            <a:fillRect/>
          </a:stretch>
        </p:blipFill>
        <p:spPr>
          <a:xfrm>
            <a:off x="152400" y="152400"/>
            <a:ext cx="8897198" cy="4878451"/>
          </a:xfrm>
          <a:prstGeom prst="rect">
            <a:avLst/>
          </a:prstGeom>
          <a:noFill/>
          <a:ln>
            <a:noFill/>
          </a:ln>
        </p:spPr>
      </p:pic>
      <p:pic>
        <p:nvPicPr>
          <p:cNvPr id="297" name="Google Shape;297;p30"/>
          <p:cNvPicPr preferRelativeResize="0"/>
          <p:nvPr/>
        </p:nvPicPr>
        <p:blipFill>
          <a:blip r:embed="rId4">
            <a:alphaModFix/>
          </a:blip>
          <a:stretch>
            <a:fillRect/>
          </a:stretch>
        </p:blipFill>
        <p:spPr>
          <a:xfrm flipH="1">
            <a:off x="5840479" y="152400"/>
            <a:ext cx="3209121" cy="4878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4" name="Google Shape;30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5" name="Google Shape;305;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cxnSp>
        <p:nvCxnSpPr>
          <p:cNvPr id="311" name="Google Shape;311;p32"/>
          <p:cNvCxnSpPr/>
          <p:nvPr/>
        </p:nvCxnSpPr>
        <p:spPr>
          <a:xfrm>
            <a:off x="2104150" y="4486600"/>
            <a:ext cx="5081400" cy="0"/>
          </a:xfrm>
          <a:prstGeom prst="straightConnector1">
            <a:avLst/>
          </a:prstGeom>
          <a:noFill/>
          <a:ln cap="flat" cmpd="sng" w="9525">
            <a:solidFill>
              <a:schemeClr val="dk2"/>
            </a:solidFill>
            <a:prstDash val="solid"/>
            <a:round/>
            <a:headEnd len="med" w="med" type="none"/>
            <a:tailEnd len="med" w="med" type="none"/>
          </a:ln>
          <a:effectLst>
            <a:outerShdw blurRad="57150" rotWithShape="0" algn="bl" dir="5400000" dist="19050">
              <a:srgbClr val="000000">
                <a:alpha val="50000"/>
              </a:srgbClr>
            </a:outerShdw>
            <a:reflection blurRad="0" dir="5400000" dist="38100" endA="0" endPos="30000" fadeDir="5400012" kx="0" rotWithShape="0" algn="bl" stPos="0" sy="-100000" ky="0"/>
          </a:effectLst>
        </p:spPr>
      </p:cxnSp>
      <p:sp>
        <p:nvSpPr>
          <p:cNvPr id="312" name="Google Shape;312;p32"/>
          <p:cNvSpPr txBox="1"/>
          <p:nvPr/>
        </p:nvSpPr>
        <p:spPr>
          <a:xfrm>
            <a:off x="2588000" y="4528250"/>
            <a:ext cx="424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Helvetica Neue Light"/>
                <a:ea typeface="Helvetica Neue Light"/>
                <a:cs typeface="Helvetica Neue Light"/>
                <a:sym typeface="Helvetica Neue Light"/>
              </a:rPr>
              <a:t>Time between bug and failure</a:t>
            </a:r>
            <a:endParaRPr>
              <a:latin typeface="Helvetica Neue Light"/>
              <a:ea typeface="Helvetica Neue Light"/>
              <a:cs typeface="Helvetica Neue Light"/>
              <a:sym typeface="Helvetica Neue Light"/>
            </a:endParaRPr>
          </a:p>
        </p:txBody>
      </p:sp>
      <p:sp>
        <p:nvSpPr>
          <p:cNvPr id="313" name="Google Shape;313;p32"/>
          <p:cNvSpPr txBox="1"/>
          <p:nvPr/>
        </p:nvSpPr>
        <p:spPr>
          <a:xfrm>
            <a:off x="1443700" y="385775"/>
            <a:ext cx="60597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100">
                <a:latin typeface="Helvetica Neue"/>
                <a:ea typeface="Helvetica Neue"/>
                <a:cs typeface="Helvetica Neue"/>
                <a:sym typeface="Helvetica Neue"/>
              </a:rPr>
              <a:t>What makes bugs hard to find?</a:t>
            </a:r>
            <a:endParaRPr b="1" sz="3100">
              <a:latin typeface="Helvetica Neue"/>
              <a:ea typeface="Helvetica Neue"/>
              <a:cs typeface="Helvetica Neue"/>
              <a:sym typeface="Helvetica Neue"/>
            </a:endParaRPr>
          </a:p>
        </p:txBody>
      </p:sp>
      <p:cxnSp>
        <p:nvCxnSpPr>
          <p:cNvPr id="314" name="Google Shape;314;p32"/>
          <p:cNvCxnSpPr/>
          <p:nvPr/>
        </p:nvCxnSpPr>
        <p:spPr>
          <a:xfrm rot="10800000">
            <a:off x="2104150" y="1109500"/>
            <a:ext cx="0" cy="3377100"/>
          </a:xfrm>
          <a:prstGeom prst="straightConnector1">
            <a:avLst/>
          </a:prstGeom>
          <a:noFill/>
          <a:ln cap="flat" cmpd="sng" w="9525">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sp>
        <p:nvSpPr>
          <p:cNvPr id="315" name="Google Shape;315;p32"/>
          <p:cNvSpPr txBox="1"/>
          <p:nvPr/>
        </p:nvSpPr>
        <p:spPr>
          <a:xfrm rot="-5400000">
            <a:off x="843100" y="2426175"/>
            <a:ext cx="212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Helvetica Neue Light"/>
                <a:ea typeface="Helvetica Neue Light"/>
                <a:cs typeface="Helvetica Neue Light"/>
                <a:sym typeface="Helvetica Neue Light"/>
              </a:rPr>
              <a:t>Non-deterministic</a:t>
            </a:r>
            <a:endParaRPr>
              <a:latin typeface="Helvetica Neue Light"/>
              <a:ea typeface="Helvetica Neue Light"/>
              <a:cs typeface="Helvetica Neue Light"/>
              <a:sym typeface="Helvetica Neue Light"/>
            </a:endParaRPr>
          </a:p>
        </p:txBody>
      </p:sp>
      <p:sp>
        <p:nvSpPr>
          <p:cNvPr id="316" name="Google Shape;316;p32"/>
          <p:cNvSpPr/>
          <p:nvPr/>
        </p:nvSpPr>
        <p:spPr>
          <a:xfrm>
            <a:off x="5517675" y="1169175"/>
            <a:ext cx="1589700" cy="1619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2"/>
          <p:cNvSpPr txBox="1"/>
          <p:nvPr/>
        </p:nvSpPr>
        <p:spPr>
          <a:xfrm>
            <a:off x="6317175" y="1169175"/>
            <a:ext cx="790200" cy="711000"/>
          </a:xfrm>
          <a:prstGeom prst="rect">
            <a:avLst/>
          </a:prstGeom>
          <a:solidFill>
            <a:srgbClr val="CC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318" name="Google Shape;318;p32"/>
          <p:cNvSpPr txBox="1"/>
          <p:nvPr/>
        </p:nvSpPr>
        <p:spPr>
          <a:xfrm>
            <a:off x="7185550" y="2788575"/>
            <a:ext cx="2476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latin typeface="Helvetica Neue Light"/>
                <a:ea typeface="Helvetica Neue Light"/>
                <a:cs typeface="Helvetica Neue Light"/>
                <a:sym typeface="Helvetica Neue Light"/>
              </a:rPr>
              <a:t>‘Heisenbugs’</a:t>
            </a:r>
            <a:endParaRPr sz="2300">
              <a:latin typeface="Helvetica Neue Light"/>
              <a:ea typeface="Helvetica Neue Light"/>
              <a:cs typeface="Helvetica Neue Light"/>
              <a:sym typeface="Helvetica Neue Light"/>
            </a:endParaRPr>
          </a:p>
        </p:txBody>
      </p:sp>
      <p:pic>
        <p:nvPicPr>
          <p:cNvPr id="319" name="Google Shape;319;p32"/>
          <p:cNvPicPr preferRelativeResize="0"/>
          <p:nvPr/>
        </p:nvPicPr>
        <p:blipFill>
          <a:blip r:embed="rId3">
            <a:alphaModFix/>
          </a:blip>
          <a:stretch>
            <a:fillRect/>
          </a:stretch>
        </p:blipFill>
        <p:spPr>
          <a:xfrm>
            <a:off x="7261399" y="1456725"/>
            <a:ext cx="1328050" cy="1385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6" name="Google Shape;32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7" name="Google Shape;327;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4"/>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What happened… in detail</a:t>
            </a:r>
            <a:endParaRPr/>
          </a:p>
        </p:txBody>
      </p:sp>
      <p:pic>
        <p:nvPicPr>
          <p:cNvPr id="334" name="Google Shape;334;p34"/>
          <p:cNvPicPr preferRelativeResize="0"/>
          <p:nvPr/>
        </p:nvPicPr>
        <p:blipFill>
          <a:blip r:embed="rId3">
            <a:alphaModFix/>
          </a:blip>
          <a:stretch>
            <a:fillRect/>
          </a:stretch>
        </p:blipFill>
        <p:spPr>
          <a:xfrm>
            <a:off x="1071300" y="740050"/>
            <a:ext cx="6858000" cy="4057650"/>
          </a:xfrm>
          <a:prstGeom prst="rect">
            <a:avLst/>
          </a:prstGeom>
          <a:noFill/>
          <a:ln>
            <a:noFill/>
          </a:ln>
        </p:spPr>
      </p:pic>
      <p:sp>
        <p:nvSpPr>
          <p:cNvPr id="335" name="Google Shape;335;p34"/>
          <p:cNvSpPr txBox="1"/>
          <p:nvPr/>
        </p:nvSpPr>
        <p:spPr>
          <a:xfrm>
            <a:off x="2350400" y="2537250"/>
            <a:ext cx="11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1"/>
                </a:solidFill>
                <a:latin typeface="Helvetica Neue Light"/>
                <a:ea typeface="Helvetica Neue Light"/>
                <a:cs typeface="Helvetica Neue Light"/>
                <a:sym typeface="Helvetica Neue Light"/>
              </a:rPr>
              <a:t>Printf logging</a:t>
            </a:r>
            <a:endParaRPr sz="2000">
              <a:solidFill>
                <a:schemeClr val="dk1"/>
              </a:solidFill>
              <a:latin typeface="Helvetica Neue Light"/>
              <a:ea typeface="Helvetica Neue Light"/>
              <a:cs typeface="Helvetica Neue Light"/>
              <a:sym typeface="Helvetica Neue Light"/>
            </a:endParaRPr>
          </a:p>
        </p:txBody>
      </p:sp>
      <p:sp>
        <p:nvSpPr>
          <p:cNvPr id="336" name="Google Shape;336;p34"/>
          <p:cNvSpPr txBox="1"/>
          <p:nvPr/>
        </p:nvSpPr>
        <p:spPr>
          <a:xfrm>
            <a:off x="4109100" y="2368675"/>
            <a:ext cx="782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1"/>
                </a:solidFill>
                <a:latin typeface="Helvetica Neue Light"/>
                <a:ea typeface="Helvetica Neue Light"/>
                <a:cs typeface="Helvetica Neue Light"/>
                <a:sym typeface="Helvetica Neue Light"/>
              </a:rPr>
              <a:t>Time travel</a:t>
            </a:r>
            <a:endParaRPr sz="2000">
              <a:solidFill>
                <a:schemeClr val="dk1"/>
              </a:solidFill>
              <a:latin typeface="Helvetica Neue Light"/>
              <a:ea typeface="Helvetica Neue Light"/>
              <a:cs typeface="Helvetica Neue Light"/>
              <a:sym typeface="Helvetica Neue Light"/>
            </a:endParaRPr>
          </a:p>
        </p:txBody>
      </p:sp>
      <p:sp>
        <p:nvSpPr>
          <p:cNvPr id="337" name="Google Shape;337;p34"/>
          <p:cNvSpPr txBox="1"/>
          <p:nvPr/>
        </p:nvSpPr>
        <p:spPr>
          <a:xfrm>
            <a:off x="5414125" y="2522575"/>
            <a:ext cx="144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1"/>
                </a:solidFill>
                <a:latin typeface="Helvetica Neue Light"/>
                <a:ea typeface="Helvetica Neue Light"/>
                <a:cs typeface="Helvetica Neue Light"/>
                <a:sym typeface="Helvetica Neue Light"/>
              </a:rPr>
              <a:t>Debuggers</a:t>
            </a:r>
            <a:endParaRPr sz="2000">
              <a:solidFill>
                <a:schemeClr val="dk1"/>
              </a:solidFill>
              <a:latin typeface="Helvetica Neue Light"/>
              <a:ea typeface="Helvetica Neue Light"/>
              <a:cs typeface="Helvetica Neue Light"/>
              <a:sym typeface="Helvetica Neue Light"/>
            </a:endParaRPr>
          </a:p>
        </p:txBody>
      </p:sp>
      <p:sp>
        <p:nvSpPr>
          <p:cNvPr id="338" name="Google Shape;338;p34"/>
          <p:cNvSpPr txBox="1"/>
          <p:nvPr/>
        </p:nvSpPr>
        <p:spPr>
          <a:xfrm>
            <a:off x="5121925" y="1327350"/>
            <a:ext cx="2025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2"/>
                </a:solidFill>
                <a:latin typeface="Helvetica Neue Light"/>
                <a:ea typeface="Helvetica Neue Light"/>
                <a:cs typeface="Helvetica Neue Light"/>
                <a:sym typeface="Helvetica Neue Light"/>
              </a:rPr>
              <a:t>Interrogate program without recompiling</a:t>
            </a:r>
            <a:endParaRPr i="1" sz="2000">
              <a:solidFill>
                <a:schemeClr val="dk2"/>
              </a:solidFill>
              <a:latin typeface="Helvetica Neue Light"/>
              <a:ea typeface="Helvetica Neue Light"/>
              <a:cs typeface="Helvetica Neue Light"/>
              <a:sym typeface="Helvetica Neue Light"/>
            </a:endParaRPr>
          </a:p>
        </p:txBody>
      </p:sp>
      <p:sp>
        <p:nvSpPr>
          <p:cNvPr id="339" name="Google Shape;339;p34"/>
          <p:cNvSpPr txBox="1"/>
          <p:nvPr/>
        </p:nvSpPr>
        <p:spPr>
          <a:xfrm>
            <a:off x="2594650" y="1568275"/>
            <a:ext cx="1313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2"/>
                </a:solidFill>
                <a:latin typeface="Helvetica Neue Light"/>
                <a:ea typeface="Helvetica Neue Light"/>
                <a:cs typeface="Helvetica Neue Light"/>
                <a:sym typeface="Helvetica Neue Light"/>
              </a:rPr>
              <a:t>See what </a:t>
            </a:r>
            <a:r>
              <a:rPr i="1" lang="en-GB" sz="2000">
                <a:solidFill>
                  <a:schemeClr val="dk2"/>
                </a:solidFill>
                <a:latin typeface="Helvetica Neue Light"/>
                <a:ea typeface="Helvetica Neue Light"/>
                <a:cs typeface="Helvetica Neue Light"/>
                <a:sym typeface="Helvetica Neue Light"/>
              </a:rPr>
              <a:t>happened</a:t>
            </a:r>
            <a:endParaRPr i="1" sz="2000">
              <a:solidFill>
                <a:schemeClr val="dk2"/>
              </a:solidFill>
              <a:latin typeface="Helvetica Neue Light"/>
              <a:ea typeface="Helvetica Neue Light"/>
              <a:cs typeface="Helvetica Neue Light"/>
              <a:sym typeface="Helvetica Neue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5"/>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t/>
            </a:r>
            <a:endParaRPr/>
          </a:p>
        </p:txBody>
      </p:sp>
      <p:sp>
        <p:nvSpPr>
          <p:cNvPr id="345" name="Google Shape;345;p35"/>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
        <p:nvSpPr>
          <p:cNvPr id="346" name="Google Shape;346;p35"/>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pic>
        <p:nvPicPr>
          <p:cNvPr id="347" name="Google Shape;347;p35"/>
          <p:cNvPicPr preferRelativeResize="0"/>
          <p:nvPr/>
        </p:nvPicPr>
        <p:blipFill>
          <a:blip r:embed="rId3">
            <a:alphaModFix/>
          </a:blip>
          <a:stretch>
            <a:fillRect/>
          </a:stretch>
        </p:blipFill>
        <p:spPr>
          <a:xfrm>
            <a:off x="294542" y="0"/>
            <a:ext cx="8572500" cy="5143500"/>
          </a:xfrm>
          <a:prstGeom prst="rect">
            <a:avLst/>
          </a:prstGeom>
          <a:noFill/>
          <a:ln>
            <a:noFill/>
          </a:ln>
        </p:spPr>
      </p:pic>
      <p:sp>
        <p:nvSpPr>
          <p:cNvPr id="348" name="Google Shape;348;p35"/>
          <p:cNvSpPr txBox="1"/>
          <p:nvPr>
            <p:ph type="title"/>
          </p:nvPr>
        </p:nvSpPr>
        <p:spPr>
          <a:xfrm>
            <a:off x="685800" y="1029327"/>
            <a:ext cx="8229600" cy="390900"/>
          </a:xfrm>
          <a:prstGeom prst="rect">
            <a:avLst/>
          </a:prstGeom>
        </p:spPr>
        <p:txBody>
          <a:bodyPr anchorCtr="0" anchor="b" bIns="0" lIns="0" spcFirstLastPara="1" rIns="91425" wrap="square" tIns="45700">
            <a:noAutofit/>
          </a:bodyPr>
          <a:lstStyle/>
          <a:p>
            <a:pPr indent="0" lvl="0" marL="0" rtl="0" algn="l">
              <a:spcBef>
                <a:spcPts val="0"/>
              </a:spcBef>
              <a:spcAft>
                <a:spcPts val="0"/>
              </a:spcAft>
              <a:buNone/>
            </a:pPr>
            <a:r>
              <a:rPr lang="en-GB" sz="3700">
                <a:solidFill>
                  <a:schemeClr val="dk1"/>
                </a:solidFill>
              </a:rPr>
              <a:t>Agentic Debugging</a:t>
            </a:r>
            <a:endParaRPr sz="37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3" name="Shape 353"/>
        <p:cNvGrpSpPr/>
        <p:nvPr/>
      </p:nvGrpSpPr>
      <p:grpSpPr>
        <a:xfrm>
          <a:off x="0" y="0"/>
          <a:ext cx="0" cy="0"/>
          <a:chOff x="0" y="0"/>
          <a:chExt cx="0" cy="0"/>
        </a:xfrm>
      </p:grpSpPr>
      <p:sp>
        <p:nvSpPr>
          <p:cNvPr id="354" name="Google Shape;354;p36"/>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C++ PRODUCTS &amp; PROJECTS</a:t>
            </a:r>
            <a:endParaRPr/>
          </a:p>
        </p:txBody>
      </p:sp>
      <p:sp>
        <p:nvSpPr>
          <p:cNvPr id="355" name="Google Shape;355;p36"/>
          <p:cNvSpPr txBox="1"/>
          <p:nvPr>
            <p:ph idx="1" type="body"/>
          </p:nvPr>
        </p:nvSpPr>
        <p:spPr>
          <a:xfrm>
            <a:off x="457200" y="1203325"/>
            <a:ext cx="8229600" cy="3340200"/>
          </a:xfrm>
          <a:prstGeom prst="rect">
            <a:avLst/>
          </a:prstGeom>
        </p:spPr>
        <p:txBody>
          <a:bodyPr anchorCtr="0" anchor="t" bIns="45700" lIns="0" spcFirstLastPara="1" rIns="91425" wrap="square" tIns="0">
            <a:normAutofit lnSpcReduction="10000"/>
          </a:bodyPr>
          <a:lstStyle/>
          <a:p>
            <a:pPr indent="0" lvl="0" marL="0" rtl="0" algn="l">
              <a:spcBef>
                <a:spcPts val="300"/>
              </a:spcBef>
              <a:spcAft>
                <a:spcPts val="0"/>
              </a:spcAft>
              <a:buNone/>
            </a:pPr>
            <a:r>
              <a:rPr b="1" lang="en-GB">
                <a:latin typeface="Helvetica Neue"/>
                <a:ea typeface="Helvetica Neue"/>
                <a:cs typeface="Helvetica Neue"/>
                <a:sym typeface="Helvetica Neue"/>
              </a:rPr>
              <a:t>Linux</a:t>
            </a:r>
            <a:endParaRPr b="1">
              <a:latin typeface="Helvetica Neue"/>
              <a:ea typeface="Helvetica Neue"/>
              <a:cs typeface="Helvetica Neue"/>
              <a:sym typeface="Helvetica Neue"/>
            </a:endParaRPr>
          </a:p>
          <a:p>
            <a:pPr indent="-342900" lvl="0" marL="457200" rtl="0" algn="l">
              <a:spcBef>
                <a:spcPts val="1200"/>
              </a:spcBef>
              <a:spcAft>
                <a:spcPts val="0"/>
              </a:spcAft>
              <a:buSzPts val="1800"/>
              <a:buChar char="●"/>
            </a:pPr>
            <a:r>
              <a:rPr lang="en-GB"/>
              <a:t>Undo - UDB &amp; LiveRecorder</a:t>
            </a:r>
            <a:endParaRPr/>
          </a:p>
          <a:p>
            <a:pPr indent="-342900" lvl="0" marL="457200" rtl="0" algn="l">
              <a:spcBef>
                <a:spcPts val="0"/>
              </a:spcBef>
              <a:spcAft>
                <a:spcPts val="0"/>
              </a:spcAft>
              <a:buSzPts val="1800"/>
              <a:buChar char="●"/>
            </a:pPr>
            <a:r>
              <a:rPr lang="en-GB"/>
              <a:t>rr (rr-project.org)</a:t>
            </a:r>
            <a:endParaRPr/>
          </a:p>
          <a:p>
            <a:pPr indent="-342900" lvl="0" marL="457200" rtl="0" algn="l">
              <a:spcBef>
                <a:spcPts val="0"/>
              </a:spcBef>
              <a:spcAft>
                <a:spcPts val="0"/>
              </a:spcAft>
              <a:buSzPts val="1800"/>
              <a:buChar char="●"/>
            </a:pPr>
            <a:r>
              <a:rPr lang="en-GB"/>
              <a:t>GDB (ish)</a:t>
            </a:r>
            <a:endParaRPr/>
          </a:p>
          <a:p>
            <a:pPr indent="0" lvl="0" marL="0" rtl="0" algn="l">
              <a:spcBef>
                <a:spcPts val="1200"/>
              </a:spcBef>
              <a:spcAft>
                <a:spcPts val="0"/>
              </a:spcAft>
              <a:buNone/>
            </a:pPr>
            <a:r>
              <a:rPr b="1" lang="en-GB">
                <a:latin typeface="Helvetica Neue"/>
                <a:ea typeface="Helvetica Neue"/>
                <a:cs typeface="Helvetica Neue"/>
                <a:sym typeface="Helvetica Neue"/>
              </a:rPr>
              <a:t>Windows</a:t>
            </a:r>
            <a:endParaRPr b="1">
              <a:latin typeface="Helvetica Neue"/>
              <a:ea typeface="Helvetica Neue"/>
              <a:cs typeface="Helvetica Neue"/>
              <a:sym typeface="Helvetica Neue"/>
            </a:endParaRPr>
          </a:p>
          <a:p>
            <a:pPr indent="-342900" lvl="0" marL="457200" rtl="0" algn="l">
              <a:spcBef>
                <a:spcPts val="1200"/>
              </a:spcBef>
              <a:spcAft>
                <a:spcPts val="0"/>
              </a:spcAft>
              <a:buSzPts val="1800"/>
              <a:buChar char="●"/>
            </a:pPr>
            <a:r>
              <a:rPr lang="en-GB"/>
              <a:t>WinDBG </a:t>
            </a:r>
            <a:r>
              <a:rPr lang="en-GB"/>
              <a:t>TTD</a:t>
            </a:r>
            <a:endParaRPr b="1">
              <a:latin typeface="Helvetica Neue"/>
              <a:ea typeface="Helvetica Neue"/>
              <a:cs typeface="Helvetica Neue"/>
              <a:sym typeface="Helvetica Neue"/>
            </a:endParaRPr>
          </a:p>
          <a:p>
            <a:pPr indent="0" lvl="0" marL="0" rtl="0" algn="l">
              <a:spcBef>
                <a:spcPts val="1200"/>
              </a:spcBef>
              <a:spcAft>
                <a:spcPts val="0"/>
              </a:spcAft>
              <a:buNone/>
            </a:pPr>
            <a:r>
              <a:rPr b="1" lang="en-GB">
                <a:latin typeface="Helvetica Neue"/>
                <a:ea typeface="Helvetica Neue"/>
                <a:cs typeface="Helvetica Neue"/>
                <a:sym typeface="Helvetica Neue"/>
              </a:rPr>
              <a:t>Embedded</a:t>
            </a:r>
            <a:endParaRPr b="1">
              <a:latin typeface="Helvetica Neue"/>
              <a:ea typeface="Helvetica Neue"/>
              <a:cs typeface="Helvetica Neue"/>
              <a:sym typeface="Helvetica Neue"/>
            </a:endParaRPr>
          </a:p>
          <a:p>
            <a:pPr indent="-342900" lvl="0" marL="457200" rtl="0" algn="l">
              <a:spcBef>
                <a:spcPts val="1200"/>
              </a:spcBef>
              <a:spcAft>
                <a:spcPts val="0"/>
              </a:spcAft>
              <a:buSzPts val="1800"/>
              <a:buChar char="●"/>
            </a:pPr>
            <a:r>
              <a:rPr lang="en-GB"/>
              <a:t>Lauterbach “TRACE32”</a:t>
            </a:r>
            <a:endParaRPr/>
          </a:p>
          <a:p>
            <a:pPr indent="-342900" lvl="0" marL="457200" rtl="0" algn="l">
              <a:spcBef>
                <a:spcPts val="1200"/>
              </a:spcBef>
              <a:spcAft>
                <a:spcPts val="0"/>
              </a:spcAft>
              <a:buSzPts val="1800"/>
              <a:buChar char="●"/>
            </a:pPr>
            <a:r>
              <a:rPr lang="en-GB"/>
              <a:t>Green Hills TimeMachine</a:t>
            </a:r>
            <a:endParaRPr/>
          </a:p>
        </p:txBody>
      </p:sp>
      <p:sp>
        <p:nvSpPr>
          <p:cNvPr id="356" name="Google Shape;356;p36"/>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pic>
        <p:nvPicPr>
          <p:cNvPr id="357" name="Google Shape;357;p36"/>
          <p:cNvPicPr preferRelativeResize="0"/>
          <p:nvPr/>
        </p:nvPicPr>
        <p:blipFill>
          <a:blip r:embed="rId3">
            <a:alphaModFix/>
          </a:blip>
          <a:stretch>
            <a:fillRect/>
          </a:stretch>
        </p:blipFill>
        <p:spPr>
          <a:xfrm>
            <a:off x="3820324" y="3404774"/>
            <a:ext cx="2389951" cy="1291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2" name="Shape 362"/>
        <p:cNvGrpSpPr/>
        <p:nvPr/>
      </p:nvGrpSpPr>
      <p:grpSpPr>
        <a:xfrm>
          <a:off x="0" y="0"/>
          <a:ext cx="0" cy="0"/>
          <a:chOff x="0" y="0"/>
          <a:chExt cx="0" cy="0"/>
        </a:xfrm>
      </p:grpSpPr>
      <p:sp>
        <p:nvSpPr>
          <p:cNvPr id="363" name="Google Shape;363;p37"/>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OTHER LANGUAGES</a:t>
            </a:r>
            <a:endParaRPr/>
          </a:p>
        </p:txBody>
      </p:sp>
      <p:sp>
        <p:nvSpPr>
          <p:cNvPr id="364" name="Google Shape;364;p37"/>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342900" lvl="0" marL="457200" rtl="0" algn="l">
              <a:spcBef>
                <a:spcPts val="300"/>
              </a:spcBef>
              <a:spcAft>
                <a:spcPts val="0"/>
              </a:spcAft>
              <a:buSzPts val="1800"/>
              <a:buChar char="●"/>
            </a:pPr>
            <a:r>
              <a:rPr lang="en-GB"/>
              <a:t>JavaScript / React 		replay.io	</a:t>
            </a:r>
            <a:endParaRPr/>
          </a:p>
          <a:p>
            <a:pPr indent="-342900" lvl="0" marL="457200" rtl="0" algn="l">
              <a:spcBef>
                <a:spcPts val="1000"/>
              </a:spcBef>
              <a:spcAft>
                <a:spcPts val="0"/>
              </a:spcAft>
              <a:buSzPts val="1800"/>
              <a:buChar char="●"/>
            </a:pPr>
            <a:r>
              <a:rPr lang="en-GB"/>
              <a:t>.Net					RevDebug, Visual Studio</a:t>
            </a:r>
            <a:endParaRPr/>
          </a:p>
          <a:p>
            <a:pPr indent="-342900" lvl="0" marL="457200" rtl="0" algn="l">
              <a:spcBef>
                <a:spcPts val="1200"/>
              </a:spcBef>
              <a:spcAft>
                <a:spcPts val="0"/>
              </a:spcAft>
              <a:buSzPts val="1800"/>
              <a:buChar char="●"/>
            </a:pPr>
            <a:r>
              <a:rPr lang="en-GB"/>
              <a:t>Java					Undo</a:t>
            </a:r>
            <a:endParaRPr/>
          </a:p>
          <a:p>
            <a:pPr indent="-342900" lvl="0" marL="457200" rtl="0" algn="l">
              <a:spcBef>
                <a:spcPts val="1200"/>
              </a:spcBef>
              <a:spcAft>
                <a:spcPts val="0"/>
              </a:spcAft>
              <a:buSzPts val="1800"/>
              <a:buChar char="●"/>
            </a:pPr>
            <a:r>
              <a:rPr lang="en-GB"/>
              <a:t>Rust, Go				Undo, rr</a:t>
            </a:r>
            <a:endParaRPr/>
          </a:p>
          <a:p>
            <a:pPr indent="-342900" lvl="0" marL="457200" rtl="0" algn="l">
              <a:spcBef>
                <a:spcPts val="1200"/>
              </a:spcBef>
              <a:spcAft>
                <a:spcPts val="1200"/>
              </a:spcAft>
              <a:buSzPts val="1800"/>
              <a:buChar char="●"/>
            </a:pPr>
            <a:r>
              <a:rPr lang="en-GB"/>
              <a:t>Python				Undo (RSN)</a:t>
            </a:r>
            <a:endParaRPr/>
          </a:p>
        </p:txBody>
      </p:sp>
      <p:sp>
        <p:nvSpPr>
          <p:cNvPr id="365" name="Google Shape;365;p37"/>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0" name="Shape 370"/>
        <p:cNvGrpSpPr/>
        <p:nvPr/>
      </p:nvGrpSpPr>
      <p:grpSpPr>
        <a:xfrm>
          <a:off x="0" y="0"/>
          <a:ext cx="0" cy="0"/>
          <a:chOff x="0" y="0"/>
          <a:chExt cx="0" cy="0"/>
        </a:xfrm>
      </p:grpSpPr>
      <p:pic>
        <p:nvPicPr>
          <p:cNvPr id="371" name="Google Shape;371;p38"/>
          <p:cNvPicPr preferRelativeResize="0"/>
          <p:nvPr/>
        </p:nvPicPr>
        <p:blipFill>
          <a:blip r:embed="rId3">
            <a:alphaModFix/>
          </a:blip>
          <a:stretch>
            <a:fillRect/>
          </a:stretch>
        </p:blipFill>
        <p:spPr>
          <a:xfrm>
            <a:off x="1877980" y="0"/>
            <a:ext cx="5388041"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1"/>
          <p:cNvPicPr preferRelativeResize="0"/>
          <p:nvPr/>
        </p:nvPicPr>
        <p:blipFill>
          <a:blip r:embed="rId3">
            <a:alphaModFix/>
          </a:blip>
          <a:stretch>
            <a:fillRect/>
          </a:stretch>
        </p:blipFill>
        <p:spPr>
          <a:xfrm>
            <a:off x="4" y="0"/>
            <a:ext cx="4114292" cy="5143500"/>
          </a:xfrm>
          <a:prstGeom prst="rect">
            <a:avLst/>
          </a:prstGeom>
          <a:noFill/>
          <a:ln>
            <a:noFill/>
          </a:ln>
        </p:spPr>
      </p:pic>
      <p:sp>
        <p:nvSpPr>
          <p:cNvPr id="203" name="Google Shape;203;p21"/>
          <p:cNvSpPr txBox="1"/>
          <p:nvPr/>
        </p:nvSpPr>
        <p:spPr>
          <a:xfrm>
            <a:off x="4308025" y="284850"/>
            <a:ext cx="4746900" cy="285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GB" sz="2800">
                <a:latin typeface="Spectral"/>
                <a:ea typeface="Spectral"/>
                <a:cs typeface="Spectral"/>
                <a:sym typeface="Spectral"/>
              </a:rPr>
              <a:t>Everyone knows that debugging is twice as hard as writing a program in the first place.</a:t>
            </a:r>
            <a:endParaRPr i="1" sz="2800">
              <a:latin typeface="Spectral"/>
              <a:ea typeface="Spectral"/>
              <a:cs typeface="Spectral"/>
              <a:sym typeface="Spectral"/>
            </a:endParaRPr>
          </a:p>
          <a:p>
            <a:pPr indent="0" lvl="0" marL="0" rtl="0" algn="l">
              <a:lnSpc>
                <a:spcPct val="115000"/>
              </a:lnSpc>
              <a:spcBef>
                <a:spcPts val="1000"/>
              </a:spcBef>
              <a:spcAft>
                <a:spcPts val="0"/>
              </a:spcAft>
              <a:buNone/>
            </a:pPr>
            <a:r>
              <a:rPr i="1" lang="en-GB" sz="2800">
                <a:latin typeface="Spectral"/>
                <a:ea typeface="Spectral"/>
                <a:cs typeface="Spectral"/>
                <a:sym typeface="Spectral"/>
              </a:rPr>
              <a:t>So if you're as clever as you can be when you write it, how will you ever debug it?</a:t>
            </a:r>
            <a:endParaRPr i="1" sz="2800">
              <a:latin typeface="Spectral"/>
              <a:ea typeface="Spectral"/>
              <a:cs typeface="Spectral"/>
              <a:sym typeface="Spectral"/>
            </a:endParaRPr>
          </a:p>
          <a:p>
            <a:pPr indent="0" lvl="0" marL="0" rtl="0" algn="r">
              <a:lnSpc>
                <a:spcPct val="115000"/>
              </a:lnSpc>
              <a:spcBef>
                <a:spcPts val="0"/>
              </a:spcBef>
              <a:spcAft>
                <a:spcPts val="0"/>
              </a:spcAft>
              <a:buNone/>
            </a:pPr>
            <a:r>
              <a:rPr i="1" lang="en-GB" sz="1500"/>
              <a:t>Brian Kernighan</a:t>
            </a:r>
            <a:endParaRPr i="1" sz="1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Design Decision 1.</a:t>
            </a:r>
            <a:endParaRPr/>
          </a:p>
        </p:txBody>
      </p:sp>
      <p:sp>
        <p:nvSpPr>
          <p:cNvPr id="378" name="Google Shape;378;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2700"/>
              <a:t>How to remember</a:t>
            </a:r>
            <a:endParaRPr sz="23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0"/>
          <p:cNvSpPr txBox="1"/>
          <p:nvPr>
            <p:ph idx="1" type="body"/>
          </p:nvPr>
        </p:nvSpPr>
        <p:spPr>
          <a:xfrm>
            <a:off x="768900" y="466675"/>
            <a:ext cx="5685000" cy="1538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4800">
                <a:solidFill>
                  <a:srgbClr val="000000"/>
                </a:solidFill>
                <a:latin typeface="Spectral"/>
                <a:ea typeface="Spectral"/>
                <a:cs typeface="Spectral"/>
                <a:sym typeface="Spectral"/>
              </a:rPr>
              <a:t>What happened?</a:t>
            </a:r>
            <a:endParaRPr sz="4800">
              <a:solidFill>
                <a:srgbClr val="000000"/>
              </a:solidFill>
              <a:latin typeface="Spectral"/>
              <a:ea typeface="Spectral"/>
              <a:cs typeface="Spectral"/>
              <a:sym typeface="Spectral"/>
            </a:endParaRPr>
          </a:p>
        </p:txBody>
      </p:sp>
      <p:sp>
        <p:nvSpPr>
          <p:cNvPr id="384" name="Google Shape;384;p40"/>
          <p:cNvSpPr txBox="1"/>
          <p:nvPr>
            <p:ph idx="1" type="body"/>
          </p:nvPr>
        </p:nvSpPr>
        <p:spPr>
          <a:xfrm>
            <a:off x="768900" y="466675"/>
            <a:ext cx="8117400" cy="1538100"/>
          </a:xfrm>
          <a:prstGeom prst="rect">
            <a:avLst/>
          </a:prstGeom>
          <a:solidFill>
            <a:schemeClr val="dk1"/>
          </a:solidFill>
        </p:spPr>
        <p:txBody>
          <a:bodyPr anchorCtr="0" anchor="t" bIns="91425" lIns="91425" spcFirstLastPara="1" rIns="91425" wrap="square" tIns="91425">
            <a:normAutofit/>
          </a:bodyPr>
          <a:lstStyle/>
          <a:p>
            <a:pPr indent="0" lvl="0" marL="0" rtl="0" algn="l">
              <a:spcBef>
                <a:spcPts val="0"/>
              </a:spcBef>
              <a:spcAft>
                <a:spcPts val="1200"/>
              </a:spcAft>
              <a:buNone/>
            </a:pPr>
            <a:r>
              <a:rPr lang="en-GB" sz="4800">
                <a:solidFill>
                  <a:srgbClr val="000000"/>
                </a:solidFill>
                <a:latin typeface="Spectral"/>
                <a:ea typeface="Spectral"/>
                <a:cs typeface="Spectral"/>
                <a:sym typeface="Spectral"/>
              </a:rPr>
              <a:t>What was the previous state?</a:t>
            </a:r>
            <a:endParaRPr sz="4800">
              <a:solidFill>
                <a:srgbClr val="000000"/>
              </a:solidFill>
              <a:latin typeface="Spectral"/>
              <a:ea typeface="Spectral"/>
              <a:cs typeface="Spectral"/>
              <a:sym typeface="Spectral"/>
            </a:endParaRPr>
          </a:p>
        </p:txBody>
      </p:sp>
      <p:sp>
        <p:nvSpPr>
          <p:cNvPr id="385" name="Google Shape;385;p40"/>
          <p:cNvSpPr txBox="1"/>
          <p:nvPr>
            <p:ph idx="1" type="body"/>
          </p:nvPr>
        </p:nvSpPr>
        <p:spPr>
          <a:xfrm>
            <a:off x="768900" y="1457275"/>
            <a:ext cx="6049800" cy="3235200"/>
          </a:xfrm>
          <a:prstGeom prst="rect">
            <a:avLst/>
          </a:prstGeom>
          <a:noFill/>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GB" sz="3600">
                <a:solidFill>
                  <a:srgbClr val="000000"/>
                </a:solidFill>
                <a:latin typeface="Spectral"/>
                <a:ea typeface="Spectral"/>
                <a:cs typeface="Spectral"/>
                <a:sym typeface="Spectral"/>
              </a:rPr>
              <a:t>Two options:</a:t>
            </a:r>
            <a:endParaRPr sz="3600">
              <a:solidFill>
                <a:srgbClr val="000000"/>
              </a:solidFill>
              <a:latin typeface="Spectral"/>
              <a:ea typeface="Spectral"/>
              <a:cs typeface="Spectral"/>
              <a:sym typeface="Spectral"/>
            </a:endParaRPr>
          </a:p>
          <a:p>
            <a:pPr indent="-440055" lvl="0" marL="914400" rtl="0" algn="l">
              <a:spcBef>
                <a:spcPts val="1200"/>
              </a:spcBef>
              <a:spcAft>
                <a:spcPts val="0"/>
              </a:spcAft>
              <a:buClr>
                <a:srgbClr val="000000"/>
              </a:buClr>
              <a:buSzPct val="100000"/>
              <a:buFont typeface="Spectral"/>
              <a:buAutoNum type="arabicPeriod"/>
            </a:pPr>
            <a:r>
              <a:rPr lang="en-GB" sz="3600">
                <a:solidFill>
                  <a:srgbClr val="000000"/>
                </a:solidFill>
                <a:latin typeface="Spectral"/>
                <a:ea typeface="Spectral"/>
                <a:cs typeface="Spectral"/>
                <a:sym typeface="Spectral"/>
              </a:rPr>
              <a:t>Save it.</a:t>
            </a:r>
            <a:endParaRPr sz="3600">
              <a:solidFill>
                <a:srgbClr val="000000"/>
              </a:solidFill>
              <a:latin typeface="Spectral"/>
              <a:ea typeface="Spectral"/>
              <a:cs typeface="Spectral"/>
              <a:sym typeface="Spectral"/>
            </a:endParaRPr>
          </a:p>
          <a:p>
            <a:pPr indent="-440055" lvl="0" marL="914400" rtl="0" algn="l">
              <a:spcBef>
                <a:spcPts val="0"/>
              </a:spcBef>
              <a:spcAft>
                <a:spcPts val="0"/>
              </a:spcAft>
              <a:buClr>
                <a:srgbClr val="000000"/>
              </a:buClr>
              <a:buSzPct val="100000"/>
              <a:buFont typeface="Spectral"/>
              <a:buAutoNum type="arabicPeriod"/>
            </a:pPr>
            <a:r>
              <a:rPr lang="en-GB" sz="3600">
                <a:solidFill>
                  <a:srgbClr val="000000"/>
                </a:solidFill>
                <a:latin typeface="Spectral"/>
                <a:ea typeface="Spectral"/>
                <a:cs typeface="Spectral"/>
                <a:sym typeface="Spectral"/>
              </a:rPr>
              <a:t>Recompute it.</a:t>
            </a:r>
            <a:endParaRPr sz="3600">
              <a:solidFill>
                <a:srgbClr val="000000"/>
              </a:solidFill>
              <a:latin typeface="Spectral"/>
              <a:ea typeface="Spectral"/>
              <a:cs typeface="Spectral"/>
              <a:sym typeface="Spectral"/>
            </a:endParaRPr>
          </a:p>
          <a:p>
            <a:pPr indent="0" lvl="0" marL="1371600" rtl="0" algn="l">
              <a:spcBef>
                <a:spcPts val="1200"/>
              </a:spcBef>
              <a:spcAft>
                <a:spcPts val="0"/>
              </a:spcAft>
              <a:buNone/>
            </a:pPr>
            <a:r>
              <a:rPr i="1" lang="en-GB" sz="3600">
                <a:solidFill>
                  <a:srgbClr val="000000"/>
                </a:solidFill>
                <a:latin typeface="Spectral"/>
                <a:ea typeface="Spectral"/>
                <a:cs typeface="Spectral"/>
                <a:sym typeface="Spectral"/>
              </a:rPr>
              <a:t>a = a + 1	</a:t>
            </a:r>
            <a:r>
              <a:rPr b="1" lang="en-GB" sz="2400">
                <a:solidFill>
                  <a:srgbClr val="00FF00"/>
                </a:solidFill>
                <a:latin typeface="Arial"/>
                <a:ea typeface="Arial"/>
                <a:cs typeface="Arial"/>
                <a:sym typeface="Arial"/>
              </a:rPr>
              <a:t>✓</a:t>
            </a:r>
            <a:endParaRPr i="1" sz="3600">
              <a:solidFill>
                <a:srgbClr val="000000"/>
              </a:solidFill>
              <a:latin typeface="Spectral"/>
              <a:ea typeface="Spectral"/>
              <a:cs typeface="Spectral"/>
              <a:sym typeface="Spectral"/>
            </a:endParaRPr>
          </a:p>
          <a:p>
            <a:pPr indent="0" lvl="0" marL="1371600" rtl="0" algn="l">
              <a:spcBef>
                <a:spcPts val="1200"/>
              </a:spcBef>
              <a:spcAft>
                <a:spcPts val="1200"/>
              </a:spcAft>
              <a:buNone/>
            </a:pPr>
            <a:r>
              <a:rPr i="1" lang="en-GB" sz="3600">
                <a:solidFill>
                  <a:srgbClr val="000000"/>
                </a:solidFill>
                <a:latin typeface="Spectral"/>
                <a:ea typeface="Spectral"/>
                <a:cs typeface="Spectral"/>
                <a:sym typeface="Spectral"/>
              </a:rPr>
              <a:t>a = b			</a:t>
            </a:r>
            <a:r>
              <a:rPr b="1" lang="en-GB" sz="2400">
                <a:solidFill>
                  <a:srgbClr val="FF0000"/>
                </a:solidFill>
                <a:latin typeface="Arial"/>
                <a:ea typeface="Arial"/>
                <a:cs typeface="Arial"/>
                <a:sym typeface="Arial"/>
              </a:rPr>
              <a:t>✗</a:t>
            </a:r>
            <a:endParaRPr i="1" sz="3600">
              <a:solidFill>
                <a:srgbClr val="000000"/>
              </a:solidFill>
              <a:latin typeface="Spectral"/>
              <a:ea typeface="Spectral"/>
              <a:cs typeface="Spectral"/>
              <a:sym typeface="Spectr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0" st="0"/>
                                            </p:txEl>
                                          </p:spTgt>
                                        </p:tgtEl>
                                        <p:attrNameLst>
                                          <p:attrName>style.visibility</p:attrName>
                                        </p:attrNameLst>
                                      </p:cBhvr>
                                      <p:to>
                                        <p:strVal val="visible"/>
                                      </p:to>
                                    </p:set>
                                    <p:animEffect filter="fade" transition="in">
                                      <p:cBhvr>
                                        <p:cTn dur="1000"/>
                                        <p:tgtEl>
                                          <p:spTgt spid="3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1" st="1"/>
                                            </p:txEl>
                                          </p:spTgt>
                                        </p:tgtEl>
                                        <p:attrNameLst>
                                          <p:attrName>style.visibility</p:attrName>
                                        </p:attrNameLst>
                                      </p:cBhvr>
                                      <p:to>
                                        <p:strVal val="visible"/>
                                      </p:to>
                                    </p:set>
                                    <p:animEffect filter="fade" transition="in">
                                      <p:cBhvr>
                                        <p:cTn dur="1000"/>
                                        <p:tgtEl>
                                          <p:spTgt spid="3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2" st="2"/>
                                            </p:txEl>
                                          </p:spTgt>
                                        </p:tgtEl>
                                        <p:attrNameLst>
                                          <p:attrName>style.visibility</p:attrName>
                                        </p:attrNameLst>
                                      </p:cBhvr>
                                      <p:to>
                                        <p:strVal val="visible"/>
                                      </p:to>
                                    </p:set>
                                    <p:animEffect filter="fade" transition="in">
                                      <p:cBhvr>
                                        <p:cTn dur="1000"/>
                                        <p:tgtEl>
                                          <p:spTgt spid="3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3" st="3"/>
                                            </p:txEl>
                                          </p:spTgt>
                                        </p:tgtEl>
                                        <p:attrNameLst>
                                          <p:attrName>style.visibility</p:attrName>
                                        </p:attrNameLst>
                                      </p:cBhvr>
                                      <p:to>
                                        <p:strVal val="visible"/>
                                      </p:to>
                                    </p:set>
                                    <p:animEffect filter="fade" transition="in">
                                      <p:cBhvr>
                                        <p:cTn dur="1000"/>
                                        <p:tgtEl>
                                          <p:spTgt spid="3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4" st="4"/>
                                            </p:txEl>
                                          </p:spTgt>
                                        </p:tgtEl>
                                        <p:attrNameLst>
                                          <p:attrName>style.visibility</p:attrName>
                                        </p:attrNameLst>
                                      </p:cBhvr>
                                      <p:to>
                                        <p:strVal val="visible"/>
                                      </p:to>
                                    </p:set>
                                    <p:animEffect filter="fade" transition="in">
                                      <p:cBhvr>
                                        <p:cTn dur="1000"/>
                                        <p:tgtEl>
                                          <p:spTgt spid="38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1"/>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Deterministic re-execution</a:t>
            </a:r>
            <a:endParaRPr/>
          </a:p>
        </p:txBody>
      </p:sp>
      <p:sp>
        <p:nvSpPr>
          <p:cNvPr id="392" name="Google Shape;392;p41"/>
          <p:cNvSpPr txBox="1"/>
          <p:nvPr>
            <p:ph idx="1" type="body"/>
          </p:nvPr>
        </p:nvSpPr>
        <p:spPr>
          <a:xfrm>
            <a:off x="457200" y="1203325"/>
            <a:ext cx="4350900" cy="2173800"/>
          </a:xfrm>
          <a:prstGeom prst="rect">
            <a:avLst/>
          </a:prstGeom>
        </p:spPr>
        <p:txBody>
          <a:bodyPr anchorCtr="0" anchor="t" bIns="45700" lIns="0" spcFirstLastPara="1" rIns="91425" wrap="square" tIns="0">
            <a:normAutofit fontScale="85000"/>
          </a:bodyPr>
          <a:lstStyle/>
          <a:p>
            <a:pPr indent="0" lvl="0" marL="0" rtl="0" algn="l">
              <a:spcBef>
                <a:spcPts val="300"/>
              </a:spcBef>
              <a:spcAft>
                <a:spcPts val="1200"/>
              </a:spcAft>
              <a:buNone/>
            </a:pPr>
            <a:r>
              <a:rPr b="1" lang="en-GB" sz="9700">
                <a:latin typeface="Corsiva"/>
                <a:ea typeface="Corsiva"/>
                <a:cs typeface="Corsiva"/>
                <a:sym typeface="Corsiva"/>
              </a:rPr>
              <a:t>f(</a:t>
            </a:r>
            <a:r>
              <a:rPr lang="en-GB" sz="9700">
                <a:latin typeface="Corsiva"/>
                <a:ea typeface="Corsiva"/>
                <a:cs typeface="Corsiva"/>
                <a:sym typeface="Corsiva"/>
              </a:rPr>
              <a:t>𝒙</a:t>
            </a:r>
            <a:r>
              <a:rPr b="1" lang="en-GB" sz="9700">
                <a:latin typeface="Corsiva"/>
                <a:ea typeface="Corsiva"/>
                <a:cs typeface="Corsiva"/>
                <a:sym typeface="Corsiva"/>
              </a:rPr>
              <a:t>) </a:t>
            </a:r>
            <a:r>
              <a:rPr b="1" lang="en-GB" sz="9700">
                <a:latin typeface="Corsiva"/>
                <a:ea typeface="Corsiva"/>
                <a:cs typeface="Corsiva"/>
                <a:sym typeface="Corsiva"/>
              </a:rPr>
              <a:t>→</a:t>
            </a:r>
            <a:r>
              <a:rPr lang="en-GB" sz="9700">
                <a:latin typeface="Corsiva"/>
                <a:ea typeface="Corsiva"/>
                <a:cs typeface="Corsiva"/>
                <a:sym typeface="Corsiva"/>
              </a:rPr>
              <a:t>𝒙</a:t>
            </a:r>
            <a:r>
              <a:rPr b="1" lang="en-GB" sz="9700">
                <a:latin typeface="Calibri"/>
                <a:ea typeface="Calibri"/>
                <a:cs typeface="Calibri"/>
                <a:sym typeface="Calibri"/>
              </a:rPr>
              <a:t>’</a:t>
            </a:r>
            <a:endParaRPr b="1" sz="9700">
              <a:latin typeface="Calibri"/>
              <a:ea typeface="Calibri"/>
              <a:cs typeface="Calibri"/>
              <a:sym typeface="Calibri"/>
            </a:endParaRPr>
          </a:p>
        </p:txBody>
      </p:sp>
      <p:sp>
        <p:nvSpPr>
          <p:cNvPr id="393" name="Google Shape;393;p41"/>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pic>
        <p:nvPicPr>
          <p:cNvPr id="394" name="Google Shape;394;p41"/>
          <p:cNvPicPr preferRelativeResize="0"/>
          <p:nvPr/>
        </p:nvPicPr>
        <p:blipFill>
          <a:blip r:embed="rId3">
            <a:alphaModFix/>
          </a:blip>
          <a:stretch>
            <a:fillRect/>
          </a:stretch>
        </p:blipFill>
        <p:spPr>
          <a:xfrm>
            <a:off x="4960500" y="1001127"/>
            <a:ext cx="4031100" cy="36817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2"/>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Deterministic re-execution</a:t>
            </a:r>
            <a:endParaRPr/>
          </a:p>
        </p:txBody>
      </p:sp>
      <p:sp>
        <p:nvSpPr>
          <p:cNvPr id="401" name="Google Shape;401;p42"/>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488950" lvl="0" marL="457200" rtl="0" algn="l">
              <a:spcBef>
                <a:spcPts val="300"/>
              </a:spcBef>
              <a:spcAft>
                <a:spcPts val="0"/>
              </a:spcAft>
              <a:buSzPts val="4100"/>
              <a:buChar char="-"/>
            </a:pPr>
            <a:r>
              <a:rPr lang="en-GB" sz="3800"/>
              <a:t>Snapshots.</a:t>
            </a:r>
            <a:endParaRPr sz="3800"/>
          </a:p>
          <a:p>
            <a:pPr indent="0" lvl="0" marL="457200" rtl="0" algn="l">
              <a:spcBef>
                <a:spcPts val="1200"/>
              </a:spcBef>
              <a:spcAft>
                <a:spcPts val="0"/>
              </a:spcAft>
              <a:buNone/>
            </a:pPr>
            <a:r>
              <a:t/>
            </a:r>
            <a:endParaRPr sz="3800"/>
          </a:p>
          <a:p>
            <a:pPr indent="-488950" lvl="0" marL="457200" rtl="0" algn="l">
              <a:spcBef>
                <a:spcPts val="1200"/>
              </a:spcBef>
              <a:spcAft>
                <a:spcPts val="0"/>
              </a:spcAft>
              <a:buSzPts val="4100"/>
              <a:buChar char="-"/>
            </a:pPr>
            <a:r>
              <a:rPr lang="en-GB" sz="3800"/>
              <a:t>Event log.</a:t>
            </a:r>
            <a:endParaRPr sz="3800"/>
          </a:p>
        </p:txBody>
      </p:sp>
      <p:sp>
        <p:nvSpPr>
          <p:cNvPr id="402" name="Google Shape;402;p42"/>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3"/>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Non-determinism</a:t>
            </a:r>
            <a:endParaRPr/>
          </a:p>
        </p:txBody>
      </p:sp>
      <p:sp>
        <p:nvSpPr>
          <p:cNvPr id="409" name="Google Shape;409;p43"/>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342900" lvl="0" marL="457200" rtl="0" algn="l">
              <a:spcBef>
                <a:spcPts val="300"/>
              </a:spcBef>
              <a:spcAft>
                <a:spcPts val="0"/>
              </a:spcAft>
              <a:buSzPts val="1800"/>
              <a:buChar char="●"/>
            </a:pPr>
            <a:r>
              <a:rPr lang="en-GB"/>
              <a:t>What is unpredictable?</a:t>
            </a:r>
            <a:endParaRPr/>
          </a:p>
          <a:p>
            <a:pPr indent="-354330" lvl="1" marL="914400" rtl="0" algn="l">
              <a:spcBef>
                <a:spcPts val="0"/>
              </a:spcBef>
              <a:spcAft>
                <a:spcPts val="0"/>
              </a:spcAft>
              <a:buSzPts val="1980"/>
              <a:buChar char="○"/>
            </a:pPr>
            <a:r>
              <a:rPr lang="en-GB"/>
              <a:t>System calls.</a:t>
            </a:r>
            <a:endParaRPr/>
          </a:p>
          <a:p>
            <a:pPr indent="-354330" lvl="1" marL="914400" rtl="0" algn="l">
              <a:spcBef>
                <a:spcPts val="0"/>
              </a:spcBef>
              <a:spcAft>
                <a:spcPts val="0"/>
              </a:spcAft>
              <a:buSzPts val="1980"/>
              <a:buChar char="○"/>
            </a:pPr>
            <a:r>
              <a:rPr lang="en-GB"/>
              <a:t>Thread switches.</a:t>
            </a:r>
            <a:endParaRPr/>
          </a:p>
          <a:p>
            <a:pPr indent="-354330" lvl="1" marL="914400" rtl="0" algn="l">
              <a:spcBef>
                <a:spcPts val="0"/>
              </a:spcBef>
              <a:spcAft>
                <a:spcPts val="0"/>
              </a:spcAft>
              <a:buSzPts val="1980"/>
              <a:buChar char="○"/>
            </a:pPr>
            <a:r>
              <a:rPr lang="en-GB"/>
              <a:t>Asynchronous events (signals).</a:t>
            </a:r>
            <a:endParaRPr/>
          </a:p>
          <a:p>
            <a:pPr indent="-354330" lvl="1" marL="914400" rtl="0" algn="l">
              <a:spcBef>
                <a:spcPts val="0"/>
              </a:spcBef>
              <a:spcAft>
                <a:spcPts val="0"/>
              </a:spcAft>
              <a:buSzPts val="1980"/>
              <a:buChar char="○"/>
            </a:pPr>
            <a:r>
              <a:rPr lang="en-GB"/>
              <a:t>Shared memory accesses.</a:t>
            </a:r>
            <a:endParaRPr/>
          </a:p>
          <a:p>
            <a:pPr indent="-354330" lvl="1" marL="914400" rtl="0" algn="l">
              <a:spcBef>
                <a:spcPts val="0"/>
              </a:spcBef>
              <a:spcAft>
                <a:spcPts val="0"/>
              </a:spcAft>
              <a:buSzPts val="1980"/>
              <a:buChar char="○"/>
            </a:pPr>
            <a:r>
              <a:rPr lang="en-GB"/>
              <a:t>Some machine instructions.</a:t>
            </a:r>
            <a:endParaRPr/>
          </a:p>
        </p:txBody>
      </p:sp>
      <p:sp>
        <p:nvSpPr>
          <p:cNvPr id="410" name="Google Shape;410;p43"/>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cxnSp>
        <p:nvCxnSpPr>
          <p:cNvPr id="411" name="Google Shape;411;p43"/>
          <p:cNvCxnSpPr/>
          <p:nvPr/>
        </p:nvCxnSpPr>
        <p:spPr>
          <a:xfrm>
            <a:off x="1266425" y="1757615"/>
            <a:ext cx="15525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6" name="Shape 416"/>
        <p:cNvGrpSpPr/>
        <p:nvPr/>
      </p:nvGrpSpPr>
      <p:grpSpPr>
        <a:xfrm>
          <a:off x="0" y="0"/>
          <a:ext cx="0" cy="0"/>
          <a:chOff x="0" y="0"/>
          <a:chExt cx="0" cy="0"/>
        </a:xfrm>
      </p:grpSpPr>
      <p:sp>
        <p:nvSpPr>
          <p:cNvPr id="417" name="Google Shape;417;p44"/>
          <p:cNvSpPr/>
          <p:nvPr/>
        </p:nvSpPr>
        <p:spPr>
          <a:xfrm>
            <a:off x="296800" y="2847925"/>
            <a:ext cx="3992700" cy="202500"/>
          </a:xfrm>
          <a:prstGeom prst="roundRect">
            <a:avLst>
              <a:gd fmla="val 34171" name="adj"/>
            </a:avLst>
          </a:prstGeom>
          <a:solidFill>
            <a:srgbClr val="EA9999"/>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p:nvPr/>
        </p:nvSpPr>
        <p:spPr>
          <a:xfrm>
            <a:off x="296800" y="1236625"/>
            <a:ext cx="3992700" cy="1575900"/>
          </a:xfrm>
          <a:prstGeom prst="roundRect">
            <a:avLst>
              <a:gd fmla="val 6579" name="adj"/>
            </a:avLst>
          </a:prstGeom>
          <a:solidFill>
            <a:srgbClr val="9FC5E8"/>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4"/>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Non-deterministic code</a:t>
            </a:r>
            <a:endParaRPr/>
          </a:p>
        </p:txBody>
      </p:sp>
      <p:sp>
        <p:nvSpPr>
          <p:cNvPr id="420" name="Google Shape;420;p44"/>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rPr lang="en-GB"/>
              <a:t>How the technology works</a:t>
            </a:r>
            <a:endParaRPr/>
          </a:p>
        </p:txBody>
      </p:sp>
      <p:sp>
        <p:nvSpPr>
          <p:cNvPr id="421" name="Google Shape;421;p44"/>
          <p:cNvSpPr txBox="1"/>
          <p:nvPr>
            <p:ph idx="11" type="ftr"/>
          </p:nvPr>
        </p:nvSpPr>
        <p:spPr>
          <a:xfrm>
            <a:off x="1027512" y="4749592"/>
            <a:ext cx="3086100" cy="138600"/>
          </a:xfrm>
          <a:prstGeom prst="rect">
            <a:avLst/>
          </a:prstGeom>
          <a:noFill/>
          <a:ln>
            <a:noFill/>
          </a:ln>
        </p:spPr>
        <p:txBody>
          <a:bodyPr anchorCtr="0" anchor="ctr" bIns="0" lIns="137150" spcFirstLastPara="1" rIns="91425" wrap="square" tIns="0">
            <a:noAutofit/>
          </a:bodyPr>
          <a:lstStyle/>
          <a:p>
            <a:pPr indent="0" lvl="0" marL="0" rtl="0" algn="l">
              <a:spcBef>
                <a:spcPts val="0"/>
              </a:spcBef>
              <a:spcAft>
                <a:spcPts val="0"/>
              </a:spcAft>
              <a:buNone/>
            </a:pPr>
            <a:r>
              <a:rPr lang="en-GB"/>
              <a:t>© Undo 2024 — confidential </a:t>
            </a:r>
            <a:endParaRPr/>
          </a:p>
        </p:txBody>
      </p:sp>
      <p:sp>
        <p:nvSpPr>
          <p:cNvPr id="422" name="Google Shape;422;p44"/>
          <p:cNvSpPr txBox="1"/>
          <p:nvPr/>
        </p:nvSpPr>
        <p:spPr>
          <a:xfrm>
            <a:off x="369156" y="1145663"/>
            <a:ext cx="4402800" cy="31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0x000055555555515e   mov -0x4(%rbp),%eax</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0x0000555555555161   mov %eax,%esi</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0x0000555555555163   lea 0xe9a(%rip),%rdi</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0x000055555555516a   mov $0x0,%eax</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0x000055555555516f   sub %rdx,%rsp</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0x0000555555555171   mov %rcx,%r10</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0x0000555555555174   mov $0x11,%eax</a:t>
            </a:r>
            <a:endParaRPr b="1" sz="1300">
              <a:solidFill>
                <a:srgbClr val="000000"/>
              </a:solidFill>
              <a:latin typeface="Consolas"/>
              <a:ea typeface="Consolas"/>
              <a:cs typeface="Consolas"/>
              <a:sym typeface="Consolas"/>
            </a:endParaRPr>
          </a:p>
          <a:p>
            <a:pPr indent="0" lvl="0" marL="0" rtl="0" algn="l">
              <a:lnSpc>
                <a:spcPct val="115000"/>
              </a:lnSpc>
              <a:spcBef>
                <a:spcPts val="0"/>
              </a:spcBef>
              <a:spcAft>
                <a:spcPts val="0"/>
              </a:spcAft>
              <a:buNone/>
            </a:pPr>
            <a:r>
              <a:rPr b="1" lang="en-GB" sz="1300">
                <a:solidFill>
                  <a:srgbClr val="000000"/>
                </a:solidFill>
                <a:latin typeface="Consolas"/>
                <a:ea typeface="Consolas"/>
                <a:cs typeface="Consolas"/>
                <a:sym typeface="Consolas"/>
              </a:rPr>
              <a:t>0x0000555555555179   syscall</a:t>
            </a:r>
            <a:endParaRPr b="1" sz="1300">
              <a:solidFill>
                <a:srgbClr val="000000"/>
              </a:solidFill>
              <a:latin typeface="Consolas"/>
              <a:ea typeface="Consolas"/>
              <a:cs typeface="Consolas"/>
              <a:sym typeface="Consolas"/>
            </a:endParaRPr>
          </a:p>
        </p:txBody>
      </p:sp>
      <p:sp>
        <p:nvSpPr>
          <p:cNvPr id="423" name="Google Shape;423;p44"/>
          <p:cNvSpPr txBox="1"/>
          <p:nvPr/>
        </p:nvSpPr>
        <p:spPr>
          <a:xfrm>
            <a:off x="4535150" y="935257"/>
            <a:ext cx="3992700" cy="6546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1000"/>
              </a:spcAft>
              <a:buNone/>
            </a:pPr>
            <a:r>
              <a:rPr lang="en-GB">
                <a:solidFill>
                  <a:srgbClr val="37393A"/>
                </a:solidFill>
                <a:latin typeface="Helvetica Neue Light"/>
                <a:ea typeface="Helvetica Neue Light"/>
                <a:cs typeface="Helvetica Neue Light"/>
                <a:sym typeface="Helvetica Neue Light"/>
              </a:rPr>
              <a:t>Here’s some machine code in a program that we want to be able to </a:t>
            </a:r>
            <a:r>
              <a:rPr b="1" lang="en-GB">
                <a:solidFill>
                  <a:srgbClr val="37393A"/>
                </a:solidFill>
                <a:latin typeface="Helvetica Neue"/>
                <a:ea typeface="Helvetica Neue"/>
                <a:cs typeface="Helvetica Neue"/>
                <a:sym typeface="Helvetica Neue"/>
              </a:rPr>
              <a:t>record</a:t>
            </a:r>
            <a:r>
              <a:rPr lang="en-GB">
                <a:solidFill>
                  <a:srgbClr val="37393A"/>
                </a:solidFill>
                <a:latin typeface="Helvetica Neue Light"/>
                <a:ea typeface="Helvetica Neue Light"/>
                <a:cs typeface="Helvetica Neue Light"/>
                <a:sym typeface="Helvetica Neue Light"/>
              </a:rPr>
              <a:t> and </a:t>
            </a:r>
            <a:r>
              <a:rPr b="1" lang="en-GB">
                <a:solidFill>
                  <a:srgbClr val="37393A"/>
                </a:solidFill>
                <a:latin typeface="Helvetica Neue"/>
                <a:ea typeface="Helvetica Neue"/>
                <a:cs typeface="Helvetica Neue"/>
                <a:sym typeface="Helvetica Neue"/>
              </a:rPr>
              <a:t>replay</a:t>
            </a:r>
            <a:r>
              <a:rPr lang="en-GB">
                <a:solidFill>
                  <a:srgbClr val="37393A"/>
                </a:solidFill>
                <a:latin typeface="Helvetica Neue Light"/>
                <a:ea typeface="Helvetica Neue Light"/>
                <a:cs typeface="Helvetica Neue Light"/>
                <a:sym typeface="Helvetica Neue Light"/>
              </a:rPr>
              <a:t>.</a:t>
            </a:r>
            <a:endParaRPr>
              <a:solidFill>
                <a:srgbClr val="37393A"/>
              </a:solidFill>
              <a:latin typeface="Helvetica Neue Light"/>
              <a:ea typeface="Helvetica Neue Light"/>
              <a:cs typeface="Helvetica Neue Light"/>
              <a:sym typeface="Helvetica Neue Light"/>
            </a:endParaRPr>
          </a:p>
        </p:txBody>
      </p:sp>
      <p:sp>
        <p:nvSpPr>
          <p:cNvPr id="424" name="Google Shape;424;p44"/>
          <p:cNvSpPr txBox="1"/>
          <p:nvPr/>
        </p:nvSpPr>
        <p:spPr>
          <a:xfrm>
            <a:off x="4535150" y="2657925"/>
            <a:ext cx="3957300" cy="20553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1000"/>
              </a:spcAft>
              <a:buNone/>
            </a:pPr>
            <a:r>
              <a:rPr b="1" lang="en-GB">
                <a:solidFill>
                  <a:srgbClr val="990000"/>
                </a:solidFill>
                <a:latin typeface="Helvetica Neue"/>
                <a:ea typeface="Helvetica Neue"/>
                <a:cs typeface="Helvetica Neue"/>
                <a:sym typeface="Helvetica Neue"/>
              </a:rPr>
              <a:t>nondeterministic</a:t>
            </a:r>
            <a:endParaRPr sz="1500">
              <a:latin typeface="Helvetica Neue Light"/>
              <a:ea typeface="Helvetica Neue Light"/>
              <a:cs typeface="Helvetica Neue Light"/>
              <a:sym typeface="Helvetica Neue Light"/>
            </a:endParaRPr>
          </a:p>
        </p:txBody>
      </p:sp>
      <p:sp>
        <p:nvSpPr>
          <p:cNvPr id="425" name="Google Shape;425;p44"/>
          <p:cNvSpPr txBox="1"/>
          <p:nvPr/>
        </p:nvSpPr>
        <p:spPr>
          <a:xfrm>
            <a:off x="4517450" y="1666057"/>
            <a:ext cx="3992700" cy="10176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1000"/>
              </a:spcAft>
              <a:buNone/>
            </a:pPr>
            <a:r>
              <a:rPr b="1" lang="en-GB">
                <a:solidFill>
                  <a:srgbClr val="0B5394"/>
                </a:solidFill>
                <a:latin typeface="Helvetica Neue"/>
                <a:ea typeface="Helvetica Neue"/>
                <a:cs typeface="Helvetica Neue"/>
                <a:sym typeface="Helvetica Neue"/>
              </a:rPr>
              <a:t>deterministic</a:t>
            </a:r>
            <a:endParaRPr sz="1500">
              <a:latin typeface="Helvetica Neue Light"/>
              <a:ea typeface="Helvetica Neue Light"/>
              <a:cs typeface="Helvetica Neue Light"/>
              <a:sym typeface="Helvetica Neue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par>
                                <p:cTn fill="hold" nodeType="with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par>
                                <p:cTn fill="hold" nodeType="with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5"/>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 1</a:t>
            </a:r>
            <a:endParaRPr/>
          </a:p>
        </p:txBody>
      </p:sp>
      <p:sp>
        <p:nvSpPr>
          <p:cNvPr id="432" name="Google Shape;432;p45"/>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rPr lang="en-GB"/>
              <a:t>Re-execution is the winner</a:t>
            </a:r>
            <a:endParaRPr/>
          </a:p>
        </p:txBody>
      </p:sp>
      <p:sp>
        <p:nvSpPr>
          <p:cNvPr id="433" name="Google Shape;433;p45"/>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6"/>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 2: what exactly to record?</a:t>
            </a:r>
            <a:endParaRPr/>
          </a:p>
        </p:txBody>
      </p:sp>
      <p:sp>
        <p:nvSpPr>
          <p:cNvPr id="440" name="Google Shape;440;p46"/>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342900" lvl="0" marL="457200" rtl="0" algn="l">
              <a:spcBef>
                <a:spcPts val="300"/>
              </a:spcBef>
              <a:spcAft>
                <a:spcPts val="0"/>
              </a:spcAft>
              <a:buSzPts val="1800"/>
              <a:buChar char="-"/>
            </a:pPr>
            <a:r>
              <a:rPr lang="en-GB"/>
              <a:t>A process?</a:t>
            </a:r>
            <a:endParaRPr/>
          </a:p>
          <a:p>
            <a:pPr indent="-342900" lvl="0" marL="457200" rtl="0" algn="l">
              <a:spcBef>
                <a:spcPts val="0"/>
              </a:spcBef>
              <a:spcAft>
                <a:spcPts val="0"/>
              </a:spcAft>
              <a:buSzPts val="1800"/>
              <a:buChar char="-"/>
            </a:pPr>
            <a:r>
              <a:rPr lang="en-GB"/>
              <a:t>A thread or function?</a:t>
            </a:r>
            <a:endParaRPr/>
          </a:p>
          <a:p>
            <a:pPr indent="-342900" lvl="0" marL="457200" rtl="0" algn="l">
              <a:spcBef>
                <a:spcPts val="0"/>
              </a:spcBef>
              <a:spcAft>
                <a:spcPts val="0"/>
              </a:spcAft>
              <a:buSzPts val="1800"/>
              <a:buChar char="-"/>
            </a:pPr>
            <a:r>
              <a:rPr lang="en-GB"/>
              <a:t>A sandbox environment (e.g. JVM or v8?)</a:t>
            </a:r>
            <a:endParaRPr/>
          </a:p>
          <a:p>
            <a:pPr indent="-342900" lvl="0" marL="457200" rtl="0" algn="l">
              <a:spcBef>
                <a:spcPts val="0"/>
              </a:spcBef>
              <a:spcAft>
                <a:spcPts val="0"/>
              </a:spcAft>
              <a:buSzPts val="1800"/>
              <a:buChar char="-"/>
            </a:pPr>
            <a:r>
              <a:rPr lang="en-GB"/>
              <a:t>Virtual machine?</a:t>
            </a:r>
            <a:endParaRPr/>
          </a:p>
        </p:txBody>
      </p:sp>
      <p:sp>
        <p:nvSpPr>
          <p:cNvPr id="441" name="Google Shape;441;p46"/>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7"/>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Recording at process/OS ABI boundary</a:t>
            </a:r>
            <a:endParaRPr/>
          </a:p>
        </p:txBody>
      </p:sp>
      <p:sp>
        <p:nvSpPr>
          <p:cNvPr id="448" name="Google Shape;448;p47"/>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
        <p:nvSpPr>
          <p:cNvPr id="449" name="Google Shape;449;p47"/>
          <p:cNvSpPr/>
          <p:nvPr/>
        </p:nvSpPr>
        <p:spPr>
          <a:xfrm>
            <a:off x="1167200" y="3637850"/>
            <a:ext cx="5539800" cy="49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Helvetica Neue Light"/>
                <a:ea typeface="Helvetica Neue Light"/>
                <a:cs typeface="Helvetica Neue Light"/>
                <a:sym typeface="Helvetica Neue Light"/>
              </a:rPr>
              <a:t>Kernel</a:t>
            </a:r>
            <a:endParaRPr>
              <a:solidFill>
                <a:schemeClr val="dk1"/>
              </a:solidFill>
              <a:latin typeface="Helvetica Neue Light"/>
              <a:ea typeface="Helvetica Neue Light"/>
              <a:cs typeface="Helvetica Neue Light"/>
              <a:sym typeface="Helvetica Neue Light"/>
            </a:endParaRPr>
          </a:p>
        </p:txBody>
      </p:sp>
      <p:sp>
        <p:nvSpPr>
          <p:cNvPr id="450" name="Google Shape;450;p47"/>
          <p:cNvSpPr/>
          <p:nvPr/>
        </p:nvSpPr>
        <p:spPr>
          <a:xfrm>
            <a:off x="1167200" y="1949275"/>
            <a:ext cx="1649100" cy="1594200"/>
          </a:xfrm>
          <a:prstGeom prst="rect">
            <a:avLst/>
          </a:prstGeom>
          <a:solidFill>
            <a:srgbClr val="5295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Helvetica Neue Light"/>
                <a:ea typeface="Helvetica Neue Light"/>
                <a:cs typeface="Helvetica Neue Light"/>
                <a:sym typeface="Helvetica Neue Light"/>
              </a:rPr>
              <a:t>Process 1</a:t>
            </a:r>
            <a:endParaRPr>
              <a:solidFill>
                <a:schemeClr val="dk1"/>
              </a:solidFill>
              <a:latin typeface="Helvetica Neue Light"/>
              <a:ea typeface="Helvetica Neue Light"/>
              <a:cs typeface="Helvetica Neue Light"/>
              <a:sym typeface="Helvetica Neue Light"/>
            </a:endParaRPr>
          </a:p>
        </p:txBody>
      </p:sp>
      <p:sp>
        <p:nvSpPr>
          <p:cNvPr id="451" name="Google Shape;451;p47"/>
          <p:cNvSpPr/>
          <p:nvPr/>
        </p:nvSpPr>
        <p:spPr>
          <a:xfrm>
            <a:off x="3112550" y="1949275"/>
            <a:ext cx="1649100" cy="1594200"/>
          </a:xfrm>
          <a:prstGeom prst="rect">
            <a:avLst/>
          </a:prstGeom>
          <a:solidFill>
            <a:srgbClr val="5295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Helvetica Neue Light"/>
                <a:ea typeface="Helvetica Neue Light"/>
                <a:cs typeface="Helvetica Neue Light"/>
                <a:sym typeface="Helvetica Neue Light"/>
              </a:rPr>
              <a:t>Process 2</a:t>
            </a:r>
            <a:endParaRPr>
              <a:solidFill>
                <a:schemeClr val="dk1"/>
              </a:solidFill>
              <a:latin typeface="Helvetica Neue Light"/>
              <a:ea typeface="Helvetica Neue Light"/>
              <a:cs typeface="Helvetica Neue Light"/>
              <a:sym typeface="Helvetica Neue Light"/>
            </a:endParaRPr>
          </a:p>
        </p:txBody>
      </p:sp>
      <p:sp>
        <p:nvSpPr>
          <p:cNvPr id="452" name="Google Shape;452;p47"/>
          <p:cNvSpPr/>
          <p:nvPr/>
        </p:nvSpPr>
        <p:spPr>
          <a:xfrm>
            <a:off x="5057900" y="1949275"/>
            <a:ext cx="1649100" cy="1594200"/>
          </a:xfrm>
          <a:prstGeom prst="rect">
            <a:avLst/>
          </a:prstGeom>
          <a:solidFill>
            <a:srgbClr val="5295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Helvetica Neue Light"/>
                <a:ea typeface="Helvetica Neue Light"/>
                <a:cs typeface="Helvetica Neue Light"/>
                <a:sym typeface="Helvetica Neue Light"/>
              </a:rPr>
              <a:t>Process 3</a:t>
            </a:r>
            <a:endParaRPr>
              <a:solidFill>
                <a:schemeClr val="dk1"/>
              </a:solidFill>
              <a:latin typeface="Helvetica Neue Light"/>
              <a:ea typeface="Helvetica Neue Light"/>
              <a:cs typeface="Helvetica Neue Light"/>
              <a:sym typeface="Helvetica Neue Light"/>
            </a:endParaRPr>
          </a:p>
        </p:txBody>
      </p:sp>
      <p:sp>
        <p:nvSpPr>
          <p:cNvPr id="453" name="Google Shape;453;p47"/>
          <p:cNvSpPr/>
          <p:nvPr/>
        </p:nvSpPr>
        <p:spPr>
          <a:xfrm>
            <a:off x="1167200" y="1949275"/>
            <a:ext cx="1649100" cy="1594200"/>
          </a:xfrm>
          <a:prstGeom prst="rect">
            <a:avLst/>
          </a:prstGeom>
          <a:solidFill>
            <a:srgbClr val="5295D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Helvetica Neue Light"/>
                <a:ea typeface="Helvetica Neue Light"/>
                <a:cs typeface="Helvetica Neue Light"/>
                <a:sym typeface="Helvetica Neue Light"/>
              </a:rPr>
              <a:t>Process 1</a:t>
            </a:r>
            <a:endParaRPr>
              <a:solidFill>
                <a:schemeClr val="dk1"/>
              </a:solidFill>
              <a:latin typeface="Helvetica Neue Light"/>
              <a:ea typeface="Helvetica Neue Light"/>
              <a:cs typeface="Helvetica Neue Light"/>
              <a:sym typeface="Helvetica Neue Light"/>
            </a:endParaRPr>
          </a:p>
        </p:txBody>
      </p:sp>
      <p:sp>
        <p:nvSpPr>
          <p:cNvPr id="454" name="Google Shape;454;p47"/>
          <p:cNvSpPr txBox="1"/>
          <p:nvPr/>
        </p:nvSpPr>
        <p:spPr>
          <a:xfrm>
            <a:off x="1246200" y="3232975"/>
            <a:ext cx="740700" cy="256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Helvetica Neue Light"/>
                <a:ea typeface="Helvetica Neue Light"/>
                <a:cs typeface="Helvetica Neue Light"/>
                <a:sym typeface="Helvetica Neue Light"/>
              </a:rPr>
              <a:t>libc</a:t>
            </a:r>
            <a:endParaRPr sz="1600">
              <a:solidFill>
                <a:schemeClr val="dk1"/>
              </a:solidFill>
              <a:latin typeface="Helvetica Neue Light"/>
              <a:ea typeface="Helvetica Neue Light"/>
              <a:cs typeface="Helvetica Neue Light"/>
              <a:sym typeface="Helvetica Neue Light"/>
            </a:endParaRPr>
          </a:p>
        </p:txBody>
      </p:sp>
      <p:sp>
        <p:nvSpPr>
          <p:cNvPr id="455" name="Google Shape;455;p47"/>
          <p:cNvSpPr txBox="1"/>
          <p:nvPr/>
        </p:nvSpPr>
        <p:spPr>
          <a:xfrm>
            <a:off x="2008200" y="3232975"/>
            <a:ext cx="740700" cy="256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Helvetica Neue Light"/>
                <a:ea typeface="Helvetica Neue Light"/>
                <a:cs typeface="Helvetica Neue Light"/>
                <a:sym typeface="Helvetica Neue Light"/>
              </a:rPr>
              <a:t>libm</a:t>
            </a:r>
            <a:endParaRPr sz="1600">
              <a:solidFill>
                <a:schemeClr val="dk1"/>
              </a:solidFill>
              <a:latin typeface="Helvetica Neue Light"/>
              <a:ea typeface="Helvetica Neue Light"/>
              <a:cs typeface="Helvetica Neue Light"/>
              <a:sym typeface="Helvetica Neue Light"/>
            </a:endParaRPr>
          </a:p>
        </p:txBody>
      </p:sp>
      <p:sp>
        <p:nvSpPr>
          <p:cNvPr id="456" name="Google Shape;456;p47"/>
          <p:cNvSpPr/>
          <p:nvPr/>
        </p:nvSpPr>
        <p:spPr>
          <a:xfrm>
            <a:off x="3112542" y="1949275"/>
            <a:ext cx="1649100" cy="1594200"/>
          </a:xfrm>
          <a:prstGeom prst="rect">
            <a:avLst/>
          </a:prstGeom>
          <a:solidFill>
            <a:srgbClr val="5295D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Helvetica Neue Light"/>
                <a:ea typeface="Helvetica Neue Light"/>
                <a:cs typeface="Helvetica Neue Light"/>
                <a:sym typeface="Helvetica Neue Light"/>
              </a:rPr>
              <a:t>Process 2</a:t>
            </a:r>
            <a:endParaRPr>
              <a:solidFill>
                <a:schemeClr val="dk1"/>
              </a:solidFill>
              <a:latin typeface="Helvetica Neue Light"/>
              <a:ea typeface="Helvetica Neue Light"/>
              <a:cs typeface="Helvetica Neue Light"/>
              <a:sym typeface="Helvetica Neue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8"/>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 2 - winner!</a:t>
            </a:r>
            <a:endParaRPr/>
          </a:p>
        </p:txBody>
      </p:sp>
      <p:sp>
        <p:nvSpPr>
          <p:cNvPr id="463" name="Google Shape;463;p48"/>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rPr lang="en-GB"/>
              <a:t>Re-execution at the process boundary is the winner</a:t>
            </a:r>
            <a:endParaRPr/>
          </a:p>
        </p:txBody>
      </p:sp>
      <p:sp>
        <p:nvSpPr>
          <p:cNvPr id="464" name="Google Shape;464;p48"/>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0" name="Google Shape;21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1" name="Google Shape;211;p22"/>
          <p:cNvPicPr preferRelativeResize="0"/>
          <p:nvPr/>
        </p:nvPicPr>
        <p:blipFill>
          <a:blip r:embed="rId3">
            <a:alphaModFix/>
          </a:blip>
          <a:stretch>
            <a:fillRect/>
          </a:stretch>
        </p:blipFill>
        <p:spPr>
          <a:xfrm>
            <a:off x="311700" y="15576"/>
            <a:ext cx="8520600" cy="511235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9"/>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 3: How to track time?</a:t>
            </a:r>
            <a:endParaRPr/>
          </a:p>
        </p:txBody>
      </p:sp>
      <p:sp>
        <p:nvSpPr>
          <p:cNvPr id="471" name="Google Shape;471;p49"/>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0"/>
              </a:spcAft>
              <a:buNone/>
            </a:pPr>
            <a:r>
              <a:t/>
            </a:r>
            <a:endParaRPr/>
          </a:p>
          <a:p>
            <a:pPr indent="0" lvl="0" marL="0" rtl="0" algn="l">
              <a:spcBef>
                <a:spcPts val="1200"/>
              </a:spcBef>
              <a:spcAft>
                <a:spcPts val="1200"/>
              </a:spcAft>
              <a:buNone/>
            </a:pPr>
            <a:r>
              <a:t/>
            </a:r>
            <a:endParaRPr/>
          </a:p>
        </p:txBody>
      </p:sp>
      <p:sp>
        <p:nvSpPr>
          <p:cNvPr id="472" name="Google Shape;472;p49"/>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5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79" name="Google Shape;479;p50"/>
          <p:cNvPicPr preferRelativeResize="0"/>
          <p:nvPr/>
        </p:nvPicPr>
        <p:blipFill>
          <a:blip r:embed="rId4">
            <a:alphaModFix/>
          </a:blip>
          <a:stretch>
            <a:fillRect/>
          </a:stretch>
        </p:blipFill>
        <p:spPr>
          <a:xfrm>
            <a:off x="2874206" y="0"/>
            <a:ext cx="3729038"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par>
                                <p:cTn fill="hold" nodeType="withEffect" presetClass="exit" presetID="10" presetSubtype="0">
                                  <p:stCondLst>
                                    <p:cond delay="0"/>
                                  </p:stCondLst>
                                  <p:childTnLst>
                                    <p:animEffect filter="fade" transition="out">
                                      <p:cBhvr>
                                        <p:cTn dur="1000"/>
                                        <p:tgtEl>
                                          <p:spTgt spid="478"/>
                                        </p:tgtEl>
                                      </p:cBhvr>
                                    </p:animEffect>
                                    <p:set>
                                      <p:cBhvr>
                                        <p:cTn dur="1" fill="hold">
                                          <p:stCondLst>
                                            <p:cond delay="1000"/>
                                          </p:stCondLst>
                                        </p:cTn>
                                        <p:tgtEl>
                                          <p:spTgt spid="4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1"/>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 3: How to track time?</a:t>
            </a:r>
            <a:endParaRPr/>
          </a:p>
        </p:txBody>
      </p:sp>
      <p:sp>
        <p:nvSpPr>
          <p:cNvPr id="486" name="Google Shape;486;p51"/>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0"/>
              </a:spcAft>
              <a:buNone/>
            </a:pPr>
            <a:r>
              <a:t/>
            </a:r>
            <a:endParaRPr/>
          </a:p>
          <a:p>
            <a:pPr indent="0" lvl="0" marL="0" rtl="0" algn="l">
              <a:spcBef>
                <a:spcPts val="1200"/>
              </a:spcBef>
              <a:spcAft>
                <a:spcPts val="1200"/>
              </a:spcAft>
              <a:buNone/>
            </a:pPr>
            <a:r>
              <a:rPr lang="en-GB"/>
              <a:t>To JIT or not to JIT?</a:t>
            </a:r>
            <a:endParaRPr/>
          </a:p>
        </p:txBody>
      </p:sp>
      <p:sp>
        <p:nvSpPr>
          <p:cNvPr id="487" name="Google Shape;487;p51"/>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2" name="Shape 492"/>
        <p:cNvGrpSpPr/>
        <p:nvPr/>
      </p:nvGrpSpPr>
      <p:grpSpPr>
        <a:xfrm>
          <a:off x="0" y="0"/>
          <a:ext cx="0" cy="0"/>
          <a:chOff x="0" y="0"/>
          <a:chExt cx="0" cy="0"/>
        </a:xfrm>
      </p:grpSpPr>
      <p:sp>
        <p:nvSpPr>
          <p:cNvPr id="493" name="Google Shape;493;p52"/>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Translation and events</a:t>
            </a:r>
            <a:endParaRPr/>
          </a:p>
        </p:txBody>
      </p:sp>
      <p:sp>
        <p:nvSpPr>
          <p:cNvPr id="494" name="Google Shape;494;p52"/>
          <p:cNvSpPr/>
          <p:nvPr/>
        </p:nvSpPr>
        <p:spPr>
          <a:xfrm>
            <a:off x="1767200" y="2057925"/>
            <a:ext cx="5611200" cy="2123700"/>
          </a:xfrm>
          <a:prstGeom prst="rect">
            <a:avLst/>
          </a:prstGeom>
          <a:solidFill>
            <a:srgbClr val="C9DAF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2"/>
          <p:cNvSpPr/>
          <p:nvPr/>
        </p:nvSpPr>
        <p:spPr>
          <a:xfrm>
            <a:off x="1891425" y="1257875"/>
            <a:ext cx="1483200" cy="390900"/>
          </a:xfrm>
          <a:prstGeom prst="roundRect">
            <a:avLst>
              <a:gd fmla="val 16667" name="adj"/>
            </a:avLst>
          </a:prstGeom>
          <a:solidFill>
            <a:schemeClr val="accent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Program</a:t>
            </a:r>
            <a:endParaRPr>
              <a:solidFill>
                <a:schemeClr val="lt1"/>
              </a:solidFill>
            </a:endParaRPr>
          </a:p>
        </p:txBody>
      </p:sp>
      <p:sp>
        <p:nvSpPr>
          <p:cNvPr id="496" name="Google Shape;496;p52"/>
          <p:cNvSpPr/>
          <p:nvPr/>
        </p:nvSpPr>
        <p:spPr>
          <a:xfrm>
            <a:off x="3907950" y="3302625"/>
            <a:ext cx="1483200" cy="390900"/>
          </a:xfrm>
          <a:prstGeom prst="roundRect">
            <a:avLst>
              <a:gd fmla="val 16667" name="adj"/>
            </a:avLst>
          </a:prstGeom>
          <a:solidFill>
            <a:schemeClr val="accen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Engine Library</a:t>
            </a:r>
            <a:endParaRPr>
              <a:solidFill>
                <a:schemeClr val="lt1"/>
              </a:solidFill>
            </a:endParaRPr>
          </a:p>
        </p:txBody>
      </p:sp>
      <p:sp>
        <p:nvSpPr>
          <p:cNvPr id="497" name="Google Shape;497;p52"/>
          <p:cNvSpPr/>
          <p:nvPr/>
        </p:nvSpPr>
        <p:spPr>
          <a:xfrm>
            <a:off x="1891425" y="3107175"/>
            <a:ext cx="1483200" cy="781800"/>
          </a:xfrm>
          <a:prstGeom prst="can">
            <a:avLst>
              <a:gd fmla="val 25000" name="adj"/>
            </a:avLst>
          </a:prstGeom>
          <a:solidFill>
            <a:schemeClr val="accent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chemeClr val="lt1"/>
                </a:solidFill>
              </a:rPr>
              <a:t>Instrumentation Cache</a:t>
            </a:r>
            <a:endParaRPr sz="1300">
              <a:solidFill>
                <a:schemeClr val="lt1"/>
              </a:solidFill>
            </a:endParaRPr>
          </a:p>
        </p:txBody>
      </p:sp>
      <p:sp>
        <p:nvSpPr>
          <p:cNvPr id="498" name="Google Shape;498;p52"/>
          <p:cNvSpPr/>
          <p:nvPr/>
        </p:nvSpPr>
        <p:spPr>
          <a:xfrm>
            <a:off x="5799150" y="3107175"/>
            <a:ext cx="1483200" cy="781800"/>
          </a:xfrm>
          <a:prstGeom prst="can">
            <a:avLst>
              <a:gd fmla="val 25000" name="adj"/>
            </a:avLst>
          </a:prstGeom>
          <a:solidFill>
            <a:schemeClr val="accent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chemeClr val="lt1"/>
                </a:solidFill>
              </a:rPr>
              <a:t>Event Log</a:t>
            </a:r>
            <a:endParaRPr sz="1300">
              <a:solidFill>
                <a:schemeClr val="lt1"/>
              </a:solidFill>
            </a:endParaRPr>
          </a:p>
        </p:txBody>
      </p:sp>
      <p:sp>
        <p:nvSpPr>
          <p:cNvPr id="499" name="Google Shape;499;p52"/>
          <p:cNvSpPr/>
          <p:nvPr/>
        </p:nvSpPr>
        <p:spPr>
          <a:xfrm>
            <a:off x="1902375" y="2232025"/>
            <a:ext cx="1461300" cy="291900"/>
          </a:xfrm>
          <a:prstGeom prst="rect">
            <a:avLst/>
          </a:prstGeom>
          <a:solidFill>
            <a:schemeClr val="accen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Binary Translation</a:t>
            </a:r>
            <a:endParaRPr sz="1200">
              <a:solidFill>
                <a:schemeClr val="lt1"/>
              </a:solidFill>
            </a:endParaRPr>
          </a:p>
        </p:txBody>
      </p:sp>
      <p:cxnSp>
        <p:nvCxnSpPr>
          <p:cNvPr id="500" name="Google Shape;500;p52"/>
          <p:cNvCxnSpPr>
            <a:stCxn id="495" idx="2"/>
            <a:endCxn id="499" idx="0"/>
          </p:cNvCxnSpPr>
          <p:nvPr/>
        </p:nvCxnSpPr>
        <p:spPr>
          <a:xfrm>
            <a:off x="2633025" y="1648775"/>
            <a:ext cx="0" cy="583200"/>
          </a:xfrm>
          <a:prstGeom prst="straightConnector1">
            <a:avLst/>
          </a:prstGeom>
          <a:noFill/>
          <a:ln cap="flat" cmpd="sng" w="9525">
            <a:solidFill>
              <a:srgbClr val="000000"/>
            </a:solidFill>
            <a:prstDash val="solid"/>
            <a:round/>
            <a:headEnd len="med" w="med" type="none"/>
            <a:tailEnd len="med" w="med" type="triangle"/>
          </a:ln>
        </p:spPr>
      </p:cxnSp>
      <p:cxnSp>
        <p:nvCxnSpPr>
          <p:cNvPr id="501" name="Google Shape;501;p52"/>
          <p:cNvCxnSpPr>
            <a:stCxn id="499" idx="2"/>
            <a:endCxn id="497" idx="1"/>
          </p:cNvCxnSpPr>
          <p:nvPr/>
        </p:nvCxnSpPr>
        <p:spPr>
          <a:xfrm>
            <a:off x="2633025" y="2523925"/>
            <a:ext cx="0" cy="583200"/>
          </a:xfrm>
          <a:prstGeom prst="straightConnector1">
            <a:avLst/>
          </a:prstGeom>
          <a:noFill/>
          <a:ln cap="flat" cmpd="sng" w="9525">
            <a:solidFill>
              <a:srgbClr val="000000"/>
            </a:solidFill>
            <a:prstDash val="solid"/>
            <a:round/>
            <a:headEnd len="med" w="med" type="none"/>
            <a:tailEnd len="med" w="med" type="triangle"/>
          </a:ln>
        </p:spPr>
      </p:cxnSp>
      <p:cxnSp>
        <p:nvCxnSpPr>
          <p:cNvPr id="502" name="Google Shape;502;p52"/>
          <p:cNvCxnSpPr>
            <a:stCxn id="496" idx="3"/>
            <a:endCxn id="498" idx="2"/>
          </p:cNvCxnSpPr>
          <p:nvPr/>
        </p:nvCxnSpPr>
        <p:spPr>
          <a:xfrm>
            <a:off x="5391150" y="3498075"/>
            <a:ext cx="408000" cy="0"/>
          </a:xfrm>
          <a:prstGeom prst="straightConnector1">
            <a:avLst/>
          </a:prstGeom>
          <a:noFill/>
          <a:ln cap="flat" cmpd="sng" w="9525">
            <a:solidFill>
              <a:srgbClr val="000000"/>
            </a:solidFill>
            <a:prstDash val="solid"/>
            <a:round/>
            <a:headEnd len="med" w="med" type="none"/>
            <a:tailEnd len="med" w="med" type="triangle"/>
          </a:ln>
        </p:spPr>
      </p:cxnSp>
      <p:sp>
        <p:nvSpPr>
          <p:cNvPr id="503" name="Google Shape;503;p52"/>
          <p:cNvSpPr/>
          <p:nvPr/>
        </p:nvSpPr>
        <p:spPr>
          <a:xfrm>
            <a:off x="3907950" y="4419425"/>
            <a:ext cx="1483200" cy="390900"/>
          </a:xfrm>
          <a:prstGeom prst="roundRect">
            <a:avLst>
              <a:gd fmla="val 16667" name="adj"/>
            </a:avLst>
          </a:prstGeom>
          <a:solidFill>
            <a:schemeClr val="accent5"/>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Kernel</a:t>
            </a:r>
            <a:endParaRPr>
              <a:solidFill>
                <a:schemeClr val="lt1"/>
              </a:solidFill>
            </a:endParaRPr>
          </a:p>
        </p:txBody>
      </p:sp>
      <p:sp>
        <p:nvSpPr>
          <p:cNvPr id="504" name="Google Shape;504;p52"/>
          <p:cNvSpPr txBox="1"/>
          <p:nvPr/>
        </p:nvSpPr>
        <p:spPr>
          <a:xfrm>
            <a:off x="3396481" y="3360106"/>
            <a:ext cx="5187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CPU</a:t>
            </a:r>
            <a:endParaRPr sz="1000">
              <a:latin typeface="Helvetica Neue Light"/>
              <a:ea typeface="Helvetica Neue Light"/>
              <a:cs typeface="Helvetica Neue Light"/>
              <a:sym typeface="Helvetica Neue Light"/>
            </a:endParaRPr>
          </a:p>
        </p:txBody>
      </p:sp>
      <p:sp>
        <p:nvSpPr>
          <p:cNvPr id="505" name="Google Shape;505;p52"/>
          <p:cNvSpPr/>
          <p:nvPr/>
        </p:nvSpPr>
        <p:spPr>
          <a:xfrm>
            <a:off x="3381875" y="3380800"/>
            <a:ext cx="518750" cy="81600"/>
          </a:xfrm>
          <a:custGeom>
            <a:rect b="b" l="l" r="r" t="t"/>
            <a:pathLst>
              <a:path extrusionOk="0" h="3264" w="20750">
                <a:moveTo>
                  <a:pt x="0" y="3264"/>
                </a:moveTo>
                <a:cubicBezTo>
                  <a:pt x="731" y="2777"/>
                  <a:pt x="1656" y="828"/>
                  <a:pt x="4384" y="341"/>
                </a:cubicBezTo>
                <a:cubicBezTo>
                  <a:pt x="7112" y="-146"/>
                  <a:pt x="13638" y="-49"/>
                  <a:pt x="16366" y="341"/>
                </a:cubicBezTo>
                <a:cubicBezTo>
                  <a:pt x="19094" y="731"/>
                  <a:pt x="20019" y="2289"/>
                  <a:pt x="20750" y="2679"/>
                </a:cubicBezTo>
              </a:path>
            </a:pathLst>
          </a:custGeom>
          <a:noFill/>
          <a:ln cap="flat" cmpd="sng" w="9525">
            <a:solidFill>
              <a:srgbClr val="000000"/>
            </a:solidFill>
            <a:prstDash val="solid"/>
            <a:round/>
            <a:headEnd len="med" w="med" type="none"/>
            <a:tailEnd len="med" w="med" type="stealth"/>
          </a:ln>
        </p:spPr>
      </p:sp>
      <p:sp>
        <p:nvSpPr>
          <p:cNvPr id="506" name="Google Shape;506;p52"/>
          <p:cNvSpPr/>
          <p:nvPr/>
        </p:nvSpPr>
        <p:spPr>
          <a:xfrm>
            <a:off x="3381875" y="3582425"/>
            <a:ext cx="533350" cy="114175"/>
          </a:xfrm>
          <a:custGeom>
            <a:rect b="b" l="l" r="r" t="t"/>
            <a:pathLst>
              <a:path extrusionOk="0" h="4567" w="21334">
                <a:moveTo>
                  <a:pt x="21334" y="0"/>
                </a:moveTo>
                <a:cubicBezTo>
                  <a:pt x="20603" y="682"/>
                  <a:pt x="19726" y="3410"/>
                  <a:pt x="16950" y="4092"/>
                </a:cubicBezTo>
                <a:cubicBezTo>
                  <a:pt x="14174" y="4774"/>
                  <a:pt x="7501" y="4628"/>
                  <a:pt x="4676" y="4092"/>
                </a:cubicBezTo>
                <a:cubicBezTo>
                  <a:pt x="1851" y="3556"/>
                  <a:pt x="779" y="1413"/>
                  <a:pt x="0" y="877"/>
                </a:cubicBezTo>
              </a:path>
            </a:pathLst>
          </a:custGeom>
          <a:noFill/>
          <a:ln cap="flat" cmpd="sng" w="9525">
            <a:solidFill>
              <a:srgbClr val="000000"/>
            </a:solidFill>
            <a:prstDash val="solid"/>
            <a:round/>
            <a:headEnd len="med" w="med" type="none"/>
            <a:tailEnd len="med" w="med" type="stealth"/>
          </a:ln>
        </p:spPr>
      </p:sp>
      <p:cxnSp>
        <p:nvCxnSpPr>
          <p:cNvPr id="507" name="Google Shape;507;p52"/>
          <p:cNvCxnSpPr>
            <a:endCxn id="503" idx="0"/>
          </p:cNvCxnSpPr>
          <p:nvPr/>
        </p:nvCxnSpPr>
        <p:spPr>
          <a:xfrm flipH="1">
            <a:off x="4649550" y="3713825"/>
            <a:ext cx="3600" cy="705600"/>
          </a:xfrm>
          <a:prstGeom prst="straightConnector1">
            <a:avLst/>
          </a:prstGeom>
          <a:noFill/>
          <a:ln cap="flat" cmpd="sng" w="9525">
            <a:solidFill>
              <a:srgbClr val="000000"/>
            </a:solidFill>
            <a:prstDash val="solid"/>
            <a:round/>
            <a:headEnd len="med" w="med" type="none"/>
            <a:tailEnd len="med" w="med" type="triangle"/>
          </a:ln>
        </p:spPr>
      </p:cxnSp>
      <p:sp>
        <p:nvSpPr>
          <p:cNvPr id="508" name="Google Shape;508;p52"/>
          <p:cNvSpPr txBox="1"/>
          <p:nvPr/>
        </p:nvSpPr>
        <p:spPr>
          <a:xfrm>
            <a:off x="2633021" y="2650088"/>
            <a:ext cx="8622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B-code</a:t>
            </a:r>
            <a:endParaRPr sz="1000">
              <a:latin typeface="Helvetica Neue Light"/>
              <a:ea typeface="Helvetica Neue Light"/>
              <a:cs typeface="Helvetica Neue Light"/>
              <a:sym typeface="Helvetica Neue Light"/>
            </a:endParaRPr>
          </a:p>
        </p:txBody>
      </p:sp>
      <p:sp>
        <p:nvSpPr>
          <p:cNvPr id="509" name="Google Shape;509;p52"/>
          <p:cNvSpPr txBox="1"/>
          <p:nvPr/>
        </p:nvSpPr>
        <p:spPr>
          <a:xfrm>
            <a:off x="2633021" y="1763050"/>
            <a:ext cx="8622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A-code</a:t>
            </a:r>
            <a:endParaRPr sz="1000">
              <a:latin typeface="Helvetica Neue Light"/>
              <a:ea typeface="Helvetica Neue Light"/>
              <a:cs typeface="Helvetica Neue Light"/>
              <a:sym typeface="Helvetica Neue Light"/>
            </a:endParaRPr>
          </a:p>
        </p:txBody>
      </p:sp>
      <p:sp>
        <p:nvSpPr>
          <p:cNvPr id="510" name="Google Shape;510;p52"/>
          <p:cNvSpPr txBox="1"/>
          <p:nvPr/>
        </p:nvSpPr>
        <p:spPr>
          <a:xfrm>
            <a:off x="4649551" y="3859375"/>
            <a:ext cx="10812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System calls</a:t>
            </a:r>
            <a:endParaRPr sz="1000">
              <a:latin typeface="Helvetica Neue Light"/>
              <a:ea typeface="Helvetica Neue Light"/>
              <a:cs typeface="Helvetica Neue Light"/>
              <a:sym typeface="Helvetica Neue Light"/>
            </a:endParaRPr>
          </a:p>
        </p:txBody>
      </p:sp>
      <p:sp>
        <p:nvSpPr>
          <p:cNvPr id="511" name="Google Shape;511;p52"/>
          <p:cNvSpPr txBox="1"/>
          <p:nvPr/>
        </p:nvSpPr>
        <p:spPr>
          <a:xfrm>
            <a:off x="5222000" y="2058425"/>
            <a:ext cx="21360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Undo Instrumentation Engine</a:t>
            </a:r>
            <a:endParaRPr sz="1000">
              <a:latin typeface="Helvetica Neue Light"/>
              <a:ea typeface="Helvetica Neue Light"/>
              <a:cs typeface="Helvetica Neue Light"/>
              <a:sym typeface="Helvetica Neue Light"/>
            </a:endParaRPr>
          </a:p>
        </p:txBody>
      </p:sp>
      <p:sp>
        <p:nvSpPr>
          <p:cNvPr id="512" name="Google Shape;512;p52"/>
          <p:cNvSpPr txBox="1"/>
          <p:nvPr/>
        </p:nvSpPr>
        <p:spPr>
          <a:xfrm>
            <a:off x="5222000" y="1257875"/>
            <a:ext cx="15780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Helvetica Neue"/>
                <a:ea typeface="Helvetica Neue"/>
                <a:cs typeface="Helvetica Neue"/>
                <a:sym typeface="Helvetica Neue"/>
              </a:rPr>
              <a:t>Record time</a:t>
            </a:r>
            <a:endParaRPr b="1" sz="1600">
              <a:latin typeface="Helvetica Neue"/>
              <a:ea typeface="Helvetica Neue"/>
              <a:cs typeface="Helvetica Neue"/>
              <a:sym typeface="Helvetica Neue"/>
            </a:endParaRPr>
          </a:p>
        </p:txBody>
      </p:sp>
      <p:sp>
        <p:nvSpPr>
          <p:cNvPr id="513" name="Google Shape;513;p52"/>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rPr lang="en-GB"/>
              <a:t>How the technology works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8" name="Shape 518"/>
        <p:cNvGrpSpPr/>
        <p:nvPr/>
      </p:nvGrpSpPr>
      <p:grpSpPr>
        <a:xfrm>
          <a:off x="0" y="0"/>
          <a:ext cx="0" cy="0"/>
          <a:chOff x="0" y="0"/>
          <a:chExt cx="0" cy="0"/>
        </a:xfrm>
      </p:grpSpPr>
      <p:sp>
        <p:nvSpPr>
          <p:cNvPr id="519" name="Google Shape;519;p53"/>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Translation and events</a:t>
            </a:r>
            <a:endParaRPr/>
          </a:p>
        </p:txBody>
      </p:sp>
      <p:sp>
        <p:nvSpPr>
          <p:cNvPr id="520" name="Google Shape;520;p53"/>
          <p:cNvSpPr/>
          <p:nvPr/>
        </p:nvSpPr>
        <p:spPr>
          <a:xfrm>
            <a:off x="1767200" y="2057925"/>
            <a:ext cx="5611200" cy="2123700"/>
          </a:xfrm>
          <a:prstGeom prst="rect">
            <a:avLst/>
          </a:prstGeom>
          <a:solidFill>
            <a:srgbClr val="C9DAF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3"/>
          <p:cNvSpPr/>
          <p:nvPr/>
        </p:nvSpPr>
        <p:spPr>
          <a:xfrm>
            <a:off x="1891425" y="1257875"/>
            <a:ext cx="1483200" cy="390900"/>
          </a:xfrm>
          <a:prstGeom prst="roundRect">
            <a:avLst>
              <a:gd fmla="val 16667" name="adj"/>
            </a:avLst>
          </a:prstGeom>
          <a:solidFill>
            <a:schemeClr val="accent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Program</a:t>
            </a:r>
            <a:endParaRPr>
              <a:solidFill>
                <a:schemeClr val="lt1"/>
              </a:solidFill>
            </a:endParaRPr>
          </a:p>
        </p:txBody>
      </p:sp>
      <p:sp>
        <p:nvSpPr>
          <p:cNvPr id="522" name="Google Shape;522;p53"/>
          <p:cNvSpPr/>
          <p:nvPr/>
        </p:nvSpPr>
        <p:spPr>
          <a:xfrm>
            <a:off x="3907950" y="3302625"/>
            <a:ext cx="1483200" cy="390900"/>
          </a:xfrm>
          <a:prstGeom prst="roundRect">
            <a:avLst>
              <a:gd fmla="val 16667" name="adj"/>
            </a:avLst>
          </a:prstGeom>
          <a:solidFill>
            <a:schemeClr val="accen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Engine Library</a:t>
            </a:r>
            <a:endParaRPr>
              <a:solidFill>
                <a:schemeClr val="lt1"/>
              </a:solidFill>
            </a:endParaRPr>
          </a:p>
        </p:txBody>
      </p:sp>
      <p:sp>
        <p:nvSpPr>
          <p:cNvPr id="523" name="Google Shape;523;p53"/>
          <p:cNvSpPr/>
          <p:nvPr/>
        </p:nvSpPr>
        <p:spPr>
          <a:xfrm>
            <a:off x="1891425" y="3107175"/>
            <a:ext cx="1483200" cy="781800"/>
          </a:xfrm>
          <a:prstGeom prst="can">
            <a:avLst>
              <a:gd fmla="val 25000" name="adj"/>
            </a:avLst>
          </a:prstGeom>
          <a:solidFill>
            <a:schemeClr val="accent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chemeClr val="lt1"/>
                </a:solidFill>
              </a:rPr>
              <a:t>Instrumentation Cache</a:t>
            </a:r>
            <a:endParaRPr sz="1300">
              <a:solidFill>
                <a:schemeClr val="lt1"/>
              </a:solidFill>
            </a:endParaRPr>
          </a:p>
        </p:txBody>
      </p:sp>
      <p:sp>
        <p:nvSpPr>
          <p:cNvPr id="524" name="Google Shape;524;p53"/>
          <p:cNvSpPr/>
          <p:nvPr/>
        </p:nvSpPr>
        <p:spPr>
          <a:xfrm>
            <a:off x="5799150" y="3107175"/>
            <a:ext cx="1483200" cy="781800"/>
          </a:xfrm>
          <a:prstGeom prst="can">
            <a:avLst>
              <a:gd fmla="val 25000" name="adj"/>
            </a:avLst>
          </a:prstGeom>
          <a:solidFill>
            <a:schemeClr val="accent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chemeClr val="lt1"/>
                </a:solidFill>
              </a:rPr>
              <a:t>Event Log</a:t>
            </a:r>
            <a:endParaRPr sz="1300">
              <a:solidFill>
                <a:schemeClr val="lt1"/>
              </a:solidFill>
            </a:endParaRPr>
          </a:p>
        </p:txBody>
      </p:sp>
      <p:sp>
        <p:nvSpPr>
          <p:cNvPr id="525" name="Google Shape;525;p53"/>
          <p:cNvSpPr/>
          <p:nvPr/>
        </p:nvSpPr>
        <p:spPr>
          <a:xfrm>
            <a:off x="1902375" y="2232025"/>
            <a:ext cx="1461300" cy="291900"/>
          </a:xfrm>
          <a:prstGeom prst="rect">
            <a:avLst/>
          </a:prstGeom>
          <a:solidFill>
            <a:schemeClr val="accen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Binary Translation</a:t>
            </a:r>
            <a:endParaRPr sz="1200">
              <a:solidFill>
                <a:schemeClr val="lt1"/>
              </a:solidFill>
            </a:endParaRPr>
          </a:p>
        </p:txBody>
      </p:sp>
      <p:cxnSp>
        <p:nvCxnSpPr>
          <p:cNvPr id="526" name="Google Shape;526;p53"/>
          <p:cNvCxnSpPr>
            <a:stCxn id="521" idx="2"/>
            <a:endCxn id="525" idx="0"/>
          </p:cNvCxnSpPr>
          <p:nvPr/>
        </p:nvCxnSpPr>
        <p:spPr>
          <a:xfrm>
            <a:off x="2633025" y="1648775"/>
            <a:ext cx="0" cy="583200"/>
          </a:xfrm>
          <a:prstGeom prst="straightConnector1">
            <a:avLst/>
          </a:prstGeom>
          <a:noFill/>
          <a:ln cap="flat" cmpd="sng" w="9525">
            <a:solidFill>
              <a:srgbClr val="000000"/>
            </a:solidFill>
            <a:prstDash val="solid"/>
            <a:round/>
            <a:headEnd len="med" w="med" type="none"/>
            <a:tailEnd len="med" w="med" type="triangle"/>
          </a:ln>
        </p:spPr>
      </p:cxnSp>
      <p:cxnSp>
        <p:nvCxnSpPr>
          <p:cNvPr id="527" name="Google Shape;527;p53"/>
          <p:cNvCxnSpPr>
            <a:stCxn id="525" idx="2"/>
            <a:endCxn id="523" idx="1"/>
          </p:cNvCxnSpPr>
          <p:nvPr/>
        </p:nvCxnSpPr>
        <p:spPr>
          <a:xfrm>
            <a:off x="2633025" y="2523925"/>
            <a:ext cx="0" cy="583200"/>
          </a:xfrm>
          <a:prstGeom prst="straightConnector1">
            <a:avLst/>
          </a:prstGeom>
          <a:noFill/>
          <a:ln cap="flat" cmpd="sng" w="9525">
            <a:solidFill>
              <a:srgbClr val="000000"/>
            </a:solidFill>
            <a:prstDash val="solid"/>
            <a:round/>
            <a:headEnd len="med" w="med" type="none"/>
            <a:tailEnd len="med" w="med" type="triangle"/>
          </a:ln>
        </p:spPr>
      </p:cxnSp>
      <p:sp>
        <p:nvSpPr>
          <p:cNvPr id="528" name="Google Shape;528;p53"/>
          <p:cNvSpPr txBox="1"/>
          <p:nvPr/>
        </p:nvSpPr>
        <p:spPr>
          <a:xfrm>
            <a:off x="3396481" y="3360106"/>
            <a:ext cx="5187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CPU</a:t>
            </a:r>
            <a:endParaRPr sz="1000">
              <a:latin typeface="Helvetica Neue Light"/>
              <a:ea typeface="Helvetica Neue Light"/>
              <a:cs typeface="Helvetica Neue Light"/>
              <a:sym typeface="Helvetica Neue Light"/>
            </a:endParaRPr>
          </a:p>
        </p:txBody>
      </p:sp>
      <p:sp>
        <p:nvSpPr>
          <p:cNvPr id="529" name="Google Shape;529;p53"/>
          <p:cNvSpPr/>
          <p:nvPr/>
        </p:nvSpPr>
        <p:spPr>
          <a:xfrm>
            <a:off x="3381875" y="3380800"/>
            <a:ext cx="518750" cy="81600"/>
          </a:xfrm>
          <a:custGeom>
            <a:rect b="b" l="l" r="r" t="t"/>
            <a:pathLst>
              <a:path extrusionOk="0" h="3264" w="20750">
                <a:moveTo>
                  <a:pt x="0" y="3264"/>
                </a:moveTo>
                <a:cubicBezTo>
                  <a:pt x="731" y="2777"/>
                  <a:pt x="1656" y="828"/>
                  <a:pt x="4384" y="341"/>
                </a:cubicBezTo>
                <a:cubicBezTo>
                  <a:pt x="7112" y="-146"/>
                  <a:pt x="13638" y="-49"/>
                  <a:pt x="16366" y="341"/>
                </a:cubicBezTo>
                <a:cubicBezTo>
                  <a:pt x="19094" y="731"/>
                  <a:pt x="20019" y="2289"/>
                  <a:pt x="20750" y="2679"/>
                </a:cubicBezTo>
              </a:path>
            </a:pathLst>
          </a:custGeom>
          <a:noFill/>
          <a:ln cap="flat" cmpd="sng" w="9525">
            <a:solidFill>
              <a:srgbClr val="000000"/>
            </a:solidFill>
            <a:prstDash val="solid"/>
            <a:round/>
            <a:headEnd len="med" w="med" type="none"/>
            <a:tailEnd len="med" w="med" type="stealth"/>
          </a:ln>
        </p:spPr>
      </p:sp>
      <p:sp>
        <p:nvSpPr>
          <p:cNvPr id="530" name="Google Shape;530;p53"/>
          <p:cNvSpPr/>
          <p:nvPr/>
        </p:nvSpPr>
        <p:spPr>
          <a:xfrm>
            <a:off x="3381875" y="3582425"/>
            <a:ext cx="533350" cy="114175"/>
          </a:xfrm>
          <a:custGeom>
            <a:rect b="b" l="l" r="r" t="t"/>
            <a:pathLst>
              <a:path extrusionOk="0" h="4567" w="21334">
                <a:moveTo>
                  <a:pt x="21334" y="0"/>
                </a:moveTo>
                <a:cubicBezTo>
                  <a:pt x="20603" y="682"/>
                  <a:pt x="19726" y="3410"/>
                  <a:pt x="16950" y="4092"/>
                </a:cubicBezTo>
                <a:cubicBezTo>
                  <a:pt x="14174" y="4774"/>
                  <a:pt x="7501" y="4628"/>
                  <a:pt x="4676" y="4092"/>
                </a:cubicBezTo>
                <a:cubicBezTo>
                  <a:pt x="1851" y="3556"/>
                  <a:pt x="779" y="1413"/>
                  <a:pt x="0" y="877"/>
                </a:cubicBezTo>
              </a:path>
            </a:pathLst>
          </a:custGeom>
          <a:noFill/>
          <a:ln cap="flat" cmpd="sng" w="9525">
            <a:solidFill>
              <a:srgbClr val="000000"/>
            </a:solidFill>
            <a:prstDash val="solid"/>
            <a:round/>
            <a:headEnd len="med" w="med" type="none"/>
            <a:tailEnd len="med" w="med" type="stealth"/>
          </a:ln>
        </p:spPr>
      </p:sp>
      <p:sp>
        <p:nvSpPr>
          <p:cNvPr id="531" name="Google Shape;531;p53"/>
          <p:cNvSpPr txBox="1"/>
          <p:nvPr/>
        </p:nvSpPr>
        <p:spPr>
          <a:xfrm>
            <a:off x="2633021" y="2650088"/>
            <a:ext cx="8622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B-code</a:t>
            </a:r>
            <a:endParaRPr sz="1000">
              <a:latin typeface="Helvetica Neue Light"/>
              <a:ea typeface="Helvetica Neue Light"/>
              <a:cs typeface="Helvetica Neue Light"/>
              <a:sym typeface="Helvetica Neue Light"/>
            </a:endParaRPr>
          </a:p>
        </p:txBody>
      </p:sp>
      <p:sp>
        <p:nvSpPr>
          <p:cNvPr id="532" name="Google Shape;532;p53"/>
          <p:cNvSpPr txBox="1"/>
          <p:nvPr/>
        </p:nvSpPr>
        <p:spPr>
          <a:xfrm>
            <a:off x="2633021" y="1763050"/>
            <a:ext cx="8622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A-code</a:t>
            </a:r>
            <a:endParaRPr sz="1000">
              <a:latin typeface="Helvetica Neue Light"/>
              <a:ea typeface="Helvetica Neue Light"/>
              <a:cs typeface="Helvetica Neue Light"/>
              <a:sym typeface="Helvetica Neue Light"/>
            </a:endParaRPr>
          </a:p>
        </p:txBody>
      </p:sp>
      <p:sp>
        <p:nvSpPr>
          <p:cNvPr id="533" name="Google Shape;533;p53"/>
          <p:cNvSpPr txBox="1"/>
          <p:nvPr/>
        </p:nvSpPr>
        <p:spPr>
          <a:xfrm>
            <a:off x="5222000" y="2058425"/>
            <a:ext cx="21360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Helvetica Neue Light"/>
                <a:ea typeface="Helvetica Neue Light"/>
                <a:cs typeface="Helvetica Neue Light"/>
                <a:sym typeface="Helvetica Neue Light"/>
              </a:rPr>
              <a:t>Undo Instrumentation Engine</a:t>
            </a:r>
            <a:endParaRPr sz="1000">
              <a:latin typeface="Helvetica Neue Light"/>
              <a:ea typeface="Helvetica Neue Light"/>
              <a:cs typeface="Helvetica Neue Light"/>
              <a:sym typeface="Helvetica Neue Light"/>
            </a:endParaRPr>
          </a:p>
        </p:txBody>
      </p:sp>
      <p:cxnSp>
        <p:nvCxnSpPr>
          <p:cNvPr id="534" name="Google Shape;534;p53"/>
          <p:cNvCxnSpPr/>
          <p:nvPr/>
        </p:nvCxnSpPr>
        <p:spPr>
          <a:xfrm rot="10800000">
            <a:off x="5391150" y="3498075"/>
            <a:ext cx="408000" cy="0"/>
          </a:xfrm>
          <a:prstGeom prst="straightConnector1">
            <a:avLst/>
          </a:prstGeom>
          <a:noFill/>
          <a:ln cap="flat" cmpd="sng" w="9525">
            <a:solidFill>
              <a:srgbClr val="000000"/>
            </a:solidFill>
            <a:prstDash val="solid"/>
            <a:round/>
            <a:headEnd len="med" w="med" type="none"/>
            <a:tailEnd len="med" w="med" type="triangle"/>
          </a:ln>
        </p:spPr>
      </p:cxnSp>
      <p:sp>
        <p:nvSpPr>
          <p:cNvPr id="535" name="Google Shape;535;p53"/>
          <p:cNvSpPr txBox="1"/>
          <p:nvPr/>
        </p:nvSpPr>
        <p:spPr>
          <a:xfrm>
            <a:off x="5222000" y="1257875"/>
            <a:ext cx="16119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Helvetica Neue"/>
                <a:ea typeface="Helvetica Neue"/>
                <a:cs typeface="Helvetica Neue"/>
                <a:sym typeface="Helvetica Neue"/>
              </a:rPr>
              <a:t>Replay time</a:t>
            </a:r>
            <a:endParaRPr b="1" sz="1600">
              <a:latin typeface="Helvetica Neue"/>
              <a:ea typeface="Helvetica Neue"/>
              <a:cs typeface="Helvetica Neue"/>
              <a:sym typeface="Helvetica Neue"/>
            </a:endParaRPr>
          </a:p>
        </p:txBody>
      </p:sp>
      <p:sp>
        <p:nvSpPr>
          <p:cNvPr id="536" name="Google Shape;536;p53"/>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rPr lang="en-GB"/>
              <a:t>How the technology works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4"/>
          <p:cNvSpPr txBox="1"/>
          <p:nvPr>
            <p:ph type="title"/>
          </p:nvPr>
        </p:nvSpPr>
        <p:spPr>
          <a:xfrm>
            <a:off x="457201" y="1142317"/>
            <a:ext cx="40377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Perf counters</a:t>
            </a:r>
            <a:endParaRPr/>
          </a:p>
        </p:txBody>
      </p:sp>
      <p:sp>
        <p:nvSpPr>
          <p:cNvPr id="543" name="Google Shape;543;p54"/>
          <p:cNvSpPr txBox="1"/>
          <p:nvPr>
            <p:ph idx="1" type="body"/>
          </p:nvPr>
        </p:nvSpPr>
        <p:spPr>
          <a:xfrm>
            <a:off x="457201" y="1704727"/>
            <a:ext cx="4037700" cy="2838600"/>
          </a:xfrm>
          <a:prstGeom prst="rect">
            <a:avLst/>
          </a:prstGeom>
        </p:spPr>
        <p:txBody>
          <a:bodyPr anchorCtr="0" anchor="t" bIns="45700" lIns="0" spcFirstLastPara="1" rIns="91425" wrap="square" tIns="137150">
            <a:normAutofit/>
          </a:bodyPr>
          <a:lstStyle/>
          <a:p>
            <a:pPr indent="-355600" lvl="0" marL="457200" rtl="0" algn="l">
              <a:spcBef>
                <a:spcPts val="300"/>
              </a:spcBef>
              <a:spcAft>
                <a:spcPts val="0"/>
              </a:spcAft>
              <a:buSzPts val="2000"/>
              <a:buChar char="●"/>
            </a:pPr>
            <a:r>
              <a:rPr lang="en-GB"/>
              <a:t>Can be very fast.</a:t>
            </a:r>
            <a:endParaRPr/>
          </a:p>
          <a:p>
            <a:pPr indent="-355600" lvl="0" marL="457200" rtl="0" algn="l">
              <a:spcBef>
                <a:spcPts val="0"/>
              </a:spcBef>
              <a:spcAft>
                <a:spcPts val="0"/>
              </a:spcAft>
              <a:buSzPts val="2000"/>
              <a:buChar char="●"/>
            </a:pPr>
            <a:r>
              <a:rPr lang="en-GB"/>
              <a:t>Simpler (less code).</a:t>
            </a:r>
            <a:endParaRPr/>
          </a:p>
        </p:txBody>
      </p:sp>
      <p:sp>
        <p:nvSpPr>
          <p:cNvPr id="544" name="Google Shape;544;p54"/>
          <p:cNvSpPr txBox="1"/>
          <p:nvPr>
            <p:ph idx="2" type="body"/>
          </p:nvPr>
        </p:nvSpPr>
        <p:spPr>
          <a:xfrm>
            <a:off x="457200" y="819970"/>
            <a:ext cx="4037700" cy="301500"/>
          </a:xfrm>
          <a:prstGeom prst="rect">
            <a:avLst/>
          </a:prstGeom>
        </p:spPr>
        <p:txBody>
          <a:bodyPr anchorCtr="0" anchor="b" bIns="45700" lIns="0" spcFirstLastPara="1" rIns="91425" wrap="square" tIns="0">
            <a:normAutofit/>
          </a:bodyPr>
          <a:lstStyle/>
          <a:p>
            <a:pPr indent="0" lvl="0" marL="0" rtl="0" algn="l">
              <a:spcBef>
                <a:spcPts val="300"/>
              </a:spcBef>
              <a:spcAft>
                <a:spcPts val="1200"/>
              </a:spcAft>
              <a:buNone/>
            </a:pPr>
            <a:r>
              <a:t/>
            </a:r>
            <a:endParaRPr/>
          </a:p>
        </p:txBody>
      </p:sp>
      <p:sp>
        <p:nvSpPr>
          <p:cNvPr id="545" name="Google Shape;545;p54"/>
          <p:cNvSpPr txBox="1"/>
          <p:nvPr>
            <p:ph idx="3" type="body"/>
          </p:nvPr>
        </p:nvSpPr>
        <p:spPr>
          <a:xfrm>
            <a:off x="5153891" y="1704727"/>
            <a:ext cx="3532800" cy="2838600"/>
          </a:xfrm>
          <a:prstGeom prst="rect">
            <a:avLst/>
          </a:prstGeom>
        </p:spPr>
        <p:txBody>
          <a:bodyPr anchorCtr="0" anchor="t" bIns="45700" lIns="0" spcFirstLastPara="1" rIns="91425" wrap="square" tIns="137150">
            <a:normAutofit/>
          </a:bodyPr>
          <a:lstStyle/>
          <a:p>
            <a:pPr indent="-355600" lvl="0" marL="457200" rtl="0" algn="l">
              <a:spcBef>
                <a:spcPts val="300"/>
              </a:spcBef>
              <a:spcAft>
                <a:spcPts val="0"/>
              </a:spcAft>
              <a:buSzPts val="2000"/>
              <a:buChar char="●"/>
            </a:pPr>
            <a:r>
              <a:rPr lang="en-GB"/>
              <a:t>Works anywhere</a:t>
            </a:r>
            <a:endParaRPr/>
          </a:p>
          <a:p>
            <a:pPr indent="-355600" lvl="0" marL="457200" rtl="0" algn="l">
              <a:spcBef>
                <a:spcPts val="0"/>
              </a:spcBef>
              <a:spcAft>
                <a:spcPts val="0"/>
              </a:spcAft>
              <a:buSzPts val="2000"/>
              <a:buChar char="●"/>
            </a:pPr>
            <a:r>
              <a:rPr lang="en-GB"/>
              <a:t>With anything*.</a:t>
            </a:r>
            <a:endParaRPr/>
          </a:p>
          <a:p>
            <a:pPr indent="-355600" lvl="0" marL="457200" rtl="0" algn="l">
              <a:spcBef>
                <a:spcPts val="0"/>
              </a:spcBef>
              <a:spcAft>
                <a:spcPts val="0"/>
              </a:spcAft>
              <a:buSzPts val="2000"/>
              <a:buChar char="●"/>
            </a:pPr>
            <a:r>
              <a:rPr lang="en-GB"/>
              <a:t>Solid</a:t>
            </a:r>
            <a:endParaRPr/>
          </a:p>
        </p:txBody>
      </p:sp>
      <p:sp>
        <p:nvSpPr>
          <p:cNvPr id="546" name="Google Shape;546;p54"/>
          <p:cNvSpPr txBox="1"/>
          <p:nvPr>
            <p:ph idx="4" type="body"/>
          </p:nvPr>
        </p:nvSpPr>
        <p:spPr>
          <a:xfrm>
            <a:off x="5154613" y="1146546"/>
            <a:ext cx="3532200" cy="433500"/>
          </a:xfrm>
          <a:prstGeom prst="rect">
            <a:avLst/>
          </a:prstGeom>
        </p:spPr>
        <p:txBody>
          <a:bodyPr anchorCtr="0" anchor="b" bIns="45700" lIns="0" spcFirstLastPara="1" rIns="91425" wrap="square" tIns="0">
            <a:normAutofit/>
          </a:bodyPr>
          <a:lstStyle/>
          <a:p>
            <a:pPr indent="0" lvl="0" marL="0" rtl="0" algn="l">
              <a:spcBef>
                <a:spcPts val="0"/>
              </a:spcBef>
              <a:spcAft>
                <a:spcPts val="1200"/>
              </a:spcAft>
              <a:buNone/>
            </a:pPr>
            <a:r>
              <a:rPr lang="en-GB"/>
              <a:t>JIT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55"/>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 4: Rely on memory determinism?</a:t>
            </a:r>
            <a:endParaRPr/>
          </a:p>
        </p:txBody>
      </p:sp>
      <p:sp>
        <p:nvSpPr>
          <p:cNvPr id="553" name="Google Shape;553;p55"/>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
        <p:nvSpPr>
          <p:cNvPr id="554" name="Google Shape;554;p55"/>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6"/>
          <p:cNvSpPr txBox="1"/>
          <p:nvPr>
            <p:ph type="title"/>
          </p:nvPr>
        </p:nvSpPr>
        <p:spPr>
          <a:xfrm>
            <a:off x="457201" y="1142317"/>
            <a:ext cx="40377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Memory Determinism</a:t>
            </a:r>
            <a:endParaRPr/>
          </a:p>
        </p:txBody>
      </p:sp>
      <p:sp>
        <p:nvSpPr>
          <p:cNvPr id="561" name="Google Shape;561;p56"/>
          <p:cNvSpPr txBox="1"/>
          <p:nvPr>
            <p:ph idx="1" type="body"/>
          </p:nvPr>
        </p:nvSpPr>
        <p:spPr>
          <a:xfrm>
            <a:off x="457201" y="1704727"/>
            <a:ext cx="4037700" cy="2838600"/>
          </a:xfrm>
          <a:prstGeom prst="rect">
            <a:avLst/>
          </a:prstGeom>
        </p:spPr>
        <p:txBody>
          <a:bodyPr anchorCtr="0" anchor="t" bIns="45700" lIns="0" spcFirstLastPara="1" rIns="91425" wrap="square" tIns="137150">
            <a:normAutofit/>
          </a:bodyPr>
          <a:lstStyle/>
          <a:p>
            <a:pPr indent="-355600" lvl="0" marL="457200" rtl="0" algn="l">
              <a:spcBef>
                <a:spcPts val="300"/>
              </a:spcBef>
              <a:spcAft>
                <a:spcPts val="0"/>
              </a:spcAft>
              <a:buSzPts val="2000"/>
              <a:buChar char="●"/>
            </a:pPr>
            <a:r>
              <a:rPr lang="en-GB"/>
              <a:t>(Much) smaller event logs</a:t>
            </a:r>
            <a:endParaRPr/>
          </a:p>
          <a:p>
            <a:pPr indent="-355600" lvl="0" marL="457200" rtl="0" algn="l">
              <a:spcBef>
                <a:spcPts val="0"/>
              </a:spcBef>
              <a:spcAft>
                <a:spcPts val="0"/>
              </a:spcAft>
              <a:buSzPts val="2000"/>
              <a:buChar char="●"/>
            </a:pPr>
            <a:r>
              <a:rPr lang="en-GB"/>
              <a:t>Faster single-threaded</a:t>
            </a:r>
            <a:endParaRPr/>
          </a:p>
        </p:txBody>
      </p:sp>
      <p:sp>
        <p:nvSpPr>
          <p:cNvPr id="562" name="Google Shape;562;p56"/>
          <p:cNvSpPr txBox="1"/>
          <p:nvPr>
            <p:ph idx="2" type="body"/>
          </p:nvPr>
        </p:nvSpPr>
        <p:spPr>
          <a:xfrm>
            <a:off x="457200" y="819970"/>
            <a:ext cx="4037700" cy="301500"/>
          </a:xfrm>
          <a:prstGeom prst="rect">
            <a:avLst/>
          </a:prstGeom>
        </p:spPr>
        <p:txBody>
          <a:bodyPr anchorCtr="0" anchor="b" bIns="45700" lIns="0" spcFirstLastPara="1" rIns="91425" wrap="square" tIns="0">
            <a:normAutofit/>
          </a:bodyPr>
          <a:lstStyle/>
          <a:p>
            <a:pPr indent="0" lvl="0" marL="0" rtl="0" algn="l">
              <a:spcBef>
                <a:spcPts val="300"/>
              </a:spcBef>
              <a:spcAft>
                <a:spcPts val="1200"/>
              </a:spcAft>
              <a:buNone/>
            </a:pPr>
            <a:r>
              <a:t/>
            </a:r>
            <a:endParaRPr/>
          </a:p>
        </p:txBody>
      </p:sp>
      <p:sp>
        <p:nvSpPr>
          <p:cNvPr id="563" name="Google Shape;563;p56"/>
          <p:cNvSpPr txBox="1"/>
          <p:nvPr>
            <p:ph idx="3" type="body"/>
          </p:nvPr>
        </p:nvSpPr>
        <p:spPr>
          <a:xfrm>
            <a:off x="5153891" y="1704727"/>
            <a:ext cx="3532800" cy="2838600"/>
          </a:xfrm>
          <a:prstGeom prst="rect">
            <a:avLst/>
          </a:prstGeom>
        </p:spPr>
        <p:txBody>
          <a:bodyPr anchorCtr="0" anchor="t" bIns="45700" lIns="0" spcFirstLastPara="1" rIns="91425" wrap="square" tIns="137150">
            <a:normAutofit/>
          </a:bodyPr>
          <a:lstStyle/>
          <a:p>
            <a:pPr indent="-355600" lvl="0" marL="457200" rtl="0" algn="l">
              <a:spcBef>
                <a:spcPts val="300"/>
              </a:spcBef>
              <a:spcAft>
                <a:spcPts val="0"/>
              </a:spcAft>
              <a:buSzPts val="2000"/>
              <a:buChar char="●"/>
            </a:pPr>
            <a:r>
              <a:rPr lang="en-GB"/>
              <a:t>Unknown syscalls</a:t>
            </a:r>
            <a:endParaRPr/>
          </a:p>
          <a:p>
            <a:pPr indent="-355600" lvl="0" marL="457200" rtl="0" algn="l">
              <a:spcBef>
                <a:spcPts val="0"/>
              </a:spcBef>
              <a:spcAft>
                <a:spcPts val="0"/>
              </a:spcAft>
              <a:buSzPts val="2000"/>
              <a:buChar char="●"/>
            </a:pPr>
            <a:r>
              <a:rPr lang="en-GB"/>
              <a:t>Parallel record</a:t>
            </a:r>
            <a:endParaRPr/>
          </a:p>
        </p:txBody>
      </p:sp>
      <p:sp>
        <p:nvSpPr>
          <p:cNvPr id="564" name="Google Shape;564;p56"/>
          <p:cNvSpPr txBox="1"/>
          <p:nvPr>
            <p:ph idx="4" type="body"/>
          </p:nvPr>
        </p:nvSpPr>
        <p:spPr>
          <a:xfrm>
            <a:off x="5154613" y="1146546"/>
            <a:ext cx="3532200" cy="433500"/>
          </a:xfrm>
          <a:prstGeom prst="rect">
            <a:avLst/>
          </a:prstGeom>
        </p:spPr>
        <p:txBody>
          <a:bodyPr anchorCtr="0" anchor="b" bIns="45700" lIns="0" spcFirstLastPara="1" rIns="91425" wrap="square" tIns="0">
            <a:normAutofit/>
          </a:bodyPr>
          <a:lstStyle/>
          <a:p>
            <a:pPr indent="0" lvl="0" marL="0" rtl="0" algn="l">
              <a:spcBef>
                <a:spcPts val="0"/>
              </a:spcBef>
              <a:spcAft>
                <a:spcPts val="1200"/>
              </a:spcAft>
              <a:buNone/>
            </a:pPr>
            <a:r>
              <a:rPr lang="en-GB"/>
              <a:t>Not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cxnSp>
        <p:nvCxnSpPr>
          <p:cNvPr id="569" name="Google Shape;569;p57"/>
          <p:cNvCxnSpPr>
            <a:stCxn id="570" idx="3"/>
          </p:cNvCxnSpPr>
          <p:nvPr/>
        </p:nvCxnSpPr>
        <p:spPr>
          <a:xfrm flipH="1" rot="10800000">
            <a:off x="4742467" y="2182006"/>
            <a:ext cx="3944100" cy="15300"/>
          </a:xfrm>
          <a:prstGeom prst="straightConnector1">
            <a:avLst/>
          </a:prstGeom>
          <a:noFill/>
          <a:ln cap="flat" cmpd="sng" w="25400">
            <a:solidFill>
              <a:schemeClr val="accent5"/>
            </a:solidFill>
            <a:prstDash val="solid"/>
            <a:miter lim="800000"/>
            <a:headEnd len="sm" w="sm" type="none"/>
            <a:tailEnd len="med" w="med" type="triangle"/>
          </a:ln>
        </p:spPr>
      </p:cxnSp>
      <p:sp>
        <p:nvSpPr>
          <p:cNvPr id="571" name="Google Shape;571;p57"/>
          <p:cNvSpPr/>
          <p:nvPr/>
        </p:nvSpPr>
        <p:spPr>
          <a:xfrm rot="-5400000">
            <a:off x="2244959" y="2018127"/>
            <a:ext cx="1227044" cy="327772"/>
          </a:xfrm>
          <a:custGeom>
            <a:rect b="b" l="l" r="r" t="t"/>
            <a:pathLst>
              <a:path extrusionOk="0" h="327772" w="1227044">
                <a:moveTo>
                  <a:pt x="614709" y="6303"/>
                </a:moveTo>
                <a:cubicBezTo>
                  <a:pt x="677826" y="6303"/>
                  <a:pt x="738758" y="8909"/>
                  <a:pt x="795824" y="13615"/>
                </a:cubicBezTo>
                <a:cubicBezTo>
                  <a:pt x="854234" y="18490"/>
                  <a:pt x="909788" y="25633"/>
                  <a:pt x="960214" y="34878"/>
                </a:cubicBezTo>
                <a:cubicBezTo>
                  <a:pt x="1012826" y="44459"/>
                  <a:pt x="1060815" y="56478"/>
                  <a:pt x="1100904" y="70597"/>
                </a:cubicBezTo>
                <a:cubicBezTo>
                  <a:pt x="1143430" y="85557"/>
                  <a:pt x="1177804" y="103038"/>
                  <a:pt x="1199320" y="122788"/>
                </a:cubicBezTo>
                <a:cubicBezTo>
                  <a:pt x="1222516" y="144136"/>
                  <a:pt x="1228735" y="166071"/>
                  <a:pt x="1218314" y="187671"/>
                </a:cubicBezTo>
                <a:cubicBezTo>
                  <a:pt x="1207136" y="210867"/>
                  <a:pt x="1176796" y="233391"/>
                  <a:pt x="1128470" y="253561"/>
                </a:cubicBezTo>
                <a:cubicBezTo>
                  <a:pt x="1077120" y="275077"/>
                  <a:pt x="1006438" y="293482"/>
                  <a:pt x="919957" y="306845"/>
                </a:cubicBezTo>
                <a:cubicBezTo>
                  <a:pt x="830114" y="320712"/>
                  <a:pt x="726151" y="328613"/>
                  <a:pt x="614709" y="328613"/>
                </a:cubicBezTo>
                <a:cubicBezTo>
                  <a:pt x="503266" y="328613"/>
                  <a:pt x="399304" y="320712"/>
                  <a:pt x="309460" y="306845"/>
                </a:cubicBezTo>
                <a:cubicBezTo>
                  <a:pt x="222979" y="293482"/>
                  <a:pt x="152382" y="275077"/>
                  <a:pt x="100947" y="253561"/>
                </a:cubicBezTo>
                <a:cubicBezTo>
                  <a:pt x="52706" y="233391"/>
                  <a:pt x="22366" y="210867"/>
                  <a:pt x="11188" y="187671"/>
                </a:cubicBezTo>
                <a:cubicBezTo>
                  <a:pt x="767" y="166155"/>
                  <a:pt x="6986" y="144136"/>
                  <a:pt x="30182" y="122788"/>
                </a:cubicBezTo>
                <a:cubicBezTo>
                  <a:pt x="51697" y="103038"/>
                  <a:pt x="85987" y="85473"/>
                  <a:pt x="128598" y="70597"/>
                </a:cubicBezTo>
                <a:cubicBezTo>
                  <a:pt x="168687" y="56478"/>
                  <a:pt x="216676" y="44543"/>
                  <a:pt x="269287" y="34878"/>
                </a:cubicBezTo>
                <a:cubicBezTo>
                  <a:pt x="319714" y="25633"/>
                  <a:pt x="375267" y="18490"/>
                  <a:pt x="433678" y="13615"/>
                </a:cubicBezTo>
                <a:cubicBezTo>
                  <a:pt x="490744" y="8909"/>
                  <a:pt x="551676" y="6303"/>
                  <a:pt x="614709" y="6303"/>
                </a:cubicBezTo>
                <a:close/>
              </a:path>
            </a:pathLst>
          </a:custGeom>
          <a:gradFill>
            <a:gsLst>
              <a:gs pos="0">
                <a:srgbClr val="00ABE1">
                  <a:alpha val="49803"/>
                </a:srgbClr>
              </a:gs>
              <a:gs pos="100000">
                <a:srgbClr val="004BBC">
                  <a:alpha val="80000"/>
                </a:srgbClr>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57"/>
          <p:cNvSpPr/>
          <p:nvPr/>
        </p:nvSpPr>
        <p:spPr>
          <a:xfrm>
            <a:off x="4615557" y="2069969"/>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73" name="Google Shape;573;p57"/>
          <p:cNvSpPr/>
          <p:nvPr/>
        </p:nvSpPr>
        <p:spPr>
          <a:xfrm rot="-5400000">
            <a:off x="3569710" y="2063358"/>
            <a:ext cx="889607" cy="237635"/>
          </a:xfrm>
          <a:custGeom>
            <a:rect b="b" l="l" r="r" t="t"/>
            <a:pathLst>
              <a:path extrusionOk="0" h="327772" w="1227044">
                <a:moveTo>
                  <a:pt x="614709" y="6303"/>
                </a:moveTo>
                <a:cubicBezTo>
                  <a:pt x="677826" y="6303"/>
                  <a:pt x="738758" y="8909"/>
                  <a:pt x="795824" y="13615"/>
                </a:cubicBezTo>
                <a:cubicBezTo>
                  <a:pt x="854234" y="18490"/>
                  <a:pt x="909788" y="25633"/>
                  <a:pt x="960214" y="34878"/>
                </a:cubicBezTo>
                <a:cubicBezTo>
                  <a:pt x="1012826" y="44459"/>
                  <a:pt x="1060815" y="56478"/>
                  <a:pt x="1100904" y="70597"/>
                </a:cubicBezTo>
                <a:cubicBezTo>
                  <a:pt x="1143430" y="85557"/>
                  <a:pt x="1177804" y="103038"/>
                  <a:pt x="1199320" y="122788"/>
                </a:cubicBezTo>
                <a:cubicBezTo>
                  <a:pt x="1222516" y="144136"/>
                  <a:pt x="1228735" y="166071"/>
                  <a:pt x="1218314" y="187671"/>
                </a:cubicBezTo>
                <a:cubicBezTo>
                  <a:pt x="1207136" y="210867"/>
                  <a:pt x="1176796" y="233391"/>
                  <a:pt x="1128470" y="253561"/>
                </a:cubicBezTo>
                <a:cubicBezTo>
                  <a:pt x="1077120" y="275077"/>
                  <a:pt x="1006438" y="293482"/>
                  <a:pt x="919957" y="306845"/>
                </a:cubicBezTo>
                <a:cubicBezTo>
                  <a:pt x="830114" y="320712"/>
                  <a:pt x="726151" y="328613"/>
                  <a:pt x="614709" y="328613"/>
                </a:cubicBezTo>
                <a:cubicBezTo>
                  <a:pt x="503266" y="328613"/>
                  <a:pt x="399304" y="320712"/>
                  <a:pt x="309460" y="306845"/>
                </a:cubicBezTo>
                <a:cubicBezTo>
                  <a:pt x="222979" y="293482"/>
                  <a:pt x="152382" y="275077"/>
                  <a:pt x="100947" y="253561"/>
                </a:cubicBezTo>
                <a:cubicBezTo>
                  <a:pt x="52706" y="233391"/>
                  <a:pt x="22366" y="210867"/>
                  <a:pt x="11188" y="187671"/>
                </a:cubicBezTo>
                <a:cubicBezTo>
                  <a:pt x="767" y="166155"/>
                  <a:pt x="6986" y="144136"/>
                  <a:pt x="30182" y="122788"/>
                </a:cubicBezTo>
                <a:cubicBezTo>
                  <a:pt x="51697" y="103038"/>
                  <a:pt x="85987" y="85473"/>
                  <a:pt x="128598" y="70597"/>
                </a:cubicBezTo>
                <a:cubicBezTo>
                  <a:pt x="168687" y="56478"/>
                  <a:pt x="216676" y="44543"/>
                  <a:pt x="269287" y="34878"/>
                </a:cubicBezTo>
                <a:cubicBezTo>
                  <a:pt x="319714" y="25633"/>
                  <a:pt x="375267" y="18490"/>
                  <a:pt x="433678" y="13615"/>
                </a:cubicBezTo>
                <a:cubicBezTo>
                  <a:pt x="490744" y="8909"/>
                  <a:pt x="551676" y="6303"/>
                  <a:pt x="614709" y="6303"/>
                </a:cubicBezTo>
                <a:close/>
              </a:path>
            </a:pathLst>
          </a:custGeom>
          <a:gradFill>
            <a:gsLst>
              <a:gs pos="0">
                <a:srgbClr val="00ABE1">
                  <a:alpha val="49803"/>
                </a:srgbClr>
              </a:gs>
              <a:gs pos="100000">
                <a:srgbClr val="004BBC">
                  <a:alpha val="80000"/>
                </a:srgbClr>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57"/>
          <p:cNvSpPr/>
          <p:nvPr/>
        </p:nvSpPr>
        <p:spPr>
          <a:xfrm rot="-5400000">
            <a:off x="2950632" y="2042510"/>
            <a:ext cx="1049123" cy="280245"/>
          </a:xfrm>
          <a:custGeom>
            <a:rect b="b" l="l" r="r" t="t"/>
            <a:pathLst>
              <a:path extrusionOk="0" h="327772" w="1227044">
                <a:moveTo>
                  <a:pt x="614709" y="6303"/>
                </a:moveTo>
                <a:cubicBezTo>
                  <a:pt x="677826" y="6303"/>
                  <a:pt x="738758" y="8909"/>
                  <a:pt x="795824" y="13615"/>
                </a:cubicBezTo>
                <a:cubicBezTo>
                  <a:pt x="854234" y="18490"/>
                  <a:pt x="909788" y="25633"/>
                  <a:pt x="960214" y="34878"/>
                </a:cubicBezTo>
                <a:cubicBezTo>
                  <a:pt x="1012826" y="44459"/>
                  <a:pt x="1060815" y="56478"/>
                  <a:pt x="1100904" y="70597"/>
                </a:cubicBezTo>
                <a:cubicBezTo>
                  <a:pt x="1143430" y="85557"/>
                  <a:pt x="1177804" y="103038"/>
                  <a:pt x="1199320" y="122788"/>
                </a:cubicBezTo>
                <a:cubicBezTo>
                  <a:pt x="1222516" y="144136"/>
                  <a:pt x="1228735" y="166071"/>
                  <a:pt x="1218314" y="187671"/>
                </a:cubicBezTo>
                <a:cubicBezTo>
                  <a:pt x="1207136" y="210867"/>
                  <a:pt x="1176796" y="233391"/>
                  <a:pt x="1128470" y="253561"/>
                </a:cubicBezTo>
                <a:cubicBezTo>
                  <a:pt x="1077120" y="275077"/>
                  <a:pt x="1006438" y="293482"/>
                  <a:pt x="919957" y="306845"/>
                </a:cubicBezTo>
                <a:cubicBezTo>
                  <a:pt x="830114" y="320712"/>
                  <a:pt x="726151" y="328613"/>
                  <a:pt x="614709" y="328613"/>
                </a:cubicBezTo>
                <a:cubicBezTo>
                  <a:pt x="503266" y="328613"/>
                  <a:pt x="399304" y="320712"/>
                  <a:pt x="309460" y="306845"/>
                </a:cubicBezTo>
                <a:cubicBezTo>
                  <a:pt x="222979" y="293482"/>
                  <a:pt x="152382" y="275077"/>
                  <a:pt x="100947" y="253561"/>
                </a:cubicBezTo>
                <a:cubicBezTo>
                  <a:pt x="52706" y="233391"/>
                  <a:pt x="22366" y="210867"/>
                  <a:pt x="11188" y="187671"/>
                </a:cubicBezTo>
                <a:cubicBezTo>
                  <a:pt x="767" y="166155"/>
                  <a:pt x="6986" y="144136"/>
                  <a:pt x="30182" y="122788"/>
                </a:cubicBezTo>
                <a:cubicBezTo>
                  <a:pt x="51697" y="103038"/>
                  <a:pt x="85987" y="85473"/>
                  <a:pt x="128598" y="70597"/>
                </a:cubicBezTo>
                <a:cubicBezTo>
                  <a:pt x="168687" y="56478"/>
                  <a:pt x="216676" y="44543"/>
                  <a:pt x="269287" y="34878"/>
                </a:cubicBezTo>
                <a:cubicBezTo>
                  <a:pt x="319714" y="25633"/>
                  <a:pt x="375267" y="18490"/>
                  <a:pt x="433678" y="13615"/>
                </a:cubicBezTo>
                <a:cubicBezTo>
                  <a:pt x="490744" y="8909"/>
                  <a:pt x="551676" y="6303"/>
                  <a:pt x="614709" y="6303"/>
                </a:cubicBezTo>
                <a:close/>
              </a:path>
            </a:pathLst>
          </a:custGeom>
          <a:gradFill>
            <a:gsLst>
              <a:gs pos="0">
                <a:srgbClr val="00ABE1">
                  <a:alpha val="49803"/>
                </a:srgbClr>
              </a:gs>
              <a:gs pos="100000">
                <a:srgbClr val="004BBC">
                  <a:alpha val="80000"/>
                </a:srgbClr>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75" name="Google Shape;575;p57"/>
          <p:cNvCxnSpPr/>
          <p:nvPr/>
        </p:nvCxnSpPr>
        <p:spPr>
          <a:xfrm>
            <a:off x="868680" y="2182013"/>
            <a:ext cx="1783200" cy="0"/>
          </a:xfrm>
          <a:prstGeom prst="straightConnector1">
            <a:avLst/>
          </a:prstGeom>
          <a:noFill/>
          <a:ln cap="flat" cmpd="sng" w="25400">
            <a:solidFill>
              <a:schemeClr val="accent3"/>
            </a:solidFill>
            <a:prstDash val="solid"/>
            <a:miter lim="800000"/>
            <a:headEnd len="sm" w="sm" type="none"/>
            <a:tailEnd len="med" w="med" type="triangle"/>
          </a:ln>
        </p:spPr>
      </p:cxnSp>
      <p:sp>
        <p:nvSpPr>
          <p:cNvPr id="576" name="Google Shape;576;p57"/>
          <p:cNvSpPr txBox="1"/>
          <p:nvPr>
            <p:ph type="title"/>
          </p:nvPr>
        </p:nvSpPr>
        <p:spPr>
          <a:xfrm>
            <a:off x="457200" y="457827"/>
            <a:ext cx="8229600" cy="390900"/>
          </a:xfrm>
          <a:prstGeom prst="rect">
            <a:avLst/>
          </a:prstGeom>
          <a:noFill/>
          <a:ln>
            <a:noFill/>
          </a:ln>
        </p:spPr>
        <p:txBody>
          <a:bodyPr anchorCtr="0" anchor="b" bIns="0" lIns="0" spcFirstLastPara="1" rIns="91425" wrap="square" tIns="45700">
            <a:normAutofit/>
          </a:bodyPr>
          <a:lstStyle/>
          <a:p>
            <a:pPr indent="0" lvl="0" marL="0" rtl="0" algn="l">
              <a:lnSpc>
                <a:spcPct val="80000"/>
              </a:lnSpc>
              <a:spcBef>
                <a:spcPts val="0"/>
              </a:spcBef>
              <a:spcAft>
                <a:spcPts val="0"/>
              </a:spcAft>
              <a:buClr>
                <a:schemeClr val="dk1"/>
              </a:buClr>
              <a:buSzPts val="2800"/>
              <a:buFont typeface="Helvetica Neue"/>
              <a:buNone/>
            </a:pPr>
            <a:r>
              <a:rPr lang="en-GB"/>
              <a:t>Thread serialization</a:t>
            </a:r>
            <a:endParaRPr/>
          </a:p>
        </p:txBody>
      </p:sp>
      <p:sp>
        <p:nvSpPr>
          <p:cNvPr id="577" name="Google Shape;577;p57"/>
          <p:cNvSpPr/>
          <p:nvPr/>
        </p:nvSpPr>
        <p:spPr>
          <a:xfrm>
            <a:off x="630936" y="2069969"/>
            <a:ext cx="237600" cy="237600"/>
          </a:xfrm>
          <a:prstGeom prst="ellipse">
            <a:avLst/>
          </a:prstGeom>
          <a:solidFill>
            <a:schemeClr val="lt1"/>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78" name="Google Shape;578;p57"/>
          <p:cNvSpPr/>
          <p:nvPr/>
        </p:nvSpPr>
        <p:spPr>
          <a:xfrm>
            <a:off x="980694" y="2069969"/>
            <a:ext cx="237600" cy="237600"/>
          </a:xfrm>
          <a:prstGeom prst="ellipse">
            <a:avLst/>
          </a:prstGeom>
          <a:solidFill>
            <a:schemeClr val="accent3"/>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79" name="Google Shape;579;p57"/>
          <p:cNvSpPr/>
          <p:nvPr/>
        </p:nvSpPr>
        <p:spPr>
          <a:xfrm>
            <a:off x="1330452" y="2069969"/>
            <a:ext cx="237600" cy="237600"/>
          </a:xfrm>
          <a:prstGeom prst="ellipse">
            <a:avLst/>
          </a:prstGeom>
          <a:solidFill>
            <a:schemeClr val="lt1"/>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80" name="Google Shape;580;p57"/>
          <p:cNvSpPr/>
          <p:nvPr/>
        </p:nvSpPr>
        <p:spPr>
          <a:xfrm>
            <a:off x="1680210" y="2069969"/>
            <a:ext cx="237600" cy="237600"/>
          </a:xfrm>
          <a:prstGeom prst="ellipse">
            <a:avLst/>
          </a:prstGeom>
          <a:solidFill>
            <a:schemeClr val="lt1"/>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81" name="Google Shape;581;p57"/>
          <p:cNvSpPr/>
          <p:nvPr/>
        </p:nvSpPr>
        <p:spPr>
          <a:xfrm>
            <a:off x="2029968" y="2069969"/>
            <a:ext cx="237600" cy="237600"/>
          </a:xfrm>
          <a:prstGeom prst="ellipse">
            <a:avLst/>
          </a:prstGeom>
          <a:solidFill>
            <a:schemeClr val="accent3"/>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cxnSp>
        <p:nvCxnSpPr>
          <p:cNvPr id="582" name="Google Shape;582;p57"/>
          <p:cNvCxnSpPr>
            <a:stCxn id="583" idx="6"/>
          </p:cNvCxnSpPr>
          <p:nvPr/>
        </p:nvCxnSpPr>
        <p:spPr>
          <a:xfrm>
            <a:off x="868536" y="1748748"/>
            <a:ext cx="1783200" cy="0"/>
          </a:xfrm>
          <a:prstGeom prst="straightConnector1">
            <a:avLst/>
          </a:prstGeom>
          <a:noFill/>
          <a:ln cap="flat" cmpd="sng" w="25400">
            <a:solidFill>
              <a:schemeClr val="accent1"/>
            </a:solidFill>
            <a:prstDash val="solid"/>
            <a:miter lim="800000"/>
            <a:headEnd len="sm" w="sm" type="none"/>
            <a:tailEnd len="med" w="med" type="triangle"/>
          </a:ln>
        </p:spPr>
      </p:cxnSp>
      <p:sp>
        <p:nvSpPr>
          <p:cNvPr id="583" name="Google Shape;583;p57"/>
          <p:cNvSpPr/>
          <p:nvPr/>
        </p:nvSpPr>
        <p:spPr>
          <a:xfrm>
            <a:off x="630936" y="1629948"/>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84" name="Google Shape;584;p57"/>
          <p:cNvSpPr/>
          <p:nvPr/>
        </p:nvSpPr>
        <p:spPr>
          <a:xfrm>
            <a:off x="980694" y="1629948"/>
            <a:ext cx="237600" cy="237600"/>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85" name="Google Shape;585;p57"/>
          <p:cNvSpPr/>
          <p:nvPr/>
        </p:nvSpPr>
        <p:spPr>
          <a:xfrm>
            <a:off x="1330452" y="1629948"/>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86" name="Google Shape;586;p57"/>
          <p:cNvSpPr/>
          <p:nvPr/>
        </p:nvSpPr>
        <p:spPr>
          <a:xfrm>
            <a:off x="1680210" y="1629948"/>
            <a:ext cx="237600" cy="237600"/>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87" name="Google Shape;587;p57"/>
          <p:cNvSpPr/>
          <p:nvPr/>
        </p:nvSpPr>
        <p:spPr>
          <a:xfrm>
            <a:off x="2029968" y="1629948"/>
            <a:ext cx="237600" cy="237600"/>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cxnSp>
        <p:nvCxnSpPr>
          <p:cNvPr id="588" name="Google Shape;588;p57"/>
          <p:cNvCxnSpPr>
            <a:stCxn id="589" idx="6"/>
          </p:cNvCxnSpPr>
          <p:nvPr/>
        </p:nvCxnSpPr>
        <p:spPr>
          <a:xfrm>
            <a:off x="868536" y="2628790"/>
            <a:ext cx="1783200" cy="0"/>
          </a:xfrm>
          <a:prstGeom prst="straightConnector1">
            <a:avLst/>
          </a:prstGeom>
          <a:noFill/>
          <a:ln cap="flat" cmpd="sng" w="25400">
            <a:solidFill>
              <a:schemeClr val="accent4"/>
            </a:solidFill>
            <a:prstDash val="solid"/>
            <a:miter lim="800000"/>
            <a:headEnd len="sm" w="sm" type="none"/>
            <a:tailEnd len="med" w="med" type="triangle"/>
          </a:ln>
        </p:spPr>
      </p:cxnSp>
      <p:sp>
        <p:nvSpPr>
          <p:cNvPr id="589" name="Google Shape;589;p57"/>
          <p:cNvSpPr/>
          <p:nvPr/>
        </p:nvSpPr>
        <p:spPr>
          <a:xfrm>
            <a:off x="630936" y="2509990"/>
            <a:ext cx="237600" cy="237600"/>
          </a:xfrm>
          <a:prstGeom prst="ellipse">
            <a:avLst/>
          </a:prstGeom>
          <a:solidFill>
            <a:schemeClr val="lt1"/>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0" name="Google Shape;590;p57"/>
          <p:cNvSpPr/>
          <p:nvPr/>
        </p:nvSpPr>
        <p:spPr>
          <a:xfrm>
            <a:off x="980694" y="2509990"/>
            <a:ext cx="237600" cy="237600"/>
          </a:xfrm>
          <a:prstGeom prst="ellipse">
            <a:avLst/>
          </a:prstGeom>
          <a:solidFill>
            <a:schemeClr val="accent4"/>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1" name="Google Shape;591;p57"/>
          <p:cNvSpPr/>
          <p:nvPr/>
        </p:nvSpPr>
        <p:spPr>
          <a:xfrm>
            <a:off x="1330452" y="2509990"/>
            <a:ext cx="237600" cy="237600"/>
          </a:xfrm>
          <a:prstGeom prst="ellipse">
            <a:avLst/>
          </a:prstGeom>
          <a:solidFill>
            <a:schemeClr val="lt1"/>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2" name="Google Shape;592;p57"/>
          <p:cNvSpPr/>
          <p:nvPr/>
        </p:nvSpPr>
        <p:spPr>
          <a:xfrm>
            <a:off x="1680210" y="2509990"/>
            <a:ext cx="237600" cy="237600"/>
          </a:xfrm>
          <a:prstGeom prst="ellipse">
            <a:avLst/>
          </a:prstGeom>
          <a:solidFill>
            <a:schemeClr val="accent4"/>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3" name="Google Shape;593;p57"/>
          <p:cNvSpPr/>
          <p:nvPr/>
        </p:nvSpPr>
        <p:spPr>
          <a:xfrm>
            <a:off x="2029968" y="2509990"/>
            <a:ext cx="237600" cy="237600"/>
          </a:xfrm>
          <a:prstGeom prst="ellipse">
            <a:avLst/>
          </a:prstGeom>
          <a:solidFill>
            <a:schemeClr val="accent4"/>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4" name="Google Shape;594;p57"/>
          <p:cNvSpPr/>
          <p:nvPr/>
        </p:nvSpPr>
        <p:spPr>
          <a:xfrm>
            <a:off x="2835260" y="2069969"/>
            <a:ext cx="237600" cy="237600"/>
          </a:xfrm>
          <a:prstGeom prst="ellipse">
            <a:avLst/>
          </a:prstGeom>
          <a:noFill/>
          <a:ln cap="flat" cmpd="sng" w="19050">
            <a:solidFill>
              <a:srgbClr val="0080A8">
                <a:alpha val="8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5" name="Google Shape;595;p57"/>
          <p:cNvSpPr/>
          <p:nvPr/>
        </p:nvSpPr>
        <p:spPr>
          <a:xfrm>
            <a:off x="2833179" y="1655232"/>
            <a:ext cx="237600" cy="237600"/>
          </a:xfrm>
          <a:prstGeom prst="ellipse">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6" name="Google Shape;596;p57"/>
          <p:cNvSpPr/>
          <p:nvPr/>
        </p:nvSpPr>
        <p:spPr>
          <a:xfrm>
            <a:off x="2833179" y="2484706"/>
            <a:ext cx="237600" cy="237600"/>
          </a:xfrm>
          <a:prstGeom prst="ellipse">
            <a:avLst/>
          </a:prstGeom>
          <a:solidFill>
            <a:schemeClr val="accent4">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7" name="Google Shape;597;p57"/>
          <p:cNvSpPr/>
          <p:nvPr/>
        </p:nvSpPr>
        <p:spPr>
          <a:xfrm>
            <a:off x="5317161" y="2069969"/>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98" name="Google Shape;598;p57"/>
          <p:cNvSpPr/>
          <p:nvPr/>
        </p:nvSpPr>
        <p:spPr>
          <a:xfrm>
            <a:off x="5667963" y="2069969"/>
            <a:ext cx="237600" cy="237600"/>
          </a:xfrm>
          <a:prstGeom prst="ellipse">
            <a:avLst/>
          </a:prstGeom>
          <a:solidFill>
            <a:schemeClr val="accent3"/>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99" name="Google Shape;599;p57"/>
          <p:cNvSpPr/>
          <p:nvPr/>
        </p:nvSpPr>
        <p:spPr>
          <a:xfrm>
            <a:off x="6018765" y="2069969"/>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600" name="Google Shape;600;p57"/>
          <p:cNvSpPr/>
          <p:nvPr/>
        </p:nvSpPr>
        <p:spPr>
          <a:xfrm>
            <a:off x="6369567" y="2069969"/>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601" name="Google Shape;601;p57"/>
          <p:cNvSpPr/>
          <p:nvPr/>
        </p:nvSpPr>
        <p:spPr>
          <a:xfrm>
            <a:off x="6720369" y="2069969"/>
            <a:ext cx="237600" cy="237600"/>
          </a:xfrm>
          <a:prstGeom prst="ellipse">
            <a:avLst/>
          </a:prstGeom>
          <a:solidFill>
            <a:schemeClr val="accent3"/>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02" name="Google Shape;602;p57"/>
          <p:cNvSpPr/>
          <p:nvPr/>
        </p:nvSpPr>
        <p:spPr>
          <a:xfrm>
            <a:off x="3398171" y="1799370"/>
            <a:ext cx="237600" cy="237600"/>
          </a:xfrm>
          <a:prstGeom prst="ellipse">
            <a:avLst/>
          </a:prstGeom>
          <a:noFill/>
          <a:ln cap="flat" cmpd="sng" w="19050">
            <a:solidFill>
              <a:schemeClr val="accen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03" name="Google Shape;603;p57"/>
          <p:cNvSpPr/>
          <p:nvPr/>
        </p:nvSpPr>
        <p:spPr>
          <a:xfrm>
            <a:off x="3514708" y="2067643"/>
            <a:ext cx="237600" cy="237600"/>
          </a:xfrm>
          <a:prstGeom prst="ellipse">
            <a:avLst/>
          </a:prstGeom>
          <a:solidFill>
            <a:srgbClr val="0080A8">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04" name="Google Shape;604;p57"/>
          <p:cNvSpPr/>
          <p:nvPr/>
        </p:nvSpPr>
        <p:spPr>
          <a:xfrm>
            <a:off x="3415105" y="2329642"/>
            <a:ext cx="237600" cy="237600"/>
          </a:xfrm>
          <a:prstGeom prst="ellipse">
            <a:avLst/>
          </a:prstGeom>
          <a:noFill/>
          <a:ln cap="flat" cmpd="sng" w="19050">
            <a:solidFill>
              <a:schemeClr val="accent4">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05" name="Google Shape;605;p57"/>
          <p:cNvSpPr/>
          <p:nvPr/>
        </p:nvSpPr>
        <p:spPr>
          <a:xfrm rot="-5400000">
            <a:off x="2552814" y="1865248"/>
            <a:ext cx="1227044" cy="630330"/>
          </a:xfrm>
          <a:custGeom>
            <a:rect b="b" l="l" r="r" t="t"/>
            <a:pathLst>
              <a:path extrusionOk="0" h="630330" w="1227044">
                <a:moveTo>
                  <a:pt x="1222758" y="6303"/>
                </a:moveTo>
                <a:lnTo>
                  <a:pt x="1180820" y="390805"/>
                </a:lnTo>
                <a:cubicBezTo>
                  <a:pt x="1177710" y="419212"/>
                  <a:pt x="1163507" y="447199"/>
                  <a:pt x="1138546" y="473673"/>
                </a:cubicBezTo>
                <a:cubicBezTo>
                  <a:pt x="1112324" y="501491"/>
                  <a:pt x="1074588" y="527461"/>
                  <a:pt x="1026347" y="549901"/>
                </a:cubicBezTo>
                <a:cubicBezTo>
                  <a:pt x="976089" y="573265"/>
                  <a:pt x="915325" y="592595"/>
                  <a:pt x="846072" y="606294"/>
                </a:cubicBezTo>
                <a:cubicBezTo>
                  <a:pt x="775223" y="620246"/>
                  <a:pt x="696894" y="627978"/>
                  <a:pt x="614531" y="627978"/>
                </a:cubicBezTo>
                <a:cubicBezTo>
                  <a:pt x="532167" y="627978"/>
                  <a:pt x="453922" y="620246"/>
                  <a:pt x="382989" y="606294"/>
                </a:cubicBezTo>
                <a:cubicBezTo>
                  <a:pt x="313737" y="592679"/>
                  <a:pt x="252973" y="573349"/>
                  <a:pt x="202714" y="549901"/>
                </a:cubicBezTo>
                <a:cubicBezTo>
                  <a:pt x="154473" y="527461"/>
                  <a:pt x="116737" y="501575"/>
                  <a:pt x="90515" y="473673"/>
                </a:cubicBezTo>
                <a:cubicBezTo>
                  <a:pt x="65638" y="447199"/>
                  <a:pt x="51351" y="419212"/>
                  <a:pt x="48241" y="390805"/>
                </a:cubicBezTo>
                <a:lnTo>
                  <a:pt x="6303" y="6303"/>
                </a:lnTo>
                <a:cubicBezTo>
                  <a:pt x="8320" y="24793"/>
                  <a:pt x="22356" y="43031"/>
                  <a:pt x="48073" y="60344"/>
                </a:cubicBezTo>
                <a:cubicBezTo>
                  <a:pt x="75220" y="78665"/>
                  <a:pt x="115141" y="95810"/>
                  <a:pt x="166744" y="110686"/>
                </a:cubicBezTo>
                <a:cubicBezTo>
                  <a:pt x="220616" y="126234"/>
                  <a:pt x="286338" y="139177"/>
                  <a:pt x="361558" y="148338"/>
                </a:cubicBezTo>
                <a:cubicBezTo>
                  <a:pt x="438794" y="157667"/>
                  <a:pt x="524267" y="162878"/>
                  <a:pt x="614363" y="162878"/>
                </a:cubicBezTo>
                <a:cubicBezTo>
                  <a:pt x="704542" y="162878"/>
                  <a:pt x="790015" y="157667"/>
                  <a:pt x="867251" y="148338"/>
                </a:cubicBezTo>
                <a:cubicBezTo>
                  <a:pt x="942555" y="139177"/>
                  <a:pt x="1008277" y="126318"/>
                  <a:pt x="1062150" y="110686"/>
                </a:cubicBezTo>
                <a:cubicBezTo>
                  <a:pt x="1113669" y="95810"/>
                  <a:pt x="1153590" y="78665"/>
                  <a:pt x="1180820" y="60344"/>
                </a:cubicBezTo>
                <a:cubicBezTo>
                  <a:pt x="1206621" y="43115"/>
                  <a:pt x="1220741" y="24793"/>
                  <a:pt x="1222758" y="6303"/>
                </a:cubicBezTo>
                <a:close/>
              </a:path>
            </a:pathLst>
          </a:custGeom>
          <a:gradFill>
            <a:gsLst>
              <a:gs pos="0">
                <a:schemeClr val="accent1"/>
              </a:gs>
              <a:gs pos="100000">
                <a:schemeClr val="accent3"/>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57"/>
          <p:cNvSpPr/>
          <p:nvPr/>
        </p:nvSpPr>
        <p:spPr>
          <a:xfrm>
            <a:off x="3972110" y="1958012"/>
            <a:ext cx="237600" cy="237600"/>
          </a:xfrm>
          <a:prstGeom prst="ellipse">
            <a:avLst/>
          </a:prstGeom>
          <a:solidFill>
            <a:srgbClr val="0080A8">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570" name="Google Shape;570;p57"/>
          <p:cNvSpPr/>
          <p:nvPr/>
        </p:nvSpPr>
        <p:spPr>
          <a:xfrm rot="-5400000">
            <a:off x="4209667" y="1951906"/>
            <a:ext cx="574800" cy="490800"/>
          </a:xfrm>
          <a:prstGeom prst="can">
            <a:avLst>
              <a:gd fmla="val 42247" name="adj"/>
            </a:avLst>
          </a:prstGeom>
          <a:gradFill>
            <a:gsLst>
              <a:gs pos="0">
                <a:schemeClr val="accent1"/>
              </a:gs>
              <a:gs pos="100000">
                <a:schemeClr val="accent3"/>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57"/>
          <p:cNvSpPr/>
          <p:nvPr/>
        </p:nvSpPr>
        <p:spPr>
          <a:xfrm>
            <a:off x="3870954" y="2210770"/>
            <a:ext cx="237600" cy="237600"/>
          </a:xfrm>
          <a:prstGeom prst="ellipse">
            <a:avLst/>
          </a:prstGeom>
          <a:solidFill>
            <a:schemeClr val="accent4">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08" name="Google Shape;608;p57"/>
          <p:cNvSpPr/>
          <p:nvPr/>
        </p:nvSpPr>
        <p:spPr>
          <a:xfrm rot="-5400000">
            <a:off x="3793002" y="1952520"/>
            <a:ext cx="889607" cy="456989"/>
          </a:xfrm>
          <a:custGeom>
            <a:rect b="b" l="l" r="r" t="t"/>
            <a:pathLst>
              <a:path extrusionOk="0" h="630330" w="1227044">
                <a:moveTo>
                  <a:pt x="1222758" y="6303"/>
                </a:moveTo>
                <a:lnTo>
                  <a:pt x="1180820" y="390805"/>
                </a:lnTo>
                <a:cubicBezTo>
                  <a:pt x="1177710" y="419212"/>
                  <a:pt x="1163507" y="447199"/>
                  <a:pt x="1138546" y="473673"/>
                </a:cubicBezTo>
                <a:cubicBezTo>
                  <a:pt x="1112324" y="501491"/>
                  <a:pt x="1074588" y="527461"/>
                  <a:pt x="1026347" y="549901"/>
                </a:cubicBezTo>
                <a:cubicBezTo>
                  <a:pt x="976089" y="573265"/>
                  <a:pt x="915325" y="592595"/>
                  <a:pt x="846072" y="606294"/>
                </a:cubicBezTo>
                <a:cubicBezTo>
                  <a:pt x="775223" y="620246"/>
                  <a:pt x="696894" y="627978"/>
                  <a:pt x="614531" y="627978"/>
                </a:cubicBezTo>
                <a:cubicBezTo>
                  <a:pt x="532167" y="627978"/>
                  <a:pt x="453922" y="620246"/>
                  <a:pt x="382989" y="606294"/>
                </a:cubicBezTo>
                <a:cubicBezTo>
                  <a:pt x="313737" y="592679"/>
                  <a:pt x="252973" y="573349"/>
                  <a:pt x="202714" y="549901"/>
                </a:cubicBezTo>
                <a:cubicBezTo>
                  <a:pt x="154473" y="527461"/>
                  <a:pt x="116737" y="501575"/>
                  <a:pt x="90515" y="473673"/>
                </a:cubicBezTo>
                <a:cubicBezTo>
                  <a:pt x="65638" y="447199"/>
                  <a:pt x="51351" y="419212"/>
                  <a:pt x="48241" y="390805"/>
                </a:cubicBezTo>
                <a:lnTo>
                  <a:pt x="6303" y="6303"/>
                </a:lnTo>
                <a:cubicBezTo>
                  <a:pt x="8320" y="24793"/>
                  <a:pt x="22356" y="43031"/>
                  <a:pt x="48073" y="60344"/>
                </a:cubicBezTo>
                <a:cubicBezTo>
                  <a:pt x="75220" y="78665"/>
                  <a:pt x="115141" y="95810"/>
                  <a:pt x="166744" y="110686"/>
                </a:cubicBezTo>
                <a:cubicBezTo>
                  <a:pt x="220616" y="126234"/>
                  <a:pt x="286338" y="139177"/>
                  <a:pt x="361558" y="148338"/>
                </a:cubicBezTo>
                <a:cubicBezTo>
                  <a:pt x="438794" y="157667"/>
                  <a:pt x="524267" y="162878"/>
                  <a:pt x="614363" y="162878"/>
                </a:cubicBezTo>
                <a:cubicBezTo>
                  <a:pt x="704542" y="162878"/>
                  <a:pt x="790015" y="157667"/>
                  <a:pt x="867251" y="148338"/>
                </a:cubicBezTo>
                <a:cubicBezTo>
                  <a:pt x="942555" y="139177"/>
                  <a:pt x="1008277" y="126318"/>
                  <a:pt x="1062150" y="110686"/>
                </a:cubicBezTo>
                <a:cubicBezTo>
                  <a:pt x="1113669" y="95810"/>
                  <a:pt x="1153590" y="78665"/>
                  <a:pt x="1180820" y="60344"/>
                </a:cubicBezTo>
                <a:cubicBezTo>
                  <a:pt x="1206621" y="43115"/>
                  <a:pt x="1220741" y="24793"/>
                  <a:pt x="1222758" y="6303"/>
                </a:cubicBezTo>
                <a:close/>
              </a:path>
            </a:pathLst>
          </a:custGeom>
          <a:gradFill>
            <a:gsLst>
              <a:gs pos="0">
                <a:schemeClr val="accent1"/>
              </a:gs>
              <a:gs pos="100000">
                <a:schemeClr val="accent3"/>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57"/>
          <p:cNvSpPr/>
          <p:nvPr/>
        </p:nvSpPr>
        <p:spPr>
          <a:xfrm rot="-5400000">
            <a:off x="3214035" y="1911796"/>
            <a:ext cx="1049123" cy="538932"/>
          </a:xfrm>
          <a:custGeom>
            <a:rect b="b" l="l" r="r" t="t"/>
            <a:pathLst>
              <a:path extrusionOk="0" h="630330" w="1227044">
                <a:moveTo>
                  <a:pt x="1222758" y="6303"/>
                </a:moveTo>
                <a:lnTo>
                  <a:pt x="1180820" y="390805"/>
                </a:lnTo>
                <a:cubicBezTo>
                  <a:pt x="1177710" y="419212"/>
                  <a:pt x="1163507" y="447199"/>
                  <a:pt x="1138546" y="473673"/>
                </a:cubicBezTo>
                <a:cubicBezTo>
                  <a:pt x="1112324" y="501491"/>
                  <a:pt x="1074588" y="527461"/>
                  <a:pt x="1026347" y="549901"/>
                </a:cubicBezTo>
                <a:cubicBezTo>
                  <a:pt x="976089" y="573265"/>
                  <a:pt x="915325" y="592595"/>
                  <a:pt x="846072" y="606294"/>
                </a:cubicBezTo>
                <a:cubicBezTo>
                  <a:pt x="775223" y="620246"/>
                  <a:pt x="696894" y="627978"/>
                  <a:pt x="614531" y="627978"/>
                </a:cubicBezTo>
                <a:cubicBezTo>
                  <a:pt x="532167" y="627978"/>
                  <a:pt x="453922" y="620246"/>
                  <a:pt x="382989" y="606294"/>
                </a:cubicBezTo>
                <a:cubicBezTo>
                  <a:pt x="313737" y="592679"/>
                  <a:pt x="252973" y="573349"/>
                  <a:pt x="202714" y="549901"/>
                </a:cubicBezTo>
                <a:cubicBezTo>
                  <a:pt x="154473" y="527461"/>
                  <a:pt x="116737" y="501575"/>
                  <a:pt x="90515" y="473673"/>
                </a:cubicBezTo>
                <a:cubicBezTo>
                  <a:pt x="65638" y="447199"/>
                  <a:pt x="51351" y="419212"/>
                  <a:pt x="48241" y="390805"/>
                </a:cubicBezTo>
                <a:lnTo>
                  <a:pt x="6303" y="6303"/>
                </a:lnTo>
                <a:cubicBezTo>
                  <a:pt x="8320" y="24793"/>
                  <a:pt x="22356" y="43031"/>
                  <a:pt x="48073" y="60344"/>
                </a:cubicBezTo>
                <a:cubicBezTo>
                  <a:pt x="75220" y="78665"/>
                  <a:pt x="115141" y="95810"/>
                  <a:pt x="166744" y="110686"/>
                </a:cubicBezTo>
                <a:cubicBezTo>
                  <a:pt x="220616" y="126234"/>
                  <a:pt x="286338" y="139177"/>
                  <a:pt x="361558" y="148338"/>
                </a:cubicBezTo>
                <a:cubicBezTo>
                  <a:pt x="438794" y="157667"/>
                  <a:pt x="524267" y="162878"/>
                  <a:pt x="614363" y="162878"/>
                </a:cubicBezTo>
                <a:cubicBezTo>
                  <a:pt x="704542" y="162878"/>
                  <a:pt x="790015" y="157667"/>
                  <a:pt x="867251" y="148338"/>
                </a:cubicBezTo>
                <a:cubicBezTo>
                  <a:pt x="942555" y="139177"/>
                  <a:pt x="1008277" y="126318"/>
                  <a:pt x="1062150" y="110686"/>
                </a:cubicBezTo>
                <a:cubicBezTo>
                  <a:pt x="1113669" y="95810"/>
                  <a:pt x="1153590" y="78665"/>
                  <a:pt x="1180820" y="60344"/>
                </a:cubicBezTo>
                <a:cubicBezTo>
                  <a:pt x="1206621" y="43115"/>
                  <a:pt x="1220741" y="24793"/>
                  <a:pt x="1222758" y="6303"/>
                </a:cubicBezTo>
                <a:close/>
              </a:path>
            </a:pathLst>
          </a:custGeom>
          <a:gradFill>
            <a:gsLst>
              <a:gs pos="0">
                <a:schemeClr val="accent1"/>
              </a:gs>
              <a:gs pos="100000">
                <a:schemeClr val="accent3"/>
              </a:gs>
            </a:gsLst>
            <a:lin ang="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57"/>
          <p:cNvSpPr/>
          <p:nvPr/>
        </p:nvSpPr>
        <p:spPr>
          <a:xfrm>
            <a:off x="4966359" y="2076884"/>
            <a:ext cx="237600" cy="237600"/>
          </a:xfrm>
          <a:prstGeom prst="ellipse">
            <a:avLst/>
          </a:prstGeom>
          <a:solidFill>
            <a:schemeClr val="accent4"/>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11" name="Google Shape;611;p57"/>
          <p:cNvSpPr/>
          <p:nvPr/>
        </p:nvSpPr>
        <p:spPr>
          <a:xfrm>
            <a:off x="7071171" y="2076884"/>
            <a:ext cx="237600" cy="237600"/>
          </a:xfrm>
          <a:prstGeom prst="ellipse">
            <a:avLst/>
          </a:prstGeom>
          <a:solidFill>
            <a:schemeClr val="accent4"/>
          </a:solid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12" name="Google Shape;612;p57"/>
          <p:cNvSpPr/>
          <p:nvPr/>
        </p:nvSpPr>
        <p:spPr>
          <a:xfrm>
            <a:off x="7421973" y="2069969"/>
            <a:ext cx="237600" cy="237600"/>
          </a:xfrm>
          <a:prstGeom prst="ellipse">
            <a:avLst/>
          </a:prstGeom>
          <a:solidFill>
            <a:schemeClr val="accent3"/>
          </a:solidFill>
          <a:ln cap="flat" cmpd="sng" w="190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Helvetica Neue"/>
              <a:ea typeface="Helvetica Neue"/>
              <a:cs typeface="Helvetica Neue"/>
              <a:sym typeface="Helvetica Neue"/>
            </a:endParaRPr>
          </a:p>
        </p:txBody>
      </p:sp>
      <p:sp>
        <p:nvSpPr>
          <p:cNvPr id="613" name="Google Shape;613;p57"/>
          <p:cNvSpPr/>
          <p:nvPr/>
        </p:nvSpPr>
        <p:spPr>
          <a:xfrm>
            <a:off x="7772773" y="2069969"/>
            <a:ext cx="237600" cy="237600"/>
          </a:xfrm>
          <a:prstGeom prst="ellipse">
            <a:avLst/>
          </a:prstGeom>
          <a:solidFill>
            <a:schemeClr val="accen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614" name="Google Shape;614;p57"/>
          <p:cNvSpPr/>
          <p:nvPr/>
        </p:nvSpPr>
        <p:spPr>
          <a:xfrm>
            <a:off x="6827875" y="1718375"/>
            <a:ext cx="724200" cy="2025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Consolas"/>
                <a:ea typeface="Consolas"/>
                <a:cs typeface="Consolas"/>
                <a:sym typeface="Consolas"/>
              </a:rPr>
              <a:t>write()</a:t>
            </a:r>
            <a:endParaRPr sz="800">
              <a:latin typeface="Consolas"/>
              <a:ea typeface="Consolas"/>
              <a:cs typeface="Consolas"/>
              <a:sym typeface="Consolas"/>
            </a:endParaRPr>
          </a:p>
        </p:txBody>
      </p:sp>
      <p:cxnSp>
        <p:nvCxnSpPr>
          <p:cNvPr id="615" name="Google Shape;615;p57"/>
          <p:cNvCxnSpPr>
            <a:stCxn id="614" idx="1"/>
            <a:endCxn id="600" idx="0"/>
          </p:cNvCxnSpPr>
          <p:nvPr/>
        </p:nvCxnSpPr>
        <p:spPr>
          <a:xfrm flipH="1">
            <a:off x="6488275" y="1819625"/>
            <a:ext cx="339600" cy="250200"/>
          </a:xfrm>
          <a:prstGeom prst="curvedConnector2">
            <a:avLst/>
          </a:prstGeom>
          <a:noFill/>
          <a:ln cap="flat" cmpd="sng" w="9525">
            <a:solidFill>
              <a:schemeClr val="dk2"/>
            </a:solidFill>
            <a:prstDash val="solid"/>
            <a:round/>
            <a:headEnd len="med" w="med" type="none"/>
            <a:tailEnd len="med" w="med" type="none"/>
          </a:ln>
        </p:spPr>
      </p:cxnSp>
      <p:cxnSp>
        <p:nvCxnSpPr>
          <p:cNvPr id="616" name="Google Shape;616;p57"/>
          <p:cNvCxnSpPr>
            <a:stCxn id="613" idx="0"/>
            <a:endCxn id="614" idx="3"/>
          </p:cNvCxnSpPr>
          <p:nvPr/>
        </p:nvCxnSpPr>
        <p:spPr>
          <a:xfrm flipH="1" rot="5400000">
            <a:off x="7596673" y="1775069"/>
            <a:ext cx="250200" cy="339600"/>
          </a:xfrm>
          <a:prstGeom prst="curvedConnector2">
            <a:avLst/>
          </a:prstGeom>
          <a:noFill/>
          <a:ln cap="flat" cmpd="sng" w="9525">
            <a:solidFill>
              <a:schemeClr val="dk2"/>
            </a:solidFill>
            <a:prstDash val="solid"/>
            <a:round/>
            <a:headEnd len="med" w="med" type="none"/>
            <a:tailEnd len="med" w="med" type="none"/>
          </a:ln>
        </p:spPr>
      </p:cxnSp>
      <p:sp>
        <p:nvSpPr>
          <p:cNvPr id="617" name="Google Shape;617;p57"/>
          <p:cNvSpPr/>
          <p:nvPr/>
        </p:nvSpPr>
        <p:spPr>
          <a:xfrm>
            <a:off x="5775475" y="2470500"/>
            <a:ext cx="724200" cy="2025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Consolas"/>
                <a:ea typeface="Consolas"/>
                <a:cs typeface="Consolas"/>
                <a:sym typeface="Consolas"/>
              </a:rPr>
              <a:t>read()</a:t>
            </a:r>
            <a:endParaRPr sz="800">
              <a:latin typeface="Consolas"/>
              <a:ea typeface="Consolas"/>
              <a:cs typeface="Consolas"/>
              <a:sym typeface="Consolas"/>
            </a:endParaRPr>
          </a:p>
        </p:txBody>
      </p:sp>
      <p:cxnSp>
        <p:nvCxnSpPr>
          <p:cNvPr id="618" name="Google Shape;618;p57"/>
          <p:cNvCxnSpPr>
            <a:endCxn id="611" idx="4"/>
          </p:cNvCxnSpPr>
          <p:nvPr/>
        </p:nvCxnSpPr>
        <p:spPr>
          <a:xfrm flipH="1" rot="10800000">
            <a:off x="6504771" y="2314484"/>
            <a:ext cx="685200" cy="260700"/>
          </a:xfrm>
          <a:prstGeom prst="curvedConnector2">
            <a:avLst/>
          </a:prstGeom>
          <a:noFill/>
          <a:ln cap="flat" cmpd="sng" w="9525">
            <a:solidFill>
              <a:schemeClr val="dk2"/>
            </a:solidFill>
            <a:prstDash val="solid"/>
            <a:round/>
            <a:headEnd len="med" w="med" type="none"/>
            <a:tailEnd len="med" w="med" type="none"/>
          </a:ln>
        </p:spPr>
      </p:cxnSp>
      <p:cxnSp>
        <p:nvCxnSpPr>
          <p:cNvPr id="619" name="Google Shape;619;p57"/>
          <p:cNvCxnSpPr>
            <a:stCxn id="610" idx="4"/>
            <a:endCxn id="617" idx="1"/>
          </p:cNvCxnSpPr>
          <p:nvPr/>
        </p:nvCxnSpPr>
        <p:spPr>
          <a:xfrm flipH="1" rot="-5400000">
            <a:off x="5301609" y="2098034"/>
            <a:ext cx="257400" cy="690300"/>
          </a:xfrm>
          <a:prstGeom prst="curvedConnector2">
            <a:avLst/>
          </a:prstGeom>
          <a:noFill/>
          <a:ln cap="flat" cmpd="sng" w="9525">
            <a:solidFill>
              <a:schemeClr val="dk2"/>
            </a:solidFill>
            <a:prstDash val="solid"/>
            <a:round/>
            <a:headEnd len="med" w="med" type="none"/>
            <a:tailEnd len="med" w="med" type="none"/>
          </a:ln>
        </p:spPr>
      </p:cxnSp>
      <p:sp>
        <p:nvSpPr>
          <p:cNvPr id="620" name="Google Shape;620;p57"/>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rPr lang="en-GB"/>
              <a:t>Multithreaded code</a:t>
            </a:r>
            <a:endParaRPr/>
          </a:p>
        </p:txBody>
      </p:sp>
      <p:sp>
        <p:nvSpPr>
          <p:cNvPr id="621" name="Google Shape;621;p57"/>
          <p:cNvSpPr txBox="1"/>
          <p:nvPr>
            <p:ph idx="12" type="sldNum"/>
          </p:nvPr>
        </p:nvSpPr>
        <p:spPr>
          <a:xfrm>
            <a:off x="8319684" y="4744980"/>
            <a:ext cx="367200" cy="138600"/>
          </a:xfrm>
          <a:prstGeom prst="rect">
            <a:avLst/>
          </a:prstGeom>
        </p:spPr>
        <p:txBody>
          <a:bodyPr anchorCtr="0" anchor="ctr" bIns="0" lIns="91425" spcFirstLastPara="1" rIns="0" wrap="square" tIns="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8"/>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Non-determinism</a:t>
            </a:r>
            <a:endParaRPr/>
          </a:p>
        </p:txBody>
      </p:sp>
      <p:sp>
        <p:nvSpPr>
          <p:cNvPr id="628" name="Google Shape;628;p58"/>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342900" lvl="0" marL="457200" rtl="0" algn="l">
              <a:spcBef>
                <a:spcPts val="300"/>
              </a:spcBef>
              <a:spcAft>
                <a:spcPts val="0"/>
              </a:spcAft>
              <a:buSzPts val="1800"/>
              <a:buChar char="●"/>
            </a:pPr>
            <a:r>
              <a:rPr lang="en-GB"/>
              <a:t>What is unpredictable?</a:t>
            </a:r>
            <a:endParaRPr/>
          </a:p>
          <a:p>
            <a:pPr indent="-354330" lvl="1" marL="914400" rtl="0" algn="l">
              <a:spcBef>
                <a:spcPts val="0"/>
              </a:spcBef>
              <a:spcAft>
                <a:spcPts val="0"/>
              </a:spcAft>
              <a:buSzPts val="1980"/>
              <a:buChar char="○"/>
            </a:pPr>
            <a:r>
              <a:rPr lang="en-GB"/>
              <a:t>System calls.</a:t>
            </a:r>
            <a:endParaRPr/>
          </a:p>
          <a:p>
            <a:pPr indent="-354330" lvl="1" marL="914400" rtl="0" algn="l">
              <a:spcBef>
                <a:spcPts val="0"/>
              </a:spcBef>
              <a:spcAft>
                <a:spcPts val="0"/>
              </a:spcAft>
              <a:buSzPts val="1980"/>
              <a:buChar char="○"/>
            </a:pPr>
            <a:r>
              <a:rPr lang="en-GB"/>
              <a:t>Thread switches.</a:t>
            </a:r>
            <a:endParaRPr/>
          </a:p>
          <a:p>
            <a:pPr indent="-354330" lvl="1" marL="914400" rtl="0" algn="l">
              <a:spcBef>
                <a:spcPts val="0"/>
              </a:spcBef>
              <a:spcAft>
                <a:spcPts val="0"/>
              </a:spcAft>
              <a:buSzPts val="1980"/>
              <a:buChar char="○"/>
            </a:pPr>
            <a:r>
              <a:rPr lang="en-GB"/>
              <a:t>Asynchronous events (signals).</a:t>
            </a:r>
            <a:endParaRPr/>
          </a:p>
          <a:p>
            <a:pPr indent="-354330" lvl="1" marL="914400" rtl="0" algn="l">
              <a:spcBef>
                <a:spcPts val="0"/>
              </a:spcBef>
              <a:spcAft>
                <a:spcPts val="0"/>
              </a:spcAft>
              <a:buSzPts val="1980"/>
              <a:buChar char="○"/>
            </a:pPr>
            <a:r>
              <a:rPr lang="en-GB"/>
              <a:t>Shared memory accesses.</a:t>
            </a:r>
            <a:endParaRPr/>
          </a:p>
          <a:p>
            <a:pPr indent="-354330" lvl="1" marL="914400" rtl="0" algn="l">
              <a:spcBef>
                <a:spcPts val="0"/>
              </a:spcBef>
              <a:spcAft>
                <a:spcPts val="0"/>
              </a:spcAft>
              <a:buSzPts val="1980"/>
              <a:buChar char="○"/>
            </a:pPr>
            <a:r>
              <a:rPr lang="en-GB"/>
              <a:t>Some machine instructions.</a:t>
            </a:r>
            <a:endParaRPr/>
          </a:p>
        </p:txBody>
      </p:sp>
      <p:sp>
        <p:nvSpPr>
          <p:cNvPr id="629" name="Google Shape;629;p58"/>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cxnSp>
        <p:nvCxnSpPr>
          <p:cNvPr id="630" name="Google Shape;630;p58"/>
          <p:cNvCxnSpPr/>
          <p:nvPr/>
        </p:nvCxnSpPr>
        <p:spPr>
          <a:xfrm>
            <a:off x="1266425" y="1757615"/>
            <a:ext cx="1552500" cy="0"/>
          </a:xfrm>
          <a:prstGeom prst="straightConnector1">
            <a:avLst/>
          </a:prstGeom>
          <a:noFill/>
          <a:ln cap="flat" cmpd="sng" w="19050">
            <a:solidFill>
              <a:schemeClr val="dk2"/>
            </a:solidFill>
            <a:prstDash val="solid"/>
            <a:round/>
            <a:headEnd len="med" w="med" type="none"/>
            <a:tailEnd len="med" w="med" type="none"/>
          </a:ln>
        </p:spPr>
      </p:cxnSp>
      <p:cxnSp>
        <p:nvCxnSpPr>
          <p:cNvPr id="631" name="Google Shape;631;p58"/>
          <p:cNvCxnSpPr/>
          <p:nvPr/>
        </p:nvCxnSpPr>
        <p:spPr>
          <a:xfrm>
            <a:off x="1342625" y="2748215"/>
            <a:ext cx="27072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3"/>
          <p:cNvPicPr preferRelativeResize="0"/>
          <p:nvPr/>
        </p:nvPicPr>
        <p:blipFill>
          <a:blip r:embed="rId3">
            <a:alphaModFix/>
          </a:blip>
          <a:stretch>
            <a:fillRect/>
          </a:stretch>
        </p:blipFill>
        <p:spPr>
          <a:xfrm>
            <a:off x="75450" y="129700"/>
            <a:ext cx="3685800" cy="3212800"/>
          </a:xfrm>
          <a:prstGeom prst="rect">
            <a:avLst/>
          </a:prstGeom>
          <a:noFill/>
          <a:ln>
            <a:noFill/>
          </a:ln>
        </p:spPr>
      </p:pic>
      <p:pic>
        <p:nvPicPr>
          <p:cNvPr id="218" name="Google Shape;218;p23"/>
          <p:cNvPicPr preferRelativeResize="0"/>
          <p:nvPr/>
        </p:nvPicPr>
        <p:blipFill>
          <a:blip r:embed="rId4">
            <a:alphaModFix/>
          </a:blip>
          <a:stretch>
            <a:fillRect/>
          </a:stretch>
        </p:blipFill>
        <p:spPr>
          <a:xfrm>
            <a:off x="4070400" y="1970025"/>
            <a:ext cx="5073603" cy="3173476"/>
          </a:xfrm>
          <a:prstGeom prst="rect">
            <a:avLst/>
          </a:prstGeom>
          <a:noFill/>
          <a:ln>
            <a:noFill/>
          </a:ln>
        </p:spPr>
      </p:pic>
      <p:sp>
        <p:nvSpPr>
          <p:cNvPr id="219" name="Google Shape;219;p23"/>
          <p:cNvSpPr txBox="1"/>
          <p:nvPr/>
        </p:nvSpPr>
        <p:spPr>
          <a:xfrm>
            <a:off x="3819925" y="1366650"/>
            <a:ext cx="732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chemeClr val="dk1"/>
                </a:solidFill>
                <a:latin typeface="Helvetica Neue Light"/>
                <a:ea typeface="Helvetica Neue Light"/>
                <a:cs typeface="Helvetica Neue Light"/>
                <a:sym typeface="Helvetica Neue Light"/>
              </a:rPr>
              <a:t>vs</a:t>
            </a:r>
            <a:endParaRPr sz="3600">
              <a:solidFill>
                <a:schemeClr val="dk1"/>
              </a:solidFill>
              <a:latin typeface="Helvetica Neue Light"/>
              <a:ea typeface="Helvetica Neue Light"/>
              <a:cs typeface="Helvetica Neue Light"/>
              <a:sym typeface="Helvetica Neue Light"/>
            </a:endParaRPr>
          </a:p>
        </p:txBody>
      </p:sp>
      <p:sp>
        <p:nvSpPr>
          <p:cNvPr id="220" name="Google Shape;220;p23"/>
          <p:cNvSpPr txBox="1"/>
          <p:nvPr/>
        </p:nvSpPr>
        <p:spPr>
          <a:xfrm>
            <a:off x="1128525" y="832950"/>
            <a:ext cx="781200" cy="215400"/>
          </a:xfrm>
          <a:prstGeom prst="rect">
            <a:avLst/>
          </a:prstGeom>
          <a:solidFill>
            <a:srgbClr val="FFFFFF"/>
          </a:solid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chemeClr val="lt2"/>
                </a:solidFill>
                <a:latin typeface="Consolas"/>
                <a:ea typeface="Consolas"/>
                <a:cs typeface="Consolas"/>
                <a:sym typeface="Consolas"/>
              </a:rPr>
              <a:t>printf</a:t>
            </a:r>
            <a:r>
              <a:rPr lang="en-GB">
                <a:solidFill>
                  <a:schemeClr val="lt2"/>
                </a:solidFill>
                <a:latin typeface="Helvetica Neue Light"/>
                <a:ea typeface="Helvetica Neue Light"/>
                <a:cs typeface="Helvetica Neue Light"/>
                <a:sym typeface="Helvetica Neue Light"/>
              </a:rPr>
              <a:t>’s</a:t>
            </a:r>
            <a:endParaRPr>
              <a:solidFill>
                <a:schemeClr val="lt2"/>
              </a:solidFill>
              <a:latin typeface="Helvetica Neue Light"/>
              <a:ea typeface="Helvetica Neue Light"/>
              <a:cs typeface="Helvetica Neue Light"/>
              <a:sym typeface="Helvetica Neue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9"/>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Design decisions</a:t>
            </a:r>
            <a:endParaRPr/>
          </a:p>
        </p:txBody>
      </p:sp>
      <p:sp>
        <p:nvSpPr>
          <p:cNvPr id="638" name="Google Shape;638;p59"/>
          <p:cNvSpPr txBox="1"/>
          <p:nvPr>
            <p:ph idx="1" type="body"/>
          </p:nvPr>
        </p:nvSpPr>
        <p:spPr>
          <a:xfrm>
            <a:off x="457200" y="1157490"/>
            <a:ext cx="8229600" cy="3340200"/>
          </a:xfrm>
          <a:prstGeom prst="rect">
            <a:avLst/>
          </a:prstGeom>
        </p:spPr>
        <p:txBody>
          <a:bodyPr anchorCtr="0" anchor="t" bIns="45700" lIns="0" spcFirstLastPara="1" rIns="91425" wrap="square" tIns="0">
            <a:normAutofit/>
          </a:bodyPr>
          <a:lstStyle/>
          <a:p>
            <a:pPr indent="0" lvl="0" marL="457200" rtl="0" algn="l">
              <a:spcBef>
                <a:spcPts val="300"/>
              </a:spcBef>
              <a:spcAft>
                <a:spcPts val="0"/>
              </a:spcAft>
              <a:buNone/>
            </a:pPr>
            <a:r>
              <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GB"/>
              <a:t>At what boundary to capture</a:t>
            </a:r>
            <a:endParaRPr/>
          </a:p>
          <a:p>
            <a:pPr indent="-342900" lvl="0" marL="457200" rtl="0" algn="l">
              <a:spcBef>
                <a:spcPts val="1000"/>
              </a:spcBef>
              <a:spcAft>
                <a:spcPts val="0"/>
              </a:spcAft>
              <a:buSzPts val="1800"/>
              <a:buChar char="●"/>
            </a:pPr>
            <a:r>
              <a:rPr lang="en-GB"/>
              <a:t>Binary rewriting instrumentation</a:t>
            </a:r>
            <a:endParaRPr/>
          </a:p>
          <a:p>
            <a:pPr indent="-342900" lvl="0" marL="457200" rtl="0" algn="l">
              <a:spcBef>
                <a:spcPts val="1000"/>
              </a:spcBef>
              <a:spcAft>
                <a:spcPts val="0"/>
              </a:spcAft>
              <a:buSzPts val="1800"/>
              <a:buChar char="●"/>
            </a:pPr>
            <a:r>
              <a:rPr lang="en-GB"/>
              <a:t>All/some/no memory recording</a:t>
            </a:r>
            <a:endParaRPr/>
          </a:p>
          <a:p>
            <a:pPr indent="-342900" lvl="0" marL="457200" rtl="0" algn="l">
              <a:spcBef>
                <a:spcPts val="1000"/>
              </a:spcBef>
              <a:spcAft>
                <a:spcPts val="0"/>
              </a:spcAft>
              <a:buSzPts val="1800"/>
              <a:buChar char="●"/>
            </a:pPr>
            <a:r>
              <a:rPr lang="en-GB"/>
              <a:t>Separate record/replay phases</a:t>
            </a:r>
            <a:endParaRPr/>
          </a:p>
          <a:p>
            <a:pPr indent="-342900" lvl="0" marL="457200" rtl="0" algn="l">
              <a:spcBef>
                <a:spcPts val="1000"/>
              </a:spcBef>
              <a:spcAft>
                <a:spcPts val="1000"/>
              </a:spcAft>
              <a:buSzPts val="1800"/>
              <a:buChar char="●"/>
            </a:pPr>
            <a:r>
              <a:rPr lang="en-GB"/>
              <a:t>Parallel thread recording</a:t>
            </a:r>
            <a:endParaRPr/>
          </a:p>
        </p:txBody>
      </p:sp>
      <p:sp>
        <p:nvSpPr>
          <p:cNvPr id="639" name="Google Shape;639;p59"/>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graphicFrame>
        <p:nvGraphicFramePr>
          <p:cNvPr id="640" name="Google Shape;640;p59"/>
          <p:cNvGraphicFramePr/>
          <p:nvPr/>
        </p:nvGraphicFramePr>
        <p:xfrm>
          <a:off x="4486499" y="1435675"/>
          <a:ext cx="3000000" cy="3000000"/>
        </p:xfrm>
        <a:graphic>
          <a:graphicData uri="http://schemas.openxmlformats.org/drawingml/2006/table">
            <a:tbl>
              <a:tblPr>
                <a:noFill/>
                <a:tableStyleId>{B3C6BA28-27DC-4A28-9429-ACBF01F25738}</a:tableStyleId>
              </a:tblPr>
              <a:tblGrid>
                <a:gridCol w="911525"/>
                <a:gridCol w="911525"/>
                <a:gridCol w="911525"/>
                <a:gridCol w="911525"/>
                <a:gridCol w="911525"/>
              </a:tblGrid>
              <a:tr h="481350">
                <a:tc>
                  <a:txBody>
                    <a:bodyPr/>
                    <a:lstStyle/>
                    <a:p>
                      <a:pPr indent="0" lvl="0" marL="0" rtl="0" algn="ctr">
                        <a:spcBef>
                          <a:spcPts val="0"/>
                        </a:spcBef>
                        <a:spcAft>
                          <a:spcPts val="0"/>
                        </a:spcAft>
                        <a:buNone/>
                      </a:pPr>
                      <a:r>
                        <a:rPr b="1" lang="en-GB"/>
                        <a:t>Undo</a:t>
                      </a:r>
                      <a:endParaRPr b="1"/>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b="1" lang="en-GB"/>
                        <a:t>rr</a:t>
                      </a:r>
                      <a:endParaRPr b="1"/>
                    </a:p>
                  </a:txBody>
                  <a:tcPr marT="91425" marB="91425" marR="91425" marL="91425">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b="1" lang="en-GB"/>
                        <a:t>WinDbg</a:t>
                      </a:r>
                      <a:endParaRPr b="1"/>
                    </a:p>
                  </a:txBody>
                  <a:tcPr marT="91425" marB="91425" marR="91425" marL="91425">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b="1" lang="en-GB"/>
                        <a:t>replay.io</a:t>
                      </a:r>
                      <a:endParaRPr b="1"/>
                    </a:p>
                  </a:txBody>
                  <a:tcPr marT="91425" marB="91425" marR="91425" marL="91425">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b="1" lang="en-GB"/>
                        <a:t>ODB</a:t>
                      </a:r>
                      <a:endParaRPr b="1"/>
                    </a:p>
                  </a:txBody>
                  <a:tcPr marT="91425" marB="91425" marR="91425" marL="9142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r>
              <a:tr h="462900">
                <a:tc>
                  <a:txBody>
                    <a:bodyPr/>
                    <a:lstStyle/>
                    <a:p>
                      <a:pPr indent="0" lvl="0" marL="0" rtl="0" algn="ctr">
                        <a:spcBef>
                          <a:spcPts val="0"/>
                        </a:spcBef>
                        <a:spcAft>
                          <a:spcPts val="0"/>
                        </a:spcAft>
                        <a:buNone/>
                      </a:pPr>
                      <a:r>
                        <a:rPr lang="en-GB"/>
                        <a:t>proc</a:t>
                      </a:r>
                      <a:endParaRPr/>
                    </a:p>
                  </a:txBody>
                  <a:tcPr marT="91425" marB="91425" marR="91425" marL="91425">
                    <a:lnL cap="flat" cmpd="sng" w="9525">
                      <a:solidFill>
                        <a:srgbClr val="9E9E9E">
                          <a:alpha val="0"/>
                        </a:srgbClr>
                      </a:solidFill>
                      <a:prstDash val="solid"/>
                      <a:round/>
                      <a:headEnd len="sm" w="sm" type="none"/>
                      <a:tailEnd len="sm" w="sm" type="none"/>
                    </a:lnL>
                  </a:tcPr>
                </a:tc>
                <a:tc>
                  <a:txBody>
                    <a:bodyPr/>
                    <a:lstStyle/>
                    <a:p>
                      <a:pPr indent="0" lvl="0" marL="0" rtl="0" algn="ctr">
                        <a:spcBef>
                          <a:spcPts val="0"/>
                        </a:spcBef>
                        <a:spcAft>
                          <a:spcPts val="0"/>
                        </a:spcAft>
                        <a:buNone/>
                      </a:pPr>
                      <a:r>
                        <a:rPr lang="en-GB"/>
                        <a:t>proc</a:t>
                      </a:r>
                      <a:endParaRPr/>
                    </a:p>
                  </a:txBody>
                  <a:tcPr marT="91425" marB="91425" marR="91425" marL="91425"/>
                </a:tc>
                <a:tc>
                  <a:txBody>
                    <a:bodyPr/>
                    <a:lstStyle/>
                    <a:p>
                      <a:pPr indent="0" lvl="0" marL="0" rtl="0" algn="ctr">
                        <a:spcBef>
                          <a:spcPts val="0"/>
                        </a:spcBef>
                        <a:spcAft>
                          <a:spcPts val="0"/>
                        </a:spcAft>
                        <a:buNone/>
                      </a:pPr>
                      <a:r>
                        <a:rPr lang="en-GB"/>
                        <a:t>proc</a:t>
                      </a:r>
                      <a:endParaRPr/>
                    </a:p>
                  </a:txBody>
                  <a:tcPr marT="91425" marB="91425" marR="91425" marL="91425"/>
                </a:tc>
                <a:tc>
                  <a:txBody>
                    <a:bodyPr/>
                    <a:lstStyle/>
                    <a:p>
                      <a:pPr indent="0" lvl="0" marL="0" rtl="0" algn="ctr">
                        <a:spcBef>
                          <a:spcPts val="0"/>
                        </a:spcBef>
                        <a:spcAft>
                          <a:spcPts val="0"/>
                        </a:spcAft>
                        <a:buNone/>
                      </a:pPr>
                      <a:r>
                        <a:rPr lang="en-GB"/>
                        <a:t>proc</a:t>
                      </a:r>
                      <a:endParaRPr/>
                    </a:p>
                  </a:txBody>
                  <a:tcPr marT="91425" marB="91425" marR="91425" marL="91425"/>
                </a:tc>
                <a:tc>
                  <a:txBody>
                    <a:bodyPr/>
                    <a:lstStyle/>
                    <a:p>
                      <a:pPr indent="0" lvl="0" marL="0" rtl="0" algn="ctr">
                        <a:spcBef>
                          <a:spcPts val="0"/>
                        </a:spcBef>
                        <a:spcAft>
                          <a:spcPts val="0"/>
                        </a:spcAft>
                        <a:buNone/>
                      </a:pPr>
                      <a:r>
                        <a:rPr lang="en-GB"/>
                        <a:t>JVM</a:t>
                      </a:r>
                      <a:endParaRPr/>
                    </a:p>
                  </a:txBody>
                  <a:tcPr marT="91425" marB="91425" marR="91425" marL="91425">
                    <a:lnR cap="flat" cmpd="sng" w="9525">
                      <a:solidFill>
                        <a:srgbClr val="9E9E9E">
                          <a:alpha val="0"/>
                        </a:srgbClr>
                      </a:solidFill>
                      <a:prstDash val="solid"/>
                      <a:round/>
                      <a:headEnd len="sm" w="sm" type="none"/>
                      <a:tailEnd len="sm" w="sm" type="none"/>
                    </a:lnR>
                  </a:tcPr>
                </a:tc>
              </a:tr>
              <a:tr h="462900">
                <a:tc>
                  <a:txBody>
                    <a:bodyPr/>
                    <a:lstStyle/>
                    <a:p>
                      <a:pPr indent="0" lvl="0" marL="0" rtl="0" algn="ctr">
                        <a:spcBef>
                          <a:spcPts val="0"/>
                        </a:spcBef>
                        <a:spcAft>
                          <a:spcPts val="0"/>
                        </a:spcAft>
                        <a:buNone/>
                      </a:pPr>
                      <a:r>
                        <a:rPr lang="en-GB"/>
                        <a:t>yes</a:t>
                      </a:r>
                      <a:endParaRPr/>
                    </a:p>
                  </a:txBody>
                  <a:tcPr marT="91425" marB="91425" marR="91425" marL="91425">
                    <a:lnL cap="flat" cmpd="sng" w="9525">
                      <a:solidFill>
                        <a:srgbClr val="9E9E9E">
                          <a:alpha val="0"/>
                        </a:srgbClr>
                      </a:solidFill>
                      <a:prstDash val="solid"/>
                      <a:round/>
                      <a:headEnd len="sm" w="sm" type="none"/>
                      <a:tailEnd len="sm" w="sm" type="none"/>
                    </a:lnL>
                  </a:tcPr>
                </a:tc>
                <a:tc>
                  <a:txBody>
                    <a:bodyPr/>
                    <a:lstStyle/>
                    <a:p>
                      <a:pPr indent="0" lvl="0" marL="0" rtl="0" algn="ctr">
                        <a:spcBef>
                          <a:spcPts val="0"/>
                        </a:spcBef>
                        <a:spcAft>
                          <a:spcPts val="0"/>
                        </a:spcAft>
                        <a:buNone/>
                      </a:pPr>
                      <a:r>
                        <a:rPr lang="en-GB"/>
                        <a:t>no</a:t>
                      </a:r>
                      <a:endParaRPr/>
                    </a:p>
                  </a:txBody>
                  <a:tcPr marT="91425" marB="91425" marR="91425" marL="91425"/>
                </a:tc>
                <a:tc>
                  <a:txBody>
                    <a:bodyPr/>
                    <a:lstStyle/>
                    <a:p>
                      <a:pPr indent="0" lvl="0" marL="0" rtl="0" algn="ctr">
                        <a:spcBef>
                          <a:spcPts val="0"/>
                        </a:spcBef>
                        <a:spcAft>
                          <a:spcPts val="0"/>
                        </a:spcAft>
                        <a:buNone/>
                      </a:pPr>
                      <a:r>
                        <a:rPr lang="en-GB"/>
                        <a:t>yes</a:t>
                      </a:r>
                      <a:endParaRPr/>
                    </a:p>
                  </a:txBody>
                  <a:tcPr marT="91425" marB="91425" marR="91425" marL="91425"/>
                </a:tc>
                <a:tc>
                  <a:txBody>
                    <a:bodyPr/>
                    <a:lstStyle/>
                    <a:p>
                      <a:pPr indent="0" lvl="0" marL="0" rtl="0" algn="ctr">
                        <a:spcBef>
                          <a:spcPts val="0"/>
                        </a:spcBef>
                        <a:spcAft>
                          <a:spcPts val="0"/>
                        </a:spcAft>
                        <a:buNone/>
                      </a:pPr>
                      <a:r>
                        <a:rPr lang="en-GB"/>
                        <a:t>no</a:t>
                      </a:r>
                      <a:endParaRPr/>
                    </a:p>
                  </a:txBody>
                  <a:tcPr marT="91425" marB="91425" marR="91425" marL="91425"/>
                </a:tc>
                <a:tc>
                  <a:txBody>
                    <a:bodyPr/>
                    <a:lstStyle/>
                    <a:p>
                      <a:pPr indent="0" lvl="0" marL="0" rtl="0" algn="ctr">
                        <a:spcBef>
                          <a:spcPts val="0"/>
                        </a:spcBef>
                        <a:spcAft>
                          <a:spcPts val="0"/>
                        </a:spcAft>
                        <a:buNone/>
                      </a:pPr>
                      <a:r>
                        <a:rPr lang="en-GB"/>
                        <a:t>no</a:t>
                      </a:r>
                      <a:endParaRPr/>
                    </a:p>
                  </a:txBody>
                  <a:tcPr marT="91425" marB="91425" marR="91425" marL="91425">
                    <a:lnR cap="flat" cmpd="sng" w="9525">
                      <a:solidFill>
                        <a:srgbClr val="9E9E9E">
                          <a:alpha val="0"/>
                        </a:srgbClr>
                      </a:solidFill>
                      <a:prstDash val="solid"/>
                      <a:round/>
                      <a:headEnd len="sm" w="sm" type="none"/>
                      <a:tailEnd len="sm" w="sm" type="none"/>
                    </a:lnR>
                  </a:tcPr>
                </a:tc>
              </a:tr>
              <a:tr h="462900">
                <a:tc>
                  <a:txBody>
                    <a:bodyPr/>
                    <a:lstStyle/>
                    <a:p>
                      <a:pPr indent="0" lvl="0" marL="0" rtl="0" algn="ctr">
                        <a:spcBef>
                          <a:spcPts val="0"/>
                        </a:spcBef>
                        <a:spcAft>
                          <a:spcPts val="0"/>
                        </a:spcAft>
                        <a:buNone/>
                      </a:pPr>
                      <a:r>
                        <a:rPr lang="en-GB"/>
                        <a:t>some</a:t>
                      </a:r>
                      <a:endParaRPr/>
                    </a:p>
                  </a:txBody>
                  <a:tcPr marT="91425" marB="91425" marR="91425" marL="91425">
                    <a:lnL cap="flat" cmpd="sng" w="9525">
                      <a:solidFill>
                        <a:srgbClr val="9E9E9E">
                          <a:alpha val="0"/>
                        </a:srgbClr>
                      </a:solidFill>
                      <a:prstDash val="solid"/>
                      <a:round/>
                      <a:headEnd len="sm" w="sm" type="none"/>
                      <a:tailEnd len="sm" w="sm" type="none"/>
                    </a:lnL>
                  </a:tcPr>
                </a:tc>
                <a:tc>
                  <a:txBody>
                    <a:bodyPr/>
                    <a:lstStyle/>
                    <a:p>
                      <a:pPr indent="0" lvl="0" marL="0" rtl="0" algn="ctr">
                        <a:spcBef>
                          <a:spcPts val="0"/>
                        </a:spcBef>
                        <a:spcAft>
                          <a:spcPts val="0"/>
                        </a:spcAft>
                        <a:buNone/>
                      </a:pPr>
                      <a:r>
                        <a:rPr lang="en-GB"/>
                        <a:t>none</a:t>
                      </a:r>
                      <a:endParaRPr/>
                    </a:p>
                  </a:txBody>
                  <a:tcPr marT="91425" marB="91425" marR="91425" marL="91425"/>
                </a:tc>
                <a:tc>
                  <a:txBody>
                    <a:bodyPr/>
                    <a:lstStyle/>
                    <a:p>
                      <a:pPr indent="0" lvl="0" marL="0" rtl="0" algn="ctr">
                        <a:spcBef>
                          <a:spcPts val="0"/>
                        </a:spcBef>
                        <a:spcAft>
                          <a:spcPts val="0"/>
                        </a:spcAft>
                        <a:buNone/>
                      </a:pPr>
                      <a:r>
                        <a:rPr lang="en-GB"/>
                        <a:t>all*</a:t>
                      </a:r>
                      <a:endParaRPr/>
                    </a:p>
                  </a:txBody>
                  <a:tcPr marT="91425" marB="91425" marR="91425" marL="91425"/>
                </a:tc>
                <a:tc>
                  <a:txBody>
                    <a:bodyPr/>
                    <a:lstStyle/>
                    <a:p>
                      <a:pPr indent="0" lvl="0" marL="0" rtl="0" algn="ctr">
                        <a:spcBef>
                          <a:spcPts val="0"/>
                        </a:spcBef>
                        <a:spcAft>
                          <a:spcPts val="0"/>
                        </a:spcAft>
                        <a:buNone/>
                      </a:pPr>
                      <a:r>
                        <a:rPr lang="en-GB"/>
                        <a:t>none</a:t>
                      </a:r>
                      <a:endParaRPr/>
                    </a:p>
                  </a:txBody>
                  <a:tcPr marT="91425" marB="91425" marR="91425" marL="91425"/>
                </a:tc>
                <a:tc>
                  <a:txBody>
                    <a:bodyPr/>
                    <a:lstStyle/>
                    <a:p>
                      <a:pPr indent="0" lvl="0" marL="0" rtl="0" algn="ctr">
                        <a:spcBef>
                          <a:spcPts val="0"/>
                        </a:spcBef>
                        <a:spcAft>
                          <a:spcPts val="0"/>
                        </a:spcAft>
                        <a:buNone/>
                      </a:pPr>
                      <a:r>
                        <a:rPr lang="en-GB"/>
                        <a:t>all</a:t>
                      </a:r>
                      <a:endParaRPr/>
                    </a:p>
                  </a:txBody>
                  <a:tcPr marT="91425" marB="91425" marR="91425" marL="91425">
                    <a:lnR cap="flat" cmpd="sng" w="9525">
                      <a:solidFill>
                        <a:srgbClr val="9E9E9E">
                          <a:alpha val="0"/>
                        </a:srgbClr>
                      </a:solidFill>
                      <a:prstDash val="solid"/>
                      <a:round/>
                      <a:headEnd len="sm" w="sm" type="none"/>
                      <a:tailEnd len="sm" w="sm" type="none"/>
                    </a:lnR>
                  </a:tcPr>
                </a:tc>
              </a:tr>
              <a:tr h="462900">
                <a:tc>
                  <a:txBody>
                    <a:bodyPr/>
                    <a:lstStyle/>
                    <a:p>
                      <a:pPr indent="0" lvl="0" marL="0" rtl="0" algn="ctr">
                        <a:spcBef>
                          <a:spcPts val="0"/>
                        </a:spcBef>
                        <a:spcAft>
                          <a:spcPts val="0"/>
                        </a:spcAft>
                        <a:buNone/>
                      </a:pPr>
                      <a:r>
                        <a:rPr lang="en-GB"/>
                        <a:t>yes/no</a:t>
                      </a:r>
                      <a:endParaRPr/>
                    </a:p>
                  </a:txBody>
                  <a:tcPr marT="91425" marB="91425" marR="91425" marL="91425">
                    <a:lnL cap="flat" cmpd="sng" w="9525">
                      <a:solidFill>
                        <a:srgbClr val="9E9E9E">
                          <a:alpha val="0"/>
                        </a:srgbClr>
                      </a:solidFill>
                      <a:prstDash val="solid"/>
                      <a:round/>
                      <a:headEnd len="sm" w="sm" type="none"/>
                      <a:tailEnd len="sm" w="sm" type="none"/>
                    </a:lnL>
                  </a:tcPr>
                </a:tc>
                <a:tc>
                  <a:txBody>
                    <a:bodyPr/>
                    <a:lstStyle/>
                    <a:p>
                      <a:pPr indent="0" lvl="0" marL="0" rtl="0" algn="ctr">
                        <a:spcBef>
                          <a:spcPts val="0"/>
                        </a:spcBef>
                        <a:spcAft>
                          <a:spcPts val="0"/>
                        </a:spcAft>
                        <a:buNone/>
                      </a:pPr>
                      <a:r>
                        <a:rPr lang="en-GB"/>
                        <a:t>yes</a:t>
                      </a:r>
                      <a:endParaRPr/>
                    </a:p>
                  </a:txBody>
                  <a:tcPr marT="91425" marB="91425" marR="91425" marL="91425"/>
                </a:tc>
                <a:tc>
                  <a:txBody>
                    <a:bodyPr/>
                    <a:lstStyle/>
                    <a:p>
                      <a:pPr indent="0" lvl="0" marL="0" rtl="0" algn="ctr">
                        <a:spcBef>
                          <a:spcPts val="0"/>
                        </a:spcBef>
                        <a:spcAft>
                          <a:spcPts val="0"/>
                        </a:spcAft>
                        <a:buNone/>
                      </a:pPr>
                      <a:r>
                        <a:rPr lang="en-GB"/>
                        <a:t>yes</a:t>
                      </a:r>
                      <a:endParaRPr/>
                    </a:p>
                  </a:txBody>
                  <a:tcPr marT="91425" marB="91425" marR="91425" marL="91425"/>
                </a:tc>
                <a:tc>
                  <a:txBody>
                    <a:bodyPr/>
                    <a:lstStyle/>
                    <a:p>
                      <a:pPr indent="0" lvl="0" marL="0" rtl="0" algn="ctr">
                        <a:spcBef>
                          <a:spcPts val="0"/>
                        </a:spcBef>
                        <a:spcAft>
                          <a:spcPts val="0"/>
                        </a:spcAft>
                        <a:buNone/>
                      </a:pPr>
                      <a:r>
                        <a:rPr lang="en-GB"/>
                        <a:t>yes</a:t>
                      </a:r>
                      <a:endParaRPr/>
                    </a:p>
                  </a:txBody>
                  <a:tcPr marT="91425" marB="91425" marR="91425" marL="91425"/>
                </a:tc>
                <a:tc>
                  <a:txBody>
                    <a:bodyPr/>
                    <a:lstStyle/>
                    <a:p>
                      <a:pPr indent="0" lvl="0" marL="0" rtl="0" algn="ctr">
                        <a:spcBef>
                          <a:spcPts val="0"/>
                        </a:spcBef>
                        <a:spcAft>
                          <a:spcPts val="0"/>
                        </a:spcAft>
                        <a:buNone/>
                      </a:pPr>
                      <a:r>
                        <a:rPr lang="en-GB"/>
                        <a:t>yes</a:t>
                      </a:r>
                      <a:endParaRPr/>
                    </a:p>
                  </a:txBody>
                  <a:tcPr marT="91425" marB="91425" marR="91425" marL="91425">
                    <a:lnR cap="flat" cmpd="sng" w="9525">
                      <a:solidFill>
                        <a:srgbClr val="9E9E9E">
                          <a:alpha val="0"/>
                        </a:srgbClr>
                      </a:solidFill>
                      <a:prstDash val="solid"/>
                      <a:round/>
                      <a:headEnd len="sm" w="sm" type="none"/>
                      <a:tailEnd len="sm" w="sm" type="none"/>
                    </a:lnR>
                  </a:tcPr>
                </a:tc>
              </a:tr>
              <a:tr h="462900">
                <a:tc>
                  <a:txBody>
                    <a:bodyPr/>
                    <a:lstStyle/>
                    <a:p>
                      <a:pPr indent="0" lvl="0" marL="0" rtl="0" algn="ctr">
                        <a:spcBef>
                          <a:spcPts val="0"/>
                        </a:spcBef>
                        <a:spcAft>
                          <a:spcPts val="0"/>
                        </a:spcAft>
                        <a:buNone/>
                      </a:pPr>
                      <a:r>
                        <a:rPr lang="en-GB"/>
                        <a:t>no</a:t>
                      </a:r>
                      <a:endParaRPr/>
                    </a:p>
                  </a:txBody>
                  <a:tcPr marT="91425" marB="91425" marR="91425" marL="91425">
                    <a:lnL cap="flat" cmpd="sng" w="9525">
                      <a:solidFill>
                        <a:srgbClr val="9E9E9E">
                          <a:alpha val="0"/>
                        </a:srgbClr>
                      </a:solidFill>
                      <a:prstDash val="solid"/>
                      <a:round/>
                      <a:headEnd len="sm" w="sm" type="none"/>
                      <a:tailEnd len="sm" w="sm" type="none"/>
                    </a:lnL>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GB"/>
                        <a:t>no</a:t>
                      </a:r>
                      <a:endParaRPr/>
                    </a:p>
                  </a:txBody>
                  <a:tcPr marT="91425" marB="91425" marR="91425" marL="91425">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GB"/>
                        <a:t>yes</a:t>
                      </a:r>
                      <a:endParaRPr/>
                    </a:p>
                  </a:txBody>
                  <a:tcPr marT="91425" marB="91425" marR="91425" marL="91425">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GB"/>
                        <a:t>no</a:t>
                      </a:r>
                      <a:endParaRPr/>
                    </a:p>
                  </a:txBody>
                  <a:tcPr marT="91425" marB="91425" marR="91425" marL="91425">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GB"/>
                        <a:t>yes</a:t>
                      </a:r>
                      <a:endParaRPr/>
                    </a:p>
                  </a:txBody>
                  <a:tcPr marT="91425" marB="91425" marR="91425" marL="91425">
                    <a:lnR cap="flat" cmpd="sng" w="9525">
                      <a:solidFill>
                        <a:srgbClr val="9E9E9E">
                          <a:alpha val="0"/>
                        </a:srgbClr>
                      </a:solidFill>
                      <a:prstDash val="solid"/>
                      <a:round/>
                      <a:headEnd len="sm" w="sm" type="none"/>
                      <a:tailEnd len="sm" w="sm" type="none"/>
                    </a:lnR>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5" name="Shape 645"/>
        <p:cNvGrpSpPr/>
        <p:nvPr/>
      </p:nvGrpSpPr>
      <p:grpSpPr>
        <a:xfrm>
          <a:off x="0" y="0"/>
          <a:ext cx="0" cy="0"/>
          <a:chOff x="0" y="0"/>
          <a:chExt cx="0" cy="0"/>
        </a:xfrm>
      </p:grpSpPr>
      <p:sp>
        <p:nvSpPr>
          <p:cNvPr id="646" name="Google Shape;646;p60"/>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rPr lang="en-GB"/>
              <a:t>Debuginfo</a:t>
            </a:r>
            <a:endParaRPr/>
          </a:p>
        </p:txBody>
      </p:sp>
      <p:sp>
        <p:nvSpPr>
          <p:cNvPr id="647" name="Google Shape;647;p60"/>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0"/>
              </a:spcAft>
              <a:buNone/>
            </a:pPr>
            <a:r>
              <a:rPr b="1" lang="en-GB" sz="2800">
                <a:latin typeface="Source Code Pro"/>
                <a:ea typeface="Source Code Pro"/>
                <a:cs typeface="Source Code Pro"/>
                <a:sym typeface="Source Code Pro"/>
              </a:rPr>
              <a:t>(gdb) print foo</a:t>
            </a:r>
            <a:endParaRPr b="1" sz="2800">
              <a:latin typeface="Source Code Pro"/>
              <a:ea typeface="Source Code Pro"/>
              <a:cs typeface="Source Code Pro"/>
              <a:sym typeface="Source Code Pro"/>
            </a:endParaRPr>
          </a:p>
          <a:p>
            <a:pPr indent="0" lvl="0" marL="0" rtl="0" algn="l">
              <a:spcBef>
                <a:spcPts val="1200"/>
              </a:spcBef>
              <a:spcAft>
                <a:spcPts val="0"/>
              </a:spcAft>
              <a:buNone/>
            </a:pPr>
            <a:r>
              <a:rPr b="1" lang="en-GB" sz="2800">
                <a:latin typeface="Source Code Pro"/>
                <a:ea typeface="Source Code Pro"/>
                <a:cs typeface="Source Code Pro"/>
                <a:sym typeface="Source Code Pro"/>
              </a:rPr>
              <a:t>&lt;value optimized out&gt;</a:t>
            </a:r>
            <a:endParaRPr b="1" sz="2800">
              <a:latin typeface="Source Code Pro"/>
              <a:ea typeface="Source Code Pro"/>
              <a:cs typeface="Source Code Pro"/>
              <a:sym typeface="Source Code Pro"/>
            </a:endParaRPr>
          </a:p>
          <a:p>
            <a:pPr indent="0" lvl="0" marL="0" rtl="0" algn="l">
              <a:spcBef>
                <a:spcPts val="1200"/>
              </a:spcBef>
              <a:spcAft>
                <a:spcPts val="1200"/>
              </a:spcAft>
              <a:buNone/>
            </a:pPr>
            <a:r>
              <a:rPr b="1" lang="en-GB" sz="2800">
                <a:latin typeface="Source Code Pro"/>
                <a:ea typeface="Source Code Pro"/>
                <a:cs typeface="Source Code Pro"/>
                <a:sym typeface="Source Code Pro"/>
              </a:rPr>
              <a:t>(gdb)</a:t>
            </a:r>
            <a:endParaRPr b="1" sz="2800">
              <a:latin typeface="Source Code Pro"/>
              <a:ea typeface="Source Code Pro"/>
              <a:cs typeface="Source Code Pro"/>
              <a:sym typeface="Source Code Pro"/>
            </a:endParaRPr>
          </a:p>
        </p:txBody>
      </p:sp>
      <p:sp>
        <p:nvSpPr>
          <p:cNvPr id="648" name="Google Shape;648;p60"/>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61"/>
          <p:cNvSpPr txBox="1"/>
          <p:nvPr>
            <p:ph type="title"/>
          </p:nvPr>
        </p:nvSpPr>
        <p:spPr>
          <a:xfrm>
            <a:off x="690075" y="1454650"/>
            <a:ext cx="6021600" cy="1662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6000"/>
              <a:t>TIME TRAVEL DEBUGGING</a:t>
            </a:r>
            <a:endParaRPr sz="6000"/>
          </a:p>
        </p:txBody>
      </p:sp>
      <p:sp>
        <p:nvSpPr>
          <p:cNvPr id="654" name="Google Shape;654;p61"/>
          <p:cNvSpPr txBox="1"/>
          <p:nvPr>
            <p:ph idx="1" type="subTitle"/>
          </p:nvPr>
        </p:nvSpPr>
        <p:spPr>
          <a:xfrm>
            <a:off x="723400" y="3051925"/>
            <a:ext cx="5090100" cy="4464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RECORD. REPLAY. RESOLVE.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4"/>
          <p:cNvPicPr preferRelativeResize="0"/>
          <p:nvPr/>
        </p:nvPicPr>
        <p:blipFill>
          <a:blip r:embed="rId3">
            <a:alphaModFix/>
          </a:blip>
          <a:stretch>
            <a:fillRect/>
          </a:stretch>
        </p:blipFill>
        <p:spPr>
          <a:xfrm>
            <a:off x="2125988" y="152400"/>
            <a:ext cx="4892018" cy="4838699"/>
          </a:xfrm>
          <a:prstGeom prst="rect">
            <a:avLst/>
          </a:prstGeom>
          <a:noFill/>
          <a:ln>
            <a:noFill/>
          </a:ln>
        </p:spPr>
      </p:pic>
      <p:sp>
        <p:nvSpPr>
          <p:cNvPr id="226" name="Google Shape;226;p24"/>
          <p:cNvSpPr txBox="1"/>
          <p:nvPr/>
        </p:nvSpPr>
        <p:spPr>
          <a:xfrm>
            <a:off x="6402550" y="1797175"/>
            <a:ext cx="2356200" cy="14469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4100">
                <a:solidFill>
                  <a:srgbClr val="5B6060"/>
                </a:solidFill>
                <a:latin typeface="Noto Sans"/>
                <a:ea typeface="Noto Sans"/>
                <a:cs typeface="Noto Sans"/>
                <a:sym typeface="Noto Sans"/>
              </a:rPr>
              <a:t>Worth $7,900!</a:t>
            </a:r>
            <a:endParaRPr b="1" sz="4100">
              <a:solidFill>
                <a:srgbClr val="5B6060"/>
              </a:solidFill>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txBox="1"/>
          <p:nvPr/>
        </p:nvSpPr>
        <p:spPr>
          <a:xfrm>
            <a:off x="2332549" y="511575"/>
            <a:ext cx="1095900" cy="6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950">
                <a:solidFill>
                  <a:srgbClr val="5B6060"/>
                </a:solidFill>
                <a:latin typeface="Noto Sans"/>
                <a:ea typeface="Noto Sans"/>
                <a:cs typeface="Noto Sans"/>
                <a:sym typeface="Noto Sans"/>
              </a:rPr>
              <a:t>Semi-</a:t>
            </a:r>
            <a:br>
              <a:rPr lang="en-GB" sz="950">
                <a:solidFill>
                  <a:srgbClr val="5B6060"/>
                </a:solidFill>
                <a:latin typeface="Noto Sans"/>
                <a:ea typeface="Noto Sans"/>
                <a:cs typeface="Noto Sans"/>
                <a:sym typeface="Noto Sans"/>
              </a:rPr>
            </a:br>
            <a:r>
              <a:rPr lang="en-GB" sz="950">
                <a:solidFill>
                  <a:srgbClr val="5B6060"/>
                </a:solidFill>
                <a:latin typeface="Noto Sans"/>
                <a:ea typeface="Noto Sans"/>
                <a:cs typeface="Noto Sans"/>
                <a:sym typeface="Noto Sans"/>
              </a:rPr>
              <a:t>Conductors &amp; Silicon Design</a:t>
            </a:r>
            <a:endParaRPr sz="950">
              <a:solidFill>
                <a:srgbClr val="5B6060"/>
              </a:solidFill>
              <a:latin typeface="Noto Sans"/>
              <a:ea typeface="Noto Sans"/>
              <a:cs typeface="Noto Sans"/>
              <a:sym typeface="Noto Sans"/>
            </a:endParaRPr>
          </a:p>
        </p:txBody>
      </p:sp>
      <p:pic>
        <p:nvPicPr>
          <p:cNvPr id="232" name="Google Shape;232;p25" title="Asset 24.png"/>
          <p:cNvPicPr preferRelativeResize="0"/>
          <p:nvPr/>
        </p:nvPicPr>
        <p:blipFill>
          <a:blip r:embed="rId3">
            <a:alphaModFix/>
          </a:blip>
          <a:stretch>
            <a:fillRect/>
          </a:stretch>
        </p:blipFill>
        <p:spPr>
          <a:xfrm>
            <a:off x="2330394" y="3541505"/>
            <a:ext cx="1096052" cy="1096070"/>
          </a:xfrm>
          <a:prstGeom prst="rect">
            <a:avLst/>
          </a:prstGeom>
          <a:noFill/>
          <a:ln>
            <a:noFill/>
          </a:ln>
        </p:spPr>
      </p:pic>
      <p:pic>
        <p:nvPicPr>
          <p:cNvPr id="233" name="Google Shape;233;p25" title="Asset 25.png"/>
          <p:cNvPicPr preferRelativeResize="0"/>
          <p:nvPr/>
        </p:nvPicPr>
        <p:blipFill>
          <a:blip r:embed="rId4">
            <a:alphaModFix/>
          </a:blip>
          <a:stretch>
            <a:fillRect/>
          </a:stretch>
        </p:blipFill>
        <p:spPr>
          <a:xfrm>
            <a:off x="2330394" y="2372602"/>
            <a:ext cx="1096052" cy="1100176"/>
          </a:xfrm>
          <a:prstGeom prst="rect">
            <a:avLst/>
          </a:prstGeom>
          <a:noFill/>
          <a:ln>
            <a:noFill/>
          </a:ln>
        </p:spPr>
      </p:pic>
      <p:pic>
        <p:nvPicPr>
          <p:cNvPr id="234" name="Google Shape;234;p25" title="Asset 26.png"/>
          <p:cNvPicPr preferRelativeResize="0"/>
          <p:nvPr/>
        </p:nvPicPr>
        <p:blipFill>
          <a:blip r:embed="rId5">
            <a:alphaModFix/>
          </a:blip>
          <a:stretch>
            <a:fillRect/>
          </a:stretch>
        </p:blipFill>
        <p:spPr>
          <a:xfrm>
            <a:off x="2328341" y="1203710"/>
            <a:ext cx="1100157" cy="1100176"/>
          </a:xfrm>
          <a:prstGeom prst="rect">
            <a:avLst/>
          </a:prstGeom>
          <a:noFill/>
          <a:ln>
            <a:noFill/>
          </a:ln>
        </p:spPr>
      </p:pic>
      <p:sp>
        <p:nvSpPr>
          <p:cNvPr id="235" name="Google Shape;235;p25"/>
          <p:cNvSpPr txBox="1"/>
          <p:nvPr/>
        </p:nvSpPr>
        <p:spPr>
          <a:xfrm>
            <a:off x="5717561" y="581150"/>
            <a:ext cx="109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5B6060"/>
                </a:solidFill>
                <a:latin typeface="Noto Sans"/>
                <a:ea typeface="Noto Sans"/>
                <a:cs typeface="Noto Sans"/>
                <a:sym typeface="Noto Sans"/>
              </a:rPr>
              <a:t>Data Management</a:t>
            </a:r>
            <a:endParaRPr sz="1000">
              <a:solidFill>
                <a:srgbClr val="5B6060"/>
              </a:solidFill>
              <a:latin typeface="Noto Sans"/>
              <a:ea typeface="Noto Sans"/>
              <a:cs typeface="Noto Sans"/>
              <a:sym typeface="Noto Sans"/>
            </a:endParaRPr>
          </a:p>
        </p:txBody>
      </p:sp>
      <p:pic>
        <p:nvPicPr>
          <p:cNvPr id="236" name="Google Shape;236;p25" title="Asset 21.png"/>
          <p:cNvPicPr preferRelativeResize="0"/>
          <p:nvPr/>
        </p:nvPicPr>
        <p:blipFill>
          <a:blip r:embed="rId6">
            <a:alphaModFix/>
          </a:blip>
          <a:stretch>
            <a:fillRect/>
          </a:stretch>
        </p:blipFill>
        <p:spPr>
          <a:xfrm>
            <a:off x="5715497" y="1203710"/>
            <a:ext cx="1100157" cy="1100176"/>
          </a:xfrm>
          <a:prstGeom prst="rect">
            <a:avLst/>
          </a:prstGeom>
          <a:noFill/>
          <a:ln>
            <a:noFill/>
          </a:ln>
        </p:spPr>
      </p:pic>
      <p:pic>
        <p:nvPicPr>
          <p:cNvPr id="237" name="Google Shape;237;p25" title="Asset 22.png"/>
          <p:cNvPicPr preferRelativeResize="0"/>
          <p:nvPr/>
        </p:nvPicPr>
        <p:blipFill>
          <a:blip r:embed="rId7">
            <a:alphaModFix/>
          </a:blip>
          <a:stretch>
            <a:fillRect/>
          </a:stretch>
        </p:blipFill>
        <p:spPr>
          <a:xfrm>
            <a:off x="5715497" y="3537399"/>
            <a:ext cx="1100157" cy="1100176"/>
          </a:xfrm>
          <a:prstGeom prst="rect">
            <a:avLst/>
          </a:prstGeom>
          <a:noFill/>
          <a:ln>
            <a:noFill/>
          </a:ln>
        </p:spPr>
      </p:pic>
      <p:pic>
        <p:nvPicPr>
          <p:cNvPr id="238" name="Google Shape;238;p25" title="Asset 30.png"/>
          <p:cNvPicPr preferRelativeResize="0"/>
          <p:nvPr/>
        </p:nvPicPr>
        <p:blipFill>
          <a:blip r:embed="rId8">
            <a:alphaModFix/>
          </a:blip>
          <a:stretch>
            <a:fillRect/>
          </a:stretch>
        </p:blipFill>
        <p:spPr>
          <a:xfrm>
            <a:off x="5717550" y="2372602"/>
            <a:ext cx="1096052" cy="1100176"/>
          </a:xfrm>
          <a:prstGeom prst="rect">
            <a:avLst/>
          </a:prstGeom>
          <a:noFill/>
          <a:ln>
            <a:noFill/>
          </a:ln>
        </p:spPr>
      </p:pic>
      <p:sp>
        <p:nvSpPr>
          <p:cNvPr id="239" name="Google Shape;239;p25"/>
          <p:cNvSpPr txBox="1"/>
          <p:nvPr/>
        </p:nvSpPr>
        <p:spPr>
          <a:xfrm>
            <a:off x="7432813" y="581150"/>
            <a:ext cx="1052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5B6060"/>
                </a:solidFill>
                <a:latin typeface="Noto Sans"/>
                <a:ea typeface="Noto Sans"/>
                <a:cs typeface="Noto Sans"/>
                <a:sym typeface="Noto Sans"/>
              </a:rPr>
              <a:t>Networking</a:t>
            </a:r>
            <a:br>
              <a:rPr lang="en-GB" sz="1000">
                <a:solidFill>
                  <a:srgbClr val="5B6060"/>
                </a:solidFill>
                <a:latin typeface="Noto Sans"/>
                <a:ea typeface="Noto Sans"/>
                <a:cs typeface="Noto Sans"/>
                <a:sym typeface="Noto Sans"/>
              </a:rPr>
            </a:br>
            <a:r>
              <a:rPr lang="en-GB" sz="1000">
                <a:solidFill>
                  <a:srgbClr val="5B6060"/>
                </a:solidFill>
                <a:latin typeface="Noto Sans"/>
                <a:ea typeface="Noto Sans"/>
                <a:cs typeface="Noto Sans"/>
                <a:sym typeface="Noto Sans"/>
              </a:rPr>
              <a:t>&amp; Security</a:t>
            </a:r>
            <a:endParaRPr sz="1000">
              <a:solidFill>
                <a:srgbClr val="5B6060"/>
              </a:solidFill>
              <a:latin typeface="Noto Sans"/>
              <a:ea typeface="Noto Sans"/>
              <a:cs typeface="Noto Sans"/>
              <a:sym typeface="Noto Sans"/>
            </a:endParaRPr>
          </a:p>
        </p:txBody>
      </p:sp>
      <p:pic>
        <p:nvPicPr>
          <p:cNvPr id="240" name="Google Shape;240;p25" title="Asset 20.png"/>
          <p:cNvPicPr preferRelativeResize="0"/>
          <p:nvPr/>
        </p:nvPicPr>
        <p:blipFill>
          <a:blip r:embed="rId9">
            <a:alphaModFix/>
          </a:blip>
          <a:stretch>
            <a:fillRect/>
          </a:stretch>
        </p:blipFill>
        <p:spPr>
          <a:xfrm>
            <a:off x="7409075" y="1203710"/>
            <a:ext cx="1100157" cy="1100176"/>
          </a:xfrm>
          <a:prstGeom prst="rect">
            <a:avLst/>
          </a:prstGeom>
          <a:noFill/>
          <a:ln>
            <a:noFill/>
          </a:ln>
        </p:spPr>
      </p:pic>
      <p:pic>
        <p:nvPicPr>
          <p:cNvPr id="241" name="Google Shape;241;p25" title="Asset 31.png"/>
          <p:cNvPicPr preferRelativeResize="0"/>
          <p:nvPr/>
        </p:nvPicPr>
        <p:blipFill>
          <a:blip r:embed="rId10">
            <a:alphaModFix/>
          </a:blip>
          <a:stretch>
            <a:fillRect/>
          </a:stretch>
        </p:blipFill>
        <p:spPr>
          <a:xfrm>
            <a:off x="7409075" y="2376707"/>
            <a:ext cx="1100157" cy="1096070"/>
          </a:xfrm>
          <a:prstGeom prst="rect">
            <a:avLst/>
          </a:prstGeom>
          <a:noFill/>
          <a:ln>
            <a:noFill/>
          </a:ln>
        </p:spPr>
      </p:pic>
      <p:pic>
        <p:nvPicPr>
          <p:cNvPr id="242" name="Google Shape;242;p25" title="Asset 32.png"/>
          <p:cNvPicPr preferRelativeResize="0"/>
          <p:nvPr/>
        </p:nvPicPr>
        <p:blipFill>
          <a:blip r:embed="rId11">
            <a:alphaModFix/>
          </a:blip>
          <a:stretch>
            <a:fillRect/>
          </a:stretch>
        </p:blipFill>
        <p:spPr>
          <a:xfrm>
            <a:off x="7409075" y="3541505"/>
            <a:ext cx="1100157" cy="1096070"/>
          </a:xfrm>
          <a:prstGeom prst="rect">
            <a:avLst/>
          </a:prstGeom>
          <a:noFill/>
          <a:ln>
            <a:noFill/>
          </a:ln>
        </p:spPr>
      </p:pic>
      <p:sp>
        <p:nvSpPr>
          <p:cNvPr id="243" name="Google Shape;243;p25"/>
          <p:cNvSpPr txBox="1"/>
          <p:nvPr/>
        </p:nvSpPr>
        <p:spPr>
          <a:xfrm>
            <a:off x="634763" y="511575"/>
            <a:ext cx="1100100" cy="6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950">
                <a:solidFill>
                  <a:srgbClr val="5B6060"/>
                </a:solidFill>
                <a:latin typeface="Noto Sans"/>
                <a:ea typeface="Noto Sans"/>
                <a:cs typeface="Noto Sans"/>
                <a:sym typeface="Noto Sans"/>
              </a:rPr>
              <a:t>EDA &amp; Computational Software</a:t>
            </a:r>
            <a:endParaRPr sz="950">
              <a:solidFill>
                <a:srgbClr val="5B6060"/>
              </a:solidFill>
              <a:latin typeface="Noto Sans"/>
              <a:ea typeface="Noto Sans"/>
              <a:cs typeface="Noto Sans"/>
              <a:sym typeface="Noto Sans"/>
            </a:endParaRPr>
          </a:p>
        </p:txBody>
      </p:sp>
      <p:pic>
        <p:nvPicPr>
          <p:cNvPr id="244" name="Google Shape;244;p25" title="Asset 28.png"/>
          <p:cNvPicPr preferRelativeResize="0"/>
          <p:nvPr/>
        </p:nvPicPr>
        <p:blipFill>
          <a:blip r:embed="rId12">
            <a:alphaModFix/>
          </a:blip>
          <a:stretch>
            <a:fillRect/>
          </a:stretch>
        </p:blipFill>
        <p:spPr>
          <a:xfrm>
            <a:off x="634752" y="1207815"/>
            <a:ext cx="1100157" cy="1096070"/>
          </a:xfrm>
          <a:prstGeom prst="rect">
            <a:avLst/>
          </a:prstGeom>
          <a:noFill/>
          <a:ln>
            <a:noFill/>
          </a:ln>
        </p:spPr>
      </p:pic>
      <p:pic>
        <p:nvPicPr>
          <p:cNvPr id="245" name="Google Shape;245;p25" title="Asset 29.png"/>
          <p:cNvPicPr preferRelativeResize="0"/>
          <p:nvPr/>
        </p:nvPicPr>
        <p:blipFill>
          <a:blip r:embed="rId13">
            <a:alphaModFix/>
          </a:blip>
          <a:stretch>
            <a:fillRect/>
          </a:stretch>
        </p:blipFill>
        <p:spPr>
          <a:xfrm>
            <a:off x="634763" y="2372602"/>
            <a:ext cx="1100157" cy="1100176"/>
          </a:xfrm>
          <a:prstGeom prst="rect">
            <a:avLst/>
          </a:prstGeom>
          <a:noFill/>
          <a:ln>
            <a:noFill/>
          </a:ln>
        </p:spPr>
      </p:pic>
      <p:pic>
        <p:nvPicPr>
          <p:cNvPr id="246" name="Google Shape;246;p25" title="Asset 33.png"/>
          <p:cNvPicPr preferRelativeResize="0"/>
          <p:nvPr/>
        </p:nvPicPr>
        <p:blipFill>
          <a:blip r:embed="rId14">
            <a:alphaModFix/>
          </a:blip>
          <a:stretch>
            <a:fillRect/>
          </a:stretch>
        </p:blipFill>
        <p:spPr>
          <a:xfrm>
            <a:off x="634752" y="3541505"/>
            <a:ext cx="1100157" cy="1096070"/>
          </a:xfrm>
          <a:prstGeom prst="rect">
            <a:avLst/>
          </a:prstGeom>
          <a:noFill/>
          <a:ln>
            <a:noFill/>
          </a:ln>
        </p:spPr>
      </p:pic>
      <p:sp>
        <p:nvSpPr>
          <p:cNvPr id="247" name="Google Shape;247;p25"/>
          <p:cNvSpPr txBox="1"/>
          <p:nvPr/>
        </p:nvSpPr>
        <p:spPr>
          <a:xfrm>
            <a:off x="4023861" y="581150"/>
            <a:ext cx="109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5B6060"/>
                </a:solidFill>
                <a:latin typeface="Noto Sans"/>
                <a:ea typeface="Noto Sans"/>
                <a:cs typeface="Noto Sans"/>
                <a:sym typeface="Noto Sans"/>
              </a:rPr>
              <a:t>Financial Services</a:t>
            </a:r>
            <a:endParaRPr sz="1000">
              <a:solidFill>
                <a:srgbClr val="5B6060"/>
              </a:solidFill>
              <a:latin typeface="Noto Sans"/>
              <a:ea typeface="Noto Sans"/>
              <a:cs typeface="Noto Sans"/>
              <a:sym typeface="Noto Sans"/>
            </a:endParaRPr>
          </a:p>
        </p:txBody>
      </p:sp>
      <p:pic>
        <p:nvPicPr>
          <p:cNvPr id="248" name="Google Shape;248;p25" title="Asset 19.png"/>
          <p:cNvPicPr preferRelativeResize="0"/>
          <p:nvPr/>
        </p:nvPicPr>
        <p:blipFill>
          <a:blip r:embed="rId15">
            <a:alphaModFix/>
          </a:blip>
          <a:stretch>
            <a:fillRect/>
          </a:stretch>
        </p:blipFill>
        <p:spPr>
          <a:xfrm>
            <a:off x="4021919" y="2372602"/>
            <a:ext cx="1100157" cy="1100176"/>
          </a:xfrm>
          <a:prstGeom prst="rect">
            <a:avLst/>
          </a:prstGeom>
          <a:noFill/>
          <a:ln>
            <a:noFill/>
          </a:ln>
        </p:spPr>
      </p:pic>
      <p:pic>
        <p:nvPicPr>
          <p:cNvPr id="249" name="Google Shape;249;p25" title="Asset 23.png"/>
          <p:cNvPicPr preferRelativeResize="0"/>
          <p:nvPr/>
        </p:nvPicPr>
        <p:blipFill>
          <a:blip r:embed="rId16">
            <a:alphaModFix/>
          </a:blip>
          <a:stretch>
            <a:fillRect/>
          </a:stretch>
        </p:blipFill>
        <p:spPr>
          <a:xfrm>
            <a:off x="4021919" y="1203710"/>
            <a:ext cx="1100157" cy="1100176"/>
          </a:xfrm>
          <a:prstGeom prst="rect">
            <a:avLst/>
          </a:prstGeom>
          <a:noFill/>
          <a:ln>
            <a:noFill/>
          </a:ln>
        </p:spPr>
      </p:pic>
      <p:pic>
        <p:nvPicPr>
          <p:cNvPr id="250" name="Google Shape;250;p25" title="Asset 34.png"/>
          <p:cNvPicPr preferRelativeResize="0"/>
          <p:nvPr/>
        </p:nvPicPr>
        <p:blipFill>
          <a:blip r:embed="rId17">
            <a:alphaModFix/>
          </a:blip>
          <a:stretch>
            <a:fillRect/>
          </a:stretch>
        </p:blipFill>
        <p:spPr>
          <a:xfrm>
            <a:off x="4023971" y="3541520"/>
            <a:ext cx="1096054" cy="1096055"/>
          </a:xfrm>
          <a:prstGeom prst="rect">
            <a:avLst/>
          </a:prstGeom>
          <a:noFill/>
          <a:ln>
            <a:noFill/>
          </a:ln>
        </p:spPr>
      </p:pic>
      <p:cxnSp>
        <p:nvCxnSpPr>
          <p:cNvPr id="251" name="Google Shape;251;p25"/>
          <p:cNvCxnSpPr/>
          <p:nvPr/>
        </p:nvCxnSpPr>
        <p:spPr>
          <a:xfrm>
            <a:off x="2031631" y="820975"/>
            <a:ext cx="0" cy="3816600"/>
          </a:xfrm>
          <a:prstGeom prst="straightConnector1">
            <a:avLst/>
          </a:prstGeom>
          <a:noFill/>
          <a:ln cap="flat" cmpd="sng" w="9525">
            <a:solidFill>
              <a:srgbClr val="CCCCCC"/>
            </a:solidFill>
            <a:prstDash val="solid"/>
            <a:round/>
            <a:headEnd len="med" w="med" type="none"/>
            <a:tailEnd len="med" w="med" type="none"/>
          </a:ln>
        </p:spPr>
      </p:cxnSp>
      <p:cxnSp>
        <p:nvCxnSpPr>
          <p:cNvPr id="252" name="Google Shape;252;p25"/>
          <p:cNvCxnSpPr/>
          <p:nvPr/>
        </p:nvCxnSpPr>
        <p:spPr>
          <a:xfrm>
            <a:off x="3725209" y="820975"/>
            <a:ext cx="0" cy="3816600"/>
          </a:xfrm>
          <a:prstGeom prst="straightConnector1">
            <a:avLst/>
          </a:prstGeom>
          <a:noFill/>
          <a:ln cap="flat" cmpd="sng" w="9525">
            <a:solidFill>
              <a:srgbClr val="CCCCCC"/>
            </a:solidFill>
            <a:prstDash val="solid"/>
            <a:round/>
            <a:headEnd len="med" w="med" type="none"/>
            <a:tailEnd len="med" w="med" type="none"/>
          </a:ln>
        </p:spPr>
      </p:cxnSp>
      <p:cxnSp>
        <p:nvCxnSpPr>
          <p:cNvPr id="253" name="Google Shape;253;p25"/>
          <p:cNvCxnSpPr/>
          <p:nvPr/>
        </p:nvCxnSpPr>
        <p:spPr>
          <a:xfrm>
            <a:off x="5418787" y="820975"/>
            <a:ext cx="0" cy="3816600"/>
          </a:xfrm>
          <a:prstGeom prst="straightConnector1">
            <a:avLst/>
          </a:prstGeom>
          <a:noFill/>
          <a:ln cap="flat" cmpd="sng" w="9525">
            <a:solidFill>
              <a:srgbClr val="CCCCCC"/>
            </a:solidFill>
            <a:prstDash val="solid"/>
            <a:round/>
            <a:headEnd len="med" w="med" type="none"/>
            <a:tailEnd len="med" w="med" type="none"/>
          </a:ln>
        </p:spPr>
      </p:cxnSp>
      <p:cxnSp>
        <p:nvCxnSpPr>
          <p:cNvPr id="254" name="Google Shape;254;p25"/>
          <p:cNvCxnSpPr/>
          <p:nvPr/>
        </p:nvCxnSpPr>
        <p:spPr>
          <a:xfrm>
            <a:off x="7112365" y="820975"/>
            <a:ext cx="0" cy="3816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6"/>
          <p:cNvPicPr preferRelativeResize="0"/>
          <p:nvPr/>
        </p:nvPicPr>
        <p:blipFill>
          <a:blip r:embed="rId3">
            <a:alphaModFix/>
          </a:blip>
          <a:stretch>
            <a:fillRect/>
          </a:stretch>
        </p:blipFill>
        <p:spPr>
          <a:xfrm>
            <a:off x="2496110" y="0"/>
            <a:ext cx="4151780" cy="5143500"/>
          </a:xfrm>
          <a:prstGeom prst="rect">
            <a:avLst/>
          </a:prstGeom>
          <a:noFill/>
          <a:ln>
            <a:noFill/>
          </a:ln>
        </p:spPr>
      </p:pic>
      <p:sp>
        <p:nvSpPr>
          <p:cNvPr id="261" name="Google Shape;261;p26"/>
          <p:cNvSpPr txBox="1"/>
          <p:nvPr/>
        </p:nvSpPr>
        <p:spPr>
          <a:xfrm>
            <a:off x="3849825" y="759475"/>
            <a:ext cx="270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latin typeface="Helvetica Neue Light"/>
                <a:ea typeface="Helvetica Neue Light"/>
                <a:cs typeface="Helvetica Neue Light"/>
                <a:sym typeface="Helvetica Neue Light"/>
              </a:rPr>
              <a:t>How did that happen?</a:t>
            </a:r>
            <a:endParaRPr sz="3000">
              <a:latin typeface="Helvetica Neue Light"/>
              <a:ea typeface="Helvetica Neue Light"/>
              <a:cs typeface="Helvetica Neue Light"/>
              <a:sym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7"/>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t/>
            </a:r>
            <a:endParaRPr/>
          </a:p>
        </p:txBody>
      </p:sp>
      <p:sp>
        <p:nvSpPr>
          <p:cNvPr id="268" name="Google Shape;268;p27"/>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
        <p:nvSpPr>
          <p:cNvPr id="269" name="Google Shape;269;p27"/>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pic>
        <p:nvPicPr>
          <p:cNvPr id="270" name="Google Shape;270;p27"/>
          <p:cNvPicPr preferRelativeResize="0"/>
          <p:nvPr/>
        </p:nvPicPr>
        <p:blipFill>
          <a:blip r:embed="rId3">
            <a:alphaModFix/>
          </a:blip>
          <a:stretch>
            <a:fillRect/>
          </a:stretch>
        </p:blipFill>
        <p:spPr>
          <a:xfrm>
            <a:off x="793600" y="0"/>
            <a:ext cx="75568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8"/>
          <p:cNvSpPr txBox="1"/>
          <p:nvPr>
            <p:ph type="title"/>
          </p:nvPr>
        </p:nvSpPr>
        <p:spPr>
          <a:xfrm>
            <a:off x="457200" y="457827"/>
            <a:ext cx="8229600" cy="390900"/>
          </a:xfrm>
          <a:prstGeom prst="rect">
            <a:avLst/>
          </a:prstGeom>
        </p:spPr>
        <p:txBody>
          <a:bodyPr anchorCtr="0" anchor="b" bIns="0" lIns="0" spcFirstLastPara="1" rIns="91425" wrap="square" tIns="45700">
            <a:normAutofit/>
          </a:bodyPr>
          <a:lstStyle/>
          <a:p>
            <a:pPr indent="0" lvl="0" marL="0" rtl="0" algn="l">
              <a:spcBef>
                <a:spcPts val="0"/>
              </a:spcBef>
              <a:spcAft>
                <a:spcPts val="0"/>
              </a:spcAft>
              <a:buNone/>
            </a:pPr>
            <a:r>
              <a:t/>
            </a:r>
            <a:endParaRPr/>
          </a:p>
        </p:txBody>
      </p:sp>
      <p:sp>
        <p:nvSpPr>
          <p:cNvPr id="277" name="Google Shape;277;p28"/>
          <p:cNvSpPr txBox="1"/>
          <p:nvPr>
            <p:ph idx="1" type="body"/>
          </p:nvPr>
        </p:nvSpPr>
        <p:spPr>
          <a:xfrm>
            <a:off x="457200" y="1203325"/>
            <a:ext cx="8229600" cy="33402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sp>
        <p:nvSpPr>
          <p:cNvPr id="278" name="Google Shape;278;p28"/>
          <p:cNvSpPr txBox="1"/>
          <p:nvPr>
            <p:ph idx="2" type="body"/>
          </p:nvPr>
        </p:nvSpPr>
        <p:spPr>
          <a:xfrm>
            <a:off x="457200" y="255410"/>
            <a:ext cx="8229600" cy="202500"/>
          </a:xfrm>
          <a:prstGeom prst="rect">
            <a:avLst/>
          </a:prstGeom>
        </p:spPr>
        <p:txBody>
          <a:bodyPr anchorCtr="0" anchor="t" bIns="45700" lIns="0" spcFirstLastPara="1" rIns="91425" wrap="square" tIns="0">
            <a:normAutofit/>
          </a:bodyPr>
          <a:lstStyle/>
          <a:p>
            <a:pPr indent="0" lvl="0" marL="0" rtl="0" algn="l">
              <a:spcBef>
                <a:spcPts val="300"/>
              </a:spcBef>
              <a:spcAft>
                <a:spcPts val="1200"/>
              </a:spcAft>
              <a:buNone/>
            </a:pPr>
            <a:r>
              <a:t/>
            </a:r>
            <a:endParaRPr/>
          </a:p>
        </p:txBody>
      </p:sp>
      <p:pic>
        <p:nvPicPr>
          <p:cNvPr id="279" name="Google Shape;279;p28"/>
          <p:cNvPicPr preferRelativeResize="0"/>
          <p:nvPr/>
        </p:nvPicPr>
        <p:blipFill>
          <a:blip r:embed="rId3">
            <a:alphaModFix/>
          </a:blip>
          <a:stretch>
            <a:fillRect/>
          </a:stretch>
        </p:blipFill>
        <p:spPr>
          <a:xfrm>
            <a:off x="0" y="0"/>
            <a:ext cx="9486176"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ndo 2024">
  <a:themeElements>
    <a:clrScheme name="Simple Light">
      <a:dk1>
        <a:srgbClr val="F5F4EF"/>
      </a:dk1>
      <a:lt1>
        <a:srgbClr val="3CB4D9"/>
      </a:lt1>
      <a:dk2>
        <a:srgbClr val="5B6060"/>
      </a:dk2>
      <a:lt2>
        <a:srgbClr val="363336"/>
      </a:lt2>
      <a:accent1>
        <a:srgbClr val="D6434F"/>
      </a:accent1>
      <a:accent2>
        <a:srgbClr val="1767AE"/>
      </a:accent2>
      <a:accent3>
        <a:srgbClr val="9EDAEC"/>
      </a:accent3>
      <a:accent4>
        <a:srgbClr val="FFFFFF"/>
      </a:accent4>
      <a:accent5>
        <a:srgbClr val="FFFFFF"/>
      </a:accent5>
      <a:accent6>
        <a:srgbClr val="00B894"/>
      </a:accent6>
      <a:hlink>
        <a:srgbClr val="3CB4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