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23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24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18.xml.rels" ContentType="application/vnd.openxmlformats-package.relationships+xml"/>
  <Override PartName="/ppt/slideMasters/_rels/slideMaster19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21.xml" ContentType="application/vnd.openxmlformats-officedocument.theme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media/image1.png" ContentType="image/png"/>
  <Override PartName="/ppt/media/image2.jpeg" ContentType="image/jpe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  <p:sldMasterId id="2147483674" r:id="rId15"/>
    <p:sldMasterId id="2147483676" r:id="rId16"/>
    <p:sldMasterId id="2147483678" r:id="rId17"/>
    <p:sldMasterId id="2147483680" r:id="rId18"/>
    <p:sldMasterId id="2147483682" r:id="rId19"/>
    <p:sldMasterId id="2147483692" r:id="rId20"/>
    <p:sldMasterId id="2147483694" r:id="rId21"/>
    <p:sldMasterId id="2147483696" r:id="rId22"/>
    <p:sldMasterId id="2147483698" r:id="rId23"/>
    <p:sldMasterId id="2147483700" r:id="rId24"/>
    <p:sldMasterId id="2147483702" r:id="rId25"/>
  </p:sldMasterIdLst>
  <p:sldIdLst>
    <p:sldId id="256" r:id="rId26"/>
    <p:sldId id="257" r:id="rId27"/>
    <p:sldId id="258" r:id="rId28"/>
    <p:sldId id="259" r:id="rId29"/>
    <p:sldId id="260" r:id="rId30"/>
    <p:sldId id="261" r:id="rId31"/>
    <p:sldId id="262" r:id="rId32"/>
    <p:sldId id="263" r:id="rId33"/>
    <p:sldId id="264" r:id="rId34"/>
    <p:sldId id="265" r:id="rId35"/>
  </p:sldIdLst>
  <p:sldSz cx="9144000" cy="68580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Master" Target="slideMasters/slideMaster21.xml"/><Relationship Id="rId23" Type="http://schemas.openxmlformats.org/officeDocument/2006/relationships/slideMaster" Target="slideMasters/slideMaster22.xml"/><Relationship Id="rId24" Type="http://schemas.openxmlformats.org/officeDocument/2006/relationships/slideMaster" Target="slideMasters/slideMaster23.xml"/><Relationship Id="rId25" Type="http://schemas.openxmlformats.org/officeDocument/2006/relationships/slideMaster" Target="slideMasters/slideMaster24.xml"/><Relationship Id="rId26" Type="http://schemas.openxmlformats.org/officeDocument/2006/relationships/slide" Target="slides/slide1.xml"/><Relationship Id="rId27" Type="http://schemas.openxmlformats.org/officeDocument/2006/relationships/slide" Target="slides/slide2.xml"/><Relationship Id="rId28" Type="http://schemas.openxmlformats.org/officeDocument/2006/relationships/slide" Target="slides/slide3.xml"/><Relationship Id="rId29" Type="http://schemas.openxmlformats.org/officeDocument/2006/relationships/slide" Target="slides/slide4.xml"/><Relationship Id="rId30" Type="http://schemas.openxmlformats.org/officeDocument/2006/relationships/slide" Target="slides/slide5.xml"/><Relationship Id="rId31" Type="http://schemas.openxmlformats.org/officeDocument/2006/relationships/slide" Target="slides/slide6.xml"/><Relationship Id="rId32" Type="http://schemas.openxmlformats.org/officeDocument/2006/relationships/slide" Target="slides/slide7.xml"/><Relationship Id="rId33" Type="http://schemas.openxmlformats.org/officeDocument/2006/relationships/slide" Target="slides/slide8.xml"/><Relationship Id="rId34" Type="http://schemas.openxmlformats.org/officeDocument/2006/relationships/slide" Target="slides/slide9.xml"/><Relationship Id="rId35" Type="http://schemas.openxmlformats.org/officeDocument/2006/relationships/slide" Target="slides/slide10.xml"/><Relationship Id="rId3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2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Defau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Defau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Defaul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Defaul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Defaul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Defaul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Defaul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efaul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Defaul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Defaul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efault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Default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Default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Default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3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4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5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6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7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9.xml"/><Relationship Id="rId5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26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7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8.xml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2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9.xml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2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0.xml"/>
</Relationships>
</file>

<file path=ppt/slideMasters/_rels/slideMaster23.xml.rels><?xml version="1.0" encoding="UTF-8"?>
<Relationships xmlns="http://schemas.openxmlformats.org/package/2006/relationships"><Relationship Id="rId1" Type="http://schemas.openxmlformats.org/officeDocument/2006/relationships/theme" Target="../theme/theme23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1.xml"/>
</Relationships>
</file>

<file path=ppt/slideMasters/_rels/slideMaster24.xml.rels><?xml version="1.0" encoding="UTF-8"?>
<Relationships xmlns="http://schemas.openxmlformats.org/package/2006/relationships"><Relationship Id="rId1" Type="http://schemas.openxmlformats.org/officeDocument/2006/relationships/theme" Target="../theme/theme24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4743360"/>
            <a:ext cx="9127800" cy="209844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0" y="4743360"/>
            <a:ext cx="9127800" cy="209844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3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3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0" y="4743360"/>
            <a:ext cx="9127800" cy="209844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7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3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0" y="4743360"/>
            <a:ext cx="9127800" cy="209844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9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3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0" y="4743360"/>
            <a:ext cx="9127800" cy="209844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9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3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0" y="4743360"/>
            <a:ext cx="9127800" cy="209844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9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3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0" y="4743360"/>
            <a:ext cx="9127800" cy="209844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9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3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0" y="4743360"/>
            <a:ext cx="9127800" cy="209844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7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3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0" y="4743360"/>
            <a:ext cx="9127800" cy="209844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9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5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6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3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0" y="4743360"/>
            <a:ext cx="9127800" cy="209844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8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ustomShape 1"/>
          <p:cNvSpPr/>
          <p:nvPr/>
        </p:nvSpPr>
        <p:spPr>
          <a:xfrm>
            <a:off x="0" y="4743360"/>
            <a:ext cx="9127800" cy="209844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8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1"/>
          <p:cNvSpPr/>
          <p:nvPr/>
        </p:nvSpPr>
        <p:spPr>
          <a:xfrm>
            <a:off x="0" y="4743360"/>
            <a:ext cx="9127800" cy="209844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3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ustomShape 1"/>
          <p:cNvSpPr/>
          <p:nvPr/>
        </p:nvSpPr>
        <p:spPr>
          <a:xfrm>
            <a:off x="0" y="4743360"/>
            <a:ext cx="9127800" cy="209844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3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3"/>
  </p:sldLayoutIdLst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CustomShape 1"/>
          <p:cNvSpPr/>
          <p:nvPr/>
        </p:nvSpPr>
        <p:spPr>
          <a:xfrm>
            <a:off x="0" y="4743360"/>
            <a:ext cx="9127800" cy="209844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9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3"/>
  </p:sldLayoutIdLst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0" y="4743360"/>
            <a:ext cx="9127800" cy="209844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7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3"/>
  </p:sldLayoutIdLst>
</p:sldMaster>
</file>

<file path=ppt/slideMasters/slideMaster2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ustomShape 1"/>
          <p:cNvSpPr/>
          <p:nvPr/>
        </p:nvSpPr>
        <p:spPr>
          <a:xfrm>
            <a:off x="0" y="4743360"/>
            <a:ext cx="9127800" cy="209844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1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3"/>
  </p:sldLayoutIdLst>
</p:sldMaster>
</file>

<file path=ppt/slideMasters/slideMaster2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0" y="4743360"/>
            <a:ext cx="9127800" cy="209844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3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ustomShape 1"/>
          <p:cNvSpPr/>
          <p:nvPr/>
        </p:nvSpPr>
        <p:spPr>
          <a:xfrm>
            <a:off x="0" y="4743360"/>
            <a:ext cx="9127800" cy="209844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ustomShape 1"/>
          <p:cNvSpPr/>
          <p:nvPr/>
        </p:nvSpPr>
        <p:spPr>
          <a:xfrm>
            <a:off x="0" y="4743360"/>
            <a:ext cx="9127800" cy="209844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9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0" y="4743360"/>
            <a:ext cx="9127800" cy="209844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1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8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0" y="4743360"/>
            <a:ext cx="9127800" cy="209844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0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2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1"/>
          <p:cNvSpPr/>
          <p:nvPr/>
        </p:nvSpPr>
        <p:spPr>
          <a:xfrm>
            <a:off x="0" y="4743360"/>
            <a:ext cx="9127800" cy="209844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4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3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0" y="4743360"/>
            <a:ext cx="9127800" cy="209844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9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3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CustomShape 1"/>
          <p:cNvSpPr/>
          <p:nvPr/>
        </p:nvSpPr>
        <p:spPr>
          <a:xfrm>
            <a:off x="0" y="4743360"/>
            <a:ext cx="9127800" cy="209844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5" name="Line 2"/>
          <p:cNvSpPr/>
          <p:nvPr/>
        </p:nvSpPr>
        <p:spPr>
          <a:xfrm>
            <a:off x="0" y="4714560"/>
            <a:ext cx="9144000" cy="1800"/>
          </a:xfrm>
          <a:prstGeom prst="line">
            <a:avLst/>
          </a:prstGeom>
          <a:ln w="76320">
            <a:solidFill>
              <a:srgbClr val="00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Third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Fourth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Fifth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Sixth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</a:rPr>
              <a:t>Seventh Outline Level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6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9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hyperlink" Target="https://github.com/Kitware/Cmake/releases/download/v4.0.2/cmake-4.0.2-linux-x86_64.tar.gz" TargetMode="External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19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hyperlink" Target="https://docs.nvidia.com/cuda/cuda-installation-guide-linux/index.html" TargetMode="External"/><Relationship Id="rId2" Type="http://schemas.openxmlformats.org/officeDocument/2006/relationships/slideLayout" Target="../slideLayouts/slideLayout19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9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ustomShape 1"/>
          <p:cNvSpPr/>
          <p:nvPr/>
        </p:nvSpPr>
        <p:spPr>
          <a:xfrm>
            <a:off x="2666880" y="5701320"/>
            <a:ext cx="3107880" cy="82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25000" lnSpcReduction="19999"/>
          </a:bodyPr>
          <a:p>
            <a:pPr algn="ctr">
              <a:lnSpc>
                <a:spcPct val="80000"/>
              </a:lnSpc>
              <a:spcBef>
                <a:spcPts val="1199"/>
              </a:spcBef>
            </a:pPr>
            <a:r>
              <a:rPr b="0" i="1" lang="en-US" sz="5600" strike="noStrike" u="none">
                <a:solidFill>
                  <a:srgbClr val="ffffff"/>
                </a:solidFill>
                <a:uFillTx/>
                <a:latin typeface="Corbel"/>
                <a:ea typeface="DejaVu Sans"/>
              </a:rPr>
              <a:t>Lloyd Moore, President</a:t>
            </a:r>
            <a:endParaRPr b="0" lang="en-US" sz="56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algn="ctr">
              <a:lnSpc>
                <a:spcPct val="80000"/>
              </a:lnSpc>
              <a:spcBef>
                <a:spcPts val="1199"/>
              </a:spcBef>
            </a:pPr>
            <a:r>
              <a:rPr b="0" i="1" lang="en-US" sz="5600" strike="noStrike" u="none">
                <a:solidFill>
                  <a:srgbClr val="ffffff"/>
                </a:solidFill>
                <a:uFillTx/>
                <a:latin typeface="Corbel"/>
                <a:ea typeface="DejaVu Sans"/>
              </a:rPr>
              <a:t>Lloyd@CyberData-Robotics.com</a:t>
            </a:r>
            <a:endParaRPr b="0" lang="en-US" sz="56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algn="ctr">
              <a:lnSpc>
                <a:spcPct val="80000"/>
              </a:lnSpc>
              <a:spcBef>
                <a:spcPts val="1199"/>
              </a:spcBef>
            </a:pPr>
            <a:r>
              <a:rPr b="0" i="1" lang="en-US" sz="5600" strike="noStrike" u="none">
                <a:solidFill>
                  <a:srgbClr val="ffffff"/>
                </a:solidFill>
                <a:uFillTx/>
                <a:latin typeface="Corbel"/>
                <a:ea typeface="DejaVu Sans"/>
              </a:rPr>
              <a:t>www.CyberData-Robotics.com</a:t>
            </a:r>
            <a:endParaRPr b="0" lang="en-US" sz="56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</a:pPr>
            <a:endParaRPr b="0" lang="en-US" sz="56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3" name="CustomShape 2"/>
          <p:cNvSpPr/>
          <p:nvPr/>
        </p:nvSpPr>
        <p:spPr>
          <a:xfrm>
            <a:off x="352440" y="457200"/>
            <a:ext cx="7664760" cy="242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ctr">
              <a:lnSpc>
                <a:spcPct val="100000"/>
              </a:lnSpc>
            </a:pPr>
            <a:r>
              <a:rPr b="1" lang="en-US" sz="6000" strike="noStrike" u="none">
                <a:solidFill>
                  <a:srgbClr val="ffffff"/>
                </a:solidFill>
                <a:uFillTx/>
                <a:latin typeface="Corbel"/>
                <a:ea typeface="DejaVu Sans"/>
              </a:rPr>
              <a:t>  </a:t>
            </a:r>
            <a:r>
              <a:rPr b="1" lang="en-US" sz="6000" strike="noStrike" u="none">
                <a:solidFill>
                  <a:srgbClr val="ffffff"/>
                </a:solidFill>
                <a:uFillTx/>
                <a:latin typeface="Corbel"/>
                <a:ea typeface="DejaVu Sans"/>
              </a:rPr>
              <a:t>Building CUDA On Linux</a:t>
            </a:r>
            <a:endParaRPr b="0" lang="en-US" sz="6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204" name="Picture 4" descr=""/>
          <p:cNvPicPr/>
          <p:nvPr/>
        </p:nvPicPr>
        <p:blipFill>
          <a:blip r:embed="rId1"/>
          <a:stretch/>
        </p:blipFill>
        <p:spPr>
          <a:xfrm>
            <a:off x="2565000" y="4952880"/>
            <a:ext cx="3438720" cy="5932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CustomShape 4"/>
          <p:cNvSpPr/>
          <p:nvPr/>
        </p:nvSpPr>
        <p:spPr>
          <a:xfrm>
            <a:off x="824400" y="3071520"/>
            <a:ext cx="7664760" cy="656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Questions?</a:t>
            </a: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CustomShape 1"/>
          <p:cNvSpPr/>
          <p:nvPr/>
        </p:nvSpPr>
        <p:spPr>
          <a:xfrm>
            <a:off x="824400" y="3071520"/>
            <a:ext cx="7664760" cy="656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Overview:</a:t>
            </a: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This talk is a quick add on to the “CUDA Without a PhD” that I did last year to build the SimpleCuda project on Linux.</a:t>
            </a:r>
            <a:endParaRPr b="0" lang="en-US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408240"/>
              </a:tabLst>
            </a:pPr>
            <a:endParaRPr b="0" lang="en-US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408240"/>
              </a:tabLst>
            </a:pPr>
            <a:endParaRPr b="0" lang="en-US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408240"/>
              </a:tabLst>
            </a:pPr>
            <a:endParaRPr b="0" lang="en-US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"/>
          <p:cNvSpPr/>
          <p:nvPr/>
        </p:nvSpPr>
        <p:spPr>
          <a:xfrm>
            <a:off x="783000" y="320760"/>
            <a:ext cx="7538400" cy="1049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US" sz="44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When we last left…….</a:t>
            </a: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2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7" name=""/>
          <p:cNvSpPr/>
          <p:nvPr/>
        </p:nvSpPr>
        <p:spPr>
          <a:xfrm>
            <a:off x="685800" y="1143000"/>
            <a:ext cx="7311240" cy="41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When we last left our SimpleCuda project, it was a small simple project that was built with Visual Studio and ran on Windows.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This was done as CUDA setup on Windows is simpler than on Linux.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208" name="" descr=""/>
          <p:cNvPicPr/>
          <p:nvPr/>
        </p:nvPicPr>
        <p:blipFill>
          <a:blip r:embed="rId1"/>
          <a:stretch/>
        </p:blipFill>
        <p:spPr>
          <a:xfrm>
            <a:off x="1305360" y="2754360"/>
            <a:ext cx="6207840" cy="31554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"/>
          <p:cNvSpPr/>
          <p:nvPr/>
        </p:nvSpPr>
        <p:spPr>
          <a:xfrm>
            <a:off x="783000" y="320760"/>
            <a:ext cx="7538400" cy="1049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US" sz="44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And Now For Linux…...</a:t>
            </a: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2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0" name=""/>
          <p:cNvSpPr/>
          <p:nvPr/>
        </p:nvSpPr>
        <p:spPr>
          <a:xfrm>
            <a:off x="685800" y="1143000"/>
            <a:ext cx="7311240" cy="41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Overview of what needs to be done: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Backup the system configuration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Install / update CMake to at least version 4.0.x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Install the Nvidia CUDA Toolkit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Create the CMakeList.txt script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Build and run!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"/>
          <p:cNvSpPr/>
          <p:nvPr/>
        </p:nvSpPr>
        <p:spPr>
          <a:xfrm>
            <a:off x="783000" y="320760"/>
            <a:ext cx="7538400" cy="1049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US" sz="44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Backup The System Config!!!</a:t>
            </a: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2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2" name=""/>
          <p:cNvSpPr/>
          <p:nvPr/>
        </p:nvSpPr>
        <p:spPr>
          <a:xfrm>
            <a:off x="685800" y="1143000"/>
            <a:ext cx="7311240" cy="41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en-US" sz="1800" strike="noStrike" u="none">
                <a:solidFill>
                  <a:srgbClr val="ff0000"/>
                </a:solidFill>
                <a:uFillTx/>
                <a:latin typeface="Arial"/>
                <a:ea typeface="DejaVu Sans"/>
              </a:rPr>
              <a:t>Installing the Nvidia CUDA Toolkit may also update the Nivida drivers! Backup the system configuration just to be safe!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Timeshift works well for this and can be used very much like System Restore on Windows: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213" name="" descr=""/>
          <p:cNvPicPr/>
          <p:nvPr/>
        </p:nvPicPr>
        <p:blipFill>
          <a:blip r:embed="rId1"/>
          <a:stretch/>
        </p:blipFill>
        <p:spPr>
          <a:xfrm>
            <a:off x="2071080" y="2960280"/>
            <a:ext cx="4593240" cy="36687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"/>
          <p:cNvSpPr/>
          <p:nvPr/>
        </p:nvSpPr>
        <p:spPr>
          <a:xfrm>
            <a:off x="783000" y="320760"/>
            <a:ext cx="7538400" cy="1049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US" sz="44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Update CMake</a:t>
            </a: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2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5" name=""/>
          <p:cNvSpPr/>
          <p:nvPr/>
        </p:nvSpPr>
        <p:spPr>
          <a:xfrm>
            <a:off x="685800" y="1143000"/>
            <a:ext cx="7311240" cy="41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Current versions of CMake support CUDA builds directly and the latest versions of C++. We’ll use CMake 4.x, which currently is a manual install on some versions of Linux.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360000"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360000" indent="-216000">
              <a:lnSpc>
                <a:spcPct val="100000"/>
              </a:lnSpc>
              <a:buClr>
                <a:srgbClr val="ffffff"/>
              </a:buClr>
              <a:buFont typeface="Wingdings" charset="2"/>
              <a:buChar char=""/>
            </a:pPr>
            <a:r>
              <a:rPr b="0" lang="en-US" sz="10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Remove the current cmake (if present): sudo apt remove cmake</a:t>
            </a:r>
            <a:endParaRPr b="0" lang="en-US" sz="1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360000" indent="-216000">
              <a:lnSpc>
                <a:spcPct val="100000"/>
              </a:lnSpc>
              <a:buClr>
                <a:srgbClr val="ffffff"/>
              </a:buClr>
              <a:buFont typeface="Wingdings" charset="2"/>
              <a:buChar char=""/>
            </a:pPr>
            <a:r>
              <a:rPr b="0" lang="en-US" sz="10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Download script: </a:t>
            </a:r>
            <a:r>
              <a:rPr b="0" lang="en-US" sz="1000" strike="noStrike" u="sng">
                <a:solidFill>
                  <a:srgbClr val="ffffff"/>
                </a:solidFill>
                <a:uFillTx/>
                <a:latin typeface="Arial"/>
                <a:ea typeface="DejaVu Sans"/>
                <a:hlinkClick r:id="rId1"/>
              </a:rPr>
              <a:t>https://github.com/Kitware/Cmake/releases/download/v4.0.2/cmake-4.0.2-linux-x86_64.tar.gz</a:t>
            </a:r>
            <a:endParaRPr b="0" lang="en-US" sz="1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360000" indent="-216000">
              <a:lnSpc>
                <a:spcPct val="100000"/>
              </a:lnSpc>
              <a:buClr>
                <a:srgbClr val="ffffff"/>
              </a:buClr>
              <a:buFont typeface="Wingdings" charset="2"/>
              <a:buChar char=""/>
            </a:pPr>
            <a:r>
              <a:rPr b="0" lang="en-US" sz="10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Extract the file contents by whatever means you like</a:t>
            </a:r>
            <a:endParaRPr b="0" lang="en-US" sz="1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360000" indent="-216000">
              <a:lnSpc>
                <a:spcPct val="100000"/>
              </a:lnSpc>
              <a:buClr>
                <a:srgbClr val="ffffff"/>
              </a:buClr>
              <a:buFont typeface="Wingdings" charset="2"/>
              <a:buChar char=""/>
            </a:pPr>
            <a:r>
              <a:rPr b="0" lang="en-US" sz="10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Copy the resulting directory to: /opt/</a:t>
            </a:r>
            <a:endParaRPr b="0" lang="en-US" sz="1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360000" indent="-216000">
              <a:lnSpc>
                <a:spcPct val="100000"/>
              </a:lnSpc>
              <a:buClr>
                <a:srgbClr val="ffffff"/>
              </a:buClr>
              <a:buFont typeface="Wingdings" charset="2"/>
              <a:buChar char=""/>
            </a:pPr>
            <a:r>
              <a:rPr b="0" lang="en-US" sz="10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Create symbolic links: sudo ln -s /opt/&lt;directory from above&gt;/bin/* /usr/local/bin</a:t>
            </a:r>
            <a:endParaRPr b="0" lang="en-US" sz="1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360000" indent="-216000">
              <a:lnSpc>
                <a:spcPct val="100000"/>
              </a:lnSpc>
              <a:buClr>
                <a:srgbClr val="ffffff"/>
              </a:buClr>
              <a:buFont typeface="Wingdings" charset="2"/>
              <a:buChar char=""/>
            </a:pPr>
            <a:r>
              <a:rPr b="0" lang="en-US" sz="10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Verify: cmake --version</a:t>
            </a:r>
            <a:endParaRPr b="0" lang="en-US" sz="1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216" name="" descr=""/>
          <p:cNvPicPr/>
          <p:nvPr/>
        </p:nvPicPr>
        <p:blipFill>
          <a:blip r:embed="rId2"/>
          <a:stretch/>
        </p:blipFill>
        <p:spPr>
          <a:xfrm>
            <a:off x="914400" y="3543480"/>
            <a:ext cx="7695360" cy="10281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"/>
          <p:cNvSpPr/>
          <p:nvPr/>
        </p:nvSpPr>
        <p:spPr>
          <a:xfrm>
            <a:off x="783000" y="320760"/>
            <a:ext cx="7538400" cy="1049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US" sz="44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Install Nvidia CUDA Tools</a:t>
            </a: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2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8" name=""/>
          <p:cNvSpPr/>
          <p:nvPr/>
        </p:nvSpPr>
        <p:spPr>
          <a:xfrm>
            <a:off x="685800" y="1143000"/>
            <a:ext cx="7311240" cy="41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Depending on your system configuration this step may vary considerably, and errors can destabilize the system. Detailed instructions from Nvidia are given the link below.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If things go bad, simply restore the backup made earlier. This worked very well for me.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Install Nvidia CUDA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Clr>
                <a:srgbClr val="ffffff"/>
              </a:buClr>
              <a:buFont typeface="Wingdings" charset="2"/>
              <a:buChar char=""/>
            </a:pPr>
            <a:r>
              <a:rPr b="0" lang="en-US" sz="1800" strike="noStrike" u="sng">
                <a:solidFill>
                  <a:srgbClr val="b5740b"/>
                </a:solidFill>
                <a:uFillTx/>
                <a:latin typeface="Arial"/>
                <a:ea typeface="DejaVu Sans"/>
                <a:hlinkClick r:id="rId1"/>
              </a:rPr>
              <a:t>https://docs.nvidia.com/cuda/cuda-installation-guide-linux/index.html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"/>
          <p:cNvSpPr/>
          <p:nvPr/>
        </p:nvSpPr>
        <p:spPr>
          <a:xfrm>
            <a:off x="783000" y="320760"/>
            <a:ext cx="7538400" cy="1049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US" sz="44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Create CMakeList.txt</a:t>
            </a: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2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0" name=""/>
          <p:cNvSpPr/>
          <p:nvPr/>
        </p:nvSpPr>
        <p:spPr>
          <a:xfrm>
            <a:off x="685800" y="1143000"/>
            <a:ext cx="7311240" cy="41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&lt;Add image capture here&gt;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221" name="" descr=""/>
          <p:cNvPicPr/>
          <p:nvPr/>
        </p:nvPicPr>
        <p:blipFill>
          <a:blip r:embed="rId1"/>
          <a:stretch/>
        </p:blipFill>
        <p:spPr>
          <a:xfrm>
            <a:off x="1083240" y="1365840"/>
            <a:ext cx="6971760" cy="41140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"/>
          <p:cNvSpPr/>
          <p:nvPr/>
        </p:nvSpPr>
        <p:spPr>
          <a:xfrm>
            <a:off x="783000" y="320760"/>
            <a:ext cx="7538400" cy="1049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US" sz="44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Build and Run!</a:t>
            </a:r>
            <a:endParaRPr b="0" lang="en-US" sz="4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2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3" name=""/>
          <p:cNvSpPr/>
          <p:nvPr/>
        </p:nvSpPr>
        <p:spPr>
          <a:xfrm>
            <a:off x="685800" y="1143000"/>
            <a:ext cx="7311240" cy="41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Same as for any other CMake build at this point: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cd &lt;project directory&gt;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mkdir build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cd build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cmake ..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make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ffffff"/>
              </a:buClr>
              <a:buFont typeface="Wingdings" charset="2"/>
              <a:buChar char=""/>
            </a:pPr>
            <a:r>
              <a:rPr b="0" lang="en-US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./SimpleCuda</a:t>
            </a:r>
            <a:endParaRPr b="0" lang="en-US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224" name="" descr=""/>
          <p:cNvPicPr/>
          <p:nvPr/>
        </p:nvPicPr>
        <p:blipFill>
          <a:blip r:embed="rId1"/>
          <a:stretch/>
        </p:blipFill>
        <p:spPr>
          <a:xfrm>
            <a:off x="3657600" y="1599480"/>
            <a:ext cx="5257440" cy="50295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Mylar</Template>
  <TotalTime>2512</TotalTime>
  <Application>LibreOffice/24.8.6.2$Windows_X86_64 LibreOffice_project/6d98ba145e9a8a39fc57bcc76981d1fb1316c60c</Application>
  <AppVersion>15.0000</AppVersion>
  <Words>2501</Words>
  <Paragraphs>209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2012-10-22T16:47:02Z</dcterms:created>
  <dc:creator>Lloyd Moore</dc:creator>
  <dc:description/>
  <dc:language>en-US</dc:language>
  <cp:lastModifiedBy/>
  <dcterms:modified xsi:type="dcterms:W3CDTF">2025-05-29T07:47:43Z</dcterms:modified>
  <cp:revision>229</cp:revision>
  <dc:subject/>
  <dc:title>Getting Started with the Raspberry Pi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0</vt:i4>
  </property>
  <property fmtid="{D5CDD505-2E9C-101B-9397-08002B2CF9AE}" pid="7" name="PresentationFormat">
    <vt:lpwstr>On-screen Show (4:3)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22</vt:i4>
  </property>
</Properties>
</file>