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e54f2e857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e54f2e857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e54f2e857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7e54f2e857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7e54f2e857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7e54f2e857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7e54f2e857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7e54f2e857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7e54f2e857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7e54f2e857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e70904c82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e70904c82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7e54f2e857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7e54f2e857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7e6b70ff3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7e6b70ff3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e70904b9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e70904b9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dcd8f02e1_0_2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dcd8f02e1_0_2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e4ec7eae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e4ec7eae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e70904c82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e70904c82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e70904c82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7e70904c82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e4ec7eae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e4ec7eae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dcd8f02e1_0_2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7dcd8f02e1_0_2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e54f2e857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7e54f2e857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github.com/lux-cardell/LuaBinder" TargetMode="External"/><Relationship Id="rId4" Type="http://schemas.openxmlformats.org/officeDocument/2006/relationships/hyperlink" Target="https://linkedin.com/in/lux-cardell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Binding Lua to C++ using Templates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9831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Lux Cardell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there are no arguments, just call the function</a:t>
            </a:r>
            <a:endParaRPr/>
          </a:p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311700" y="1000075"/>
            <a:ext cx="8520600" cy="38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constexpr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(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sizeof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...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(Args) == 0) 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constexpr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(std::is_void&lt;Return&gt;::value == 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true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) 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Func();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0;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 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e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lse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{</a:t>
            </a:r>
            <a:endParaRPr>
              <a:solidFill>
                <a:srgbClr val="3C78D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	Return result = Func();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	PushResult(L, result);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1;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Otherwise, get the arguments from the Lua stack</a:t>
            </a:r>
            <a:endParaRPr/>
          </a:p>
        </p:txBody>
      </p:sp>
      <p:sp>
        <p:nvSpPr>
          <p:cNvPr id="116" name="Google Shape;116;p23"/>
          <p:cNvSpPr txBox="1"/>
          <p:nvPr>
            <p:ph idx="1" type="body"/>
          </p:nvPr>
        </p:nvSpPr>
        <p:spPr>
          <a:xfrm>
            <a:off x="311700" y="937925"/>
            <a:ext cx="8520600" cy="39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else</a:t>
            </a:r>
            <a:r>
              <a:rPr lang="en"/>
              <a:t> 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std::tuple&lt;Args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...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&gt; args = PopArgs&lt;Args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...&gt;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(L);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constexpr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(std::is_void&lt;Return&gt;::value == 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true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) 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		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s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td::apply(Func, args);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	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0;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	} 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else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		Return result = std::apply(Func, args);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	PushResult(L, result);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1;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Checking the Types</a:t>
            </a:r>
            <a:endParaRPr/>
          </a:p>
        </p:txBody>
      </p:sp>
      <p:sp>
        <p:nvSpPr>
          <p:cNvPr id="122" name="Google Shape;12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Due to the nature of the Lua C API, this function must be individually instantiated for each type being supported.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template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&lt;&gt;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bool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CheckSingleArg&lt;int&gt;(lua_State * L, 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i) 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lua_isinteger(L, i);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template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&lt;&gt;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bool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CheckSingleArg&lt;float&gt;(lua_State * L, 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i) 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lua_isnumber(L, i);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Since the argument types are stored in a parameter pack, extracting them will take a recursive template: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template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typename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Arg, 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typename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...Rest&gt;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bool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CheckArgs(lua_State * L, 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i)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(!CheckSingleArg&lt;Arg&gt;(L, i)) 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	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false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constexpr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(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sizeof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...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(Rest) == 0)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	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true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else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	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CheckArgs&lt;Rest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...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&gt;(L, i+1);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28" name="Google Shape;12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Unpacking the Arguments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Building a tuple of arguments</a:t>
            </a:r>
            <a:endParaRPr/>
          </a:p>
        </p:txBody>
      </p:sp>
      <p:sp>
        <p:nvSpPr>
          <p:cNvPr id="134" name="Google Shape;134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template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typename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Arg, 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typename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...Rest&gt;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std::tuple&lt;Arg, Rest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...&gt; PopArgs(lua_State * L, 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i) 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LuaValue val(L, i);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std::tuple&lt;Arg&gt; a(val.GetValue&lt;Arg&gt;());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constexpr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(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sizeof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...(Rest) == 0)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a;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else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std::tuple_cat(a, PopArgs&lt;Rest...&gt;(L, i+1));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Pushing a Return Value</a:t>
            </a:r>
            <a:endParaRPr/>
          </a:p>
        </p:txBody>
      </p:sp>
      <p:sp>
        <p:nvSpPr>
          <p:cNvPr id="140" name="Google Shape;140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must also be instantiated for each supported type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template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&lt;&gt;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v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oid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PushResult(lua_State * L, 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value)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lua_pushinteger(L, value);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template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&lt;&gt;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PushResult(lua_State * L, 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float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value)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lua_pushnumber(L, value);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Limitations</a:t>
            </a:r>
            <a:endParaRPr/>
          </a:p>
        </p:txBody>
      </p:sp>
      <p:sp>
        <p:nvSpPr>
          <p:cNvPr id="146" name="Google Shape;146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Only works with explicitly supported data types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Not very reference friendly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Doesn’t account for nil values, treats it like an argument error rather than a default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Doesn’t support Lua’s userdata type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Doesn’t support multiple return values or returning arrays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 for listening!</a:t>
            </a:r>
            <a:endParaRPr/>
          </a:p>
        </p:txBody>
      </p:sp>
      <p:sp>
        <p:nvSpPr>
          <p:cNvPr id="152" name="Google Shape;152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code is available on GitHub: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https://github.com/lux-cardell/LuaBinder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Find me on LinkedIn: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https://linkedin.com/in/lux-cardell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Basics of Lua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Loosely typed scripting language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Designed to be lightweight, fast, and embeddable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Compound objects structured as hash tables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Object orientation implemented through metatables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894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Lua C API allows function binding through a specific function signature: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nt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BindingFunction(lua_State * L);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lua_State</a:t>
            </a:r>
            <a:r>
              <a:rPr lang="en"/>
              <a:t> struct is the environment object used by the Lua interpreter, and the int return value denotes the number of values pushed as results onto the Lua stack.</a:t>
            </a:r>
            <a:endParaRPr/>
          </a:p>
        </p:txBody>
      </p:sp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Interface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Basic Binding Function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2571750"/>
            <a:ext cx="8520600" cy="225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add(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a, 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b);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foo(lua_State * L) 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result = add(lua_tointeger(L, 1), lua_tointeger(L, 2));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lua_pushinteger(L, result);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1;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047400"/>
            <a:ext cx="8520600" cy="15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B7B7B7"/>
                </a:solidFill>
                <a:latin typeface="Consolas"/>
                <a:ea typeface="Consolas"/>
                <a:cs typeface="Consolas"/>
                <a:sym typeface="Consolas"/>
              </a:rPr>
              <a:t>a = 10</a:t>
            </a:r>
            <a:endParaRPr>
              <a:solidFill>
                <a:srgbClr val="B7B7B7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B7B7B7"/>
                </a:solidFill>
                <a:latin typeface="Consolas"/>
                <a:ea typeface="Consolas"/>
                <a:cs typeface="Consolas"/>
                <a:sym typeface="Consolas"/>
              </a:rPr>
              <a:t>b = 5</a:t>
            </a:r>
            <a:endParaRPr>
              <a:solidFill>
                <a:srgbClr val="B7B7B7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B7B7B7"/>
                </a:solidFill>
                <a:latin typeface="Consolas"/>
                <a:ea typeface="Consolas"/>
                <a:cs typeface="Consolas"/>
                <a:sym typeface="Consolas"/>
              </a:rPr>
              <a:t>BoundFuncs.add(a, b)</a:t>
            </a:r>
            <a:endParaRPr>
              <a:solidFill>
                <a:srgbClr val="B7B7B7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Declaration of the Binder Template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C78D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template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typename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Return, 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typename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...Args&gt;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struct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Binder 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template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&lt;Return(Func)(Args...)&gt;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static int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StaticBinding(lua_State * L);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};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Helper Functions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template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typename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T&gt;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bool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CheckSingleArg(lua_State * L, 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i);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template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typename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Arg, 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typename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...Rest&gt;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bool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CheckArgs(lua_State * L, 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i = 1);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template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typename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Arg, 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typename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...Rest&gt;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std::tuple&lt;Arg, Rest...&gt; PopArgs(lua_State * L, 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i = 1);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template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typename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Result&gt;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PushResult(lua_State * L, Result value);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Converting Arguments from Lua to C++</a:t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47900" y="1302250"/>
            <a:ext cx="4596000" cy="367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s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truct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LuaValue 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enum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ValType 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vtBool, vtInt,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vtNumber, vtString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LuaValue(lua_State * L, 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i);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template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typename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T&gt;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T GetValue();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5087375" y="1367725"/>
            <a:ext cx="4505100" cy="36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ValType type;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union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Value 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i;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float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f;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bool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b;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std::string s;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 value;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needs to be done?</a:t>
            </a:r>
            <a:endParaRPr/>
          </a:p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11700" y="10670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Check the validity of the arguments</a:t>
            </a:r>
            <a:br>
              <a:rPr lang="en"/>
            </a:br>
            <a:r>
              <a:rPr lang="en"/>
              <a:t>	Number of arguments</a:t>
            </a:r>
            <a:br>
              <a:rPr lang="en"/>
            </a:br>
            <a:r>
              <a:rPr lang="en"/>
              <a:t>	Types of arguments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Get the arguments from the Lua stack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Call the function with the correct arguments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600"/>
              </a:spcAft>
              <a:buNone/>
            </a:pPr>
            <a:r>
              <a:rPr lang="en"/>
              <a:t>Push the return value onto the Lua stack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210400"/>
            <a:ext cx="8520600" cy="432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template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typename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Return, 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typename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...Args&gt;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template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&lt;Return(Func)(Args...)&gt;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Binder&lt;Return, Args...&gt;::StaticBinding(lua_State * L)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const int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stack = lua_gettop(L); 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(stack != 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sizeof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...(Args))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	std::cout &lt;&lt; “Incorrect argument count\n”;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0;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}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constexpr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(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sizeof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...(Args) != 0)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(CheckArgs&lt;Args...&gt;(L) == 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false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		std::cout &lt;&lt; “Incorrect argument type\n”;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		</a:t>
            </a:r>
            <a:r>
              <a:rPr lang="en">
                <a:solidFill>
                  <a:srgbClr val="3C78D8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0;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	}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	}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